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4" r:id="rId4"/>
    <p:sldId id="291" r:id="rId5"/>
    <p:sldId id="292" r:id="rId6"/>
    <p:sldId id="258" r:id="rId7"/>
    <p:sldId id="293" r:id="rId8"/>
    <p:sldId id="271" r:id="rId9"/>
    <p:sldId id="272" r:id="rId10"/>
    <p:sldId id="275" r:id="rId11"/>
    <p:sldId id="294" r:id="rId12"/>
    <p:sldId id="277" r:id="rId13"/>
    <p:sldId id="295" r:id="rId14"/>
    <p:sldId id="285" r:id="rId15"/>
    <p:sldId id="296" r:id="rId16"/>
    <p:sldId id="297" r:id="rId17"/>
    <p:sldId id="290"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82F"/>
    <a:srgbClr val="EAE400"/>
    <a:srgbClr val="4F6AC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6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1B62A-E4A9-4811-A69D-A60C1843C0ED}" type="doc">
      <dgm:prSet loTypeId="urn:microsoft.com/office/officeart/2008/layout/VerticalCircleList" loCatId="list" qsTypeId="urn:microsoft.com/office/officeart/2005/8/quickstyle/simple1" qsCatId="simple" csTypeId="urn:microsoft.com/office/officeart/2005/8/colors/accent0_3" csCatId="mainScheme"/>
      <dgm:spPr/>
      <dgm:t>
        <a:bodyPr/>
        <a:lstStyle/>
        <a:p>
          <a:endParaRPr lang="en-US"/>
        </a:p>
      </dgm:t>
    </dgm:pt>
    <dgm:pt modelId="{960BBF70-2898-45C4-BC5E-A3C1BBC3E017}">
      <dgm:prSet/>
      <dgm:spPr/>
      <dgm:t>
        <a:bodyPr/>
        <a:lstStyle/>
        <a:p>
          <a:r>
            <a:rPr lang="it-IT" dirty="0"/>
            <a:t>- DIN SPEC </a:t>
          </a:r>
          <a:r>
            <a:rPr lang="it-IT" b="1" dirty="0"/>
            <a:t>91345:2016</a:t>
          </a:r>
          <a:endParaRPr lang="en-US" dirty="0"/>
        </a:p>
      </dgm:t>
    </dgm:pt>
    <dgm:pt modelId="{F9EF3623-5A62-4C0A-ACB4-40F8884000D4}" type="parTrans" cxnId="{19A78EF7-D3EB-41D2-A2E4-3D2715CA51E5}">
      <dgm:prSet/>
      <dgm:spPr/>
      <dgm:t>
        <a:bodyPr/>
        <a:lstStyle/>
        <a:p>
          <a:endParaRPr lang="en-US"/>
        </a:p>
      </dgm:t>
    </dgm:pt>
    <dgm:pt modelId="{A4882548-2953-4314-B2BF-FB8C754D8ADD}" type="sibTrans" cxnId="{19A78EF7-D3EB-41D2-A2E4-3D2715CA51E5}">
      <dgm:prSet/>
      <dgm:spPr/>
      <dgm:t>
        <a:bodyPr/>
        <a:lstStyle/>
        <a:p>
          <a:endParaRPr lang="en-US"/>
        </a:p>
      </dgm:t>
    </dgm:pt>
    <dgm:pt modelId="{833CAC82-84FD-4705-BB59-44AECF5BAA52}">
      <dgm:prSet/>
      <dgm:spPr/>
      <dgm:t>
        <a:bodyPr/>
        <a:lstStyle/>
        <a:p>
          <a:r>
            <a:rPr lang="it-IT" b="1"/>
            <a:t>- Acatech STUDY</a:t>
          </a:r>
          <a:endParaRPr lang="en-US"/>
        </a:p>
      </dgm:t>
    </dgm:pt>
    <dgm:pt modelId="{89C3B87D-3A3F-4AF1-B903-B8B2F6BC2CA1}" type="parTrans" cxnId="{79C9A175-7464-47B4-AC42-A97ABA722DA2}">
      <dgm:prSet/>
      <dgm:spPr/>
      <dgm:t>
        <a:bodyPr/>
        <a:lstStyle/>
        <a:p>
          <a:endParaRPr lang="en-US"/>
        </a:p>
      </dgm:t>
    </dgm:pt>
    <dgm:pt modelId="{2D4AF1E2-1EB3-42B8-B8B4-9BE2CA738282}" type="sibTrans" cxnId="{79C9A175-7464-47B4-AC42-A97ABA722DA2}">
      <dgm:prSet/>
      <dgm:spPr/>
      <dgm:t>
        <a:bodyPr/>
        <a:lstStyle/>
        <a:p>
          <a:endParaRPr lang="en-US"/>
        </a:p>
      </dgm:t>
    </dgm:pt>
    <dgm:pt modelId="{85A0F619-67DD-496E-B59A-AC6DAE25E3F5}" type="pres">
      <dgm:prSet presAssocID="{2AD1B62A-E4A9-4811-A69D-A60C1843C0ED}" presName="Name0" presStyleCnt="0">
        <dgm:presLayoutVars>
          <dgm:dir/>
        </dgm:presLayoutVars>
      </dgm:prSet>
      <dgm:spPr/>
    </dgm:pt>
    <dgm:pt modelId="{9FBD1F9A-1FB7-41D3-A3B9-5763D874AC46}" type="pres">
      <dgm:prSet presAssocID="{960BBF70-2898-45C4-BC5E-A3C1BBC3E017}" presName="noChildren" presStyleCnt="0"/>
      <dgm:spPr/>
    </dgm:pt>
    <dgm:pt modelId="{A38E423E-753F-4756-865A-B971BBBB0BAC}" type="pres">
      <dgm:prSet presAssocID="{960BBF70-2898-45C4-BC5E-A3C1BBC3E017}" presName="gap" presStyleCnt="0"/>
      <dgm:spPr/>
    </dgm:pt>
    <dgm:pt modelId="{7AF0D4AF-A508-4BF7-AB4D-298FFCA97D90}" type="pres">
      <dgm:prSet presAssocID="{960BBF70-2898-45C4-BC5E-A3C1BBC3E017}" presName="medCircle2" presStyleLbl="vennNode1" presStyleIdx="0" presStyleCnt="2"/>
      <dgm:spPr/>
    </dgm:pt>
    <dgm:pt modelId="{E83235A2-9A12-4DE6-9231-886B8320ED8C}" type="pres">
      <dgm:prSet presAssocID="{960BBF70-2898-45C4-BC5E-A3C1BBC3E017}" presName="txLvlOnly1" presStyleLbl="revTx" presStyleIdx="0" presStyleCnt="2"/>
      <dgm:spPr/>
    </dgm:pt>
    <dgm:pt modelId="{865E1502-F912-4F2E-AFED-3EC840CD9977}" type="pres">
      <dgm:prSet presAssocID="{833CAC82-84FD-4705-BB59-44AECF5BAA52}" presName="noChildren" presStyleCnt="0"/>
      <dgm:spPr/>
    </dgm:pt>
    <dgm:pt modelId="{EDD696B8-C4D6-43FD-B0A0-BD6E555E8844}" type="pres">
      <dgm:prSet presAssocID="{833CAC82-84FD-4705-BB59-44AECF5BAA52}" presName="gap" presStyleCnt="0"/>
      <dgm:spPr/>
    </dgm:pt>
    <dgm:pt modelId="{4B067985-0F53-4074-A252-3028092A4479}" type="pres">
      <dgm:prSet presAssocID="{833CAC82-84FD-4705-BB59-44AECF5BAA52}" presName="medCircle2" presStyleLbl="vennNode1" presStyleIdx="1" presStyleCnt="2"/>
      <dgm:spPr/>
    </dgm:pt>
    <dgm:pt modelId="{FC4A3EC1-8FE3-4E4E-A4DE-1386659BEC31}" type="pres">
      <dgm:prSet presAssocID="{833CAC82-84FD-4705-BB59-44AECF5BAA52}" presName="txLvlOnly1" presStyleLbl="revTx" presStyleIdx="1" presStyleCnt="2"/>
      <dgm:spPr/>
    </dgm:pt>
  </dgm:ptLst>
  <dgm:cxnLst>
    <dgm:cxn modelId="{5149C925-9154-4897-BAB8-E3EDF87AC8D4}" type="presOf" srcId="{2AD1B62A-E4A9-4811-A69D-A60C1843C0ED}" destId="{85A0F619-67DD-496E-B59A-AC6DAE25E3F5}" srcOrd="0" destOrd="0" presId="urn:microsoft.com/office/officeart/2008/layout/VerticalCircleList"/>
    <dgm:cxn modelId="{79C9A175-7464-47B4-AC42-A97ABA722DA2}" srcId="{2AD1B62A-E4A9-4811-A69D-A60C1843C0ED}" destId="{833CAC82-84FD-4705-BB59-44AECF5BAA52}" srcOrd="1" destOrd="0" parTransId="{89C3B87D-3A3F-4AF1-B903-B8B2F6BC2CA1}" sibTransId="{2D4AF1E2-1EB3-42B8-B8B4-9BE2CA738282}"/>
    <dgm:cxn modelId="{03B1F187-6BAA-48C5-BC70-AB945F53EE2C}" type="presOf" srcId="{960BBF70-2898-45C4-BC5E-A3C1BBC3E017}" destId="{E83235A2-9A12-4DE6-9231-886B8320ED8C}" srcOrd="0" destOrd="0" presId="urn:microsoft.com/office/officeart/2008/layout/VerticalCircleList"/>
    <dgm:cxn modelId="{78F0E98A-70C6-48C6-AAED-A13BA4D4AFBE}" type="presOf" srcId="{833CAC82-84FD-4705-BB59-44AECF5BAA52}" destId="{FC4A3EC1-8FE3-4E4E-A4DE-1386659BEC31}" srcOrd="0" destOrd="0" presId="urn:microsoft.com/office/officeart/2008/layout/VerticalCircleList"/>
    <dgm:cxn modelId="{19A78EF7-D3EB-41D2-A2E4-3D2715CA51E5}" srcId="{2AD1B62A-E4A9-4811-A69D-A60C1843C0ED}" destId="{960BBF70-2898-45C4-BC5E-A3C1BBC3E017}" srcOrd="0" destOrd="0" parTransId="{F9EF3623-5A62-4C0A-ACB4-40F8884000D4}" sibTransId="{A4882548-2953-4314-B2BF-FB8C754D8ADD}"/>
    <dgm:cxn modelId="{F4CEC3DD-27AA-456B-9D8B-BBA98C3D1250}" type="presParOf" srcId="{85A0F619-67DD-496E-B59A-AC6DAE25E3F5}" destId="{9FBD1F9A-1FB7-41D3-A3B9-5763D874AC46}" srcOrd="0" destOrd="0" presId="urn:microsoft.com/office/officeart/2008/layout/VerticalCircleList"/>
    <dgm:cxn modelId="{C4D83932-9261-4CBC-BEAA-4FB2BE855D00}" type="presParOf" srcId="{9FBD1F9A-1FB7-41D3-A3B9-5763D874AC46}" destId="{A38E423E-753F-4756-865A-B971BBBB0BAC}" srcOrd="0" destOrd="0" presId="urn:microsoft.com/office/officeart/2008/layout/VerticalCircleList"/>
    <dgm:cxn modelId="{2AC8ECD3-5EC5-4498-BD96-CCA35AFDFAC3}" type="presParOf" srcId="{9FBD1F9A-1FB7-41D3-A3B9-5763D874AC46}" destId="{7AF0D4AF-A508-4BF7-AB4D-298FFCA97D90}" srcOrd="1" destOrd="0" presId="urn:microsoft.com/office/officeart/2008/layout/VerticalCircleList"/>
    <dgm:cxn modelId="{296D62CF-7278-4DB3-B4B3-10C7FD5711AA}" type="presParOf" srcId="{9FBD1F9A-1FB7-41D3-A3B9-5763D874AC46}" destId="{E83235A2-9A12-4DE6-9231-886B8320ED8C}" srcOrd="2" destOrd="0" presId="urn:microsoft.com/office/officeart/2008/layout/VerticalCircleList"/>
    <dgm:cxn modelId="{D103D95D-1F63-4E2B-822E-2115154F3506}" type="presParOf" srcId="{85A0F619-67DD-496E-B59A-AC6DAE25E3F5}" destId="{865E1502-F912-4F2E-AFED-3EC840CD9977}" srcOrd="1" destOrd="0" presId="urn:microsoft.com/office/officeart/2008/layout/VerticalCircleList"/>
    <dgm:cxn modelId="{5955EF32-A4EE-4871-96CC-3E07E5C4FC8E}" type="presParOf" srcId="{865E1502-F912-4F2E-AFED-3EC840CD9977}" destId="{EDD696B8-C4D6-43FD-B0A0-BD6E555E8844}" srcOrd="0" destOrd="0" presId="urn:microsoft.com/office/officeart/2008/layout/VerticalCircleList"/>
    <dgm:cxn modelId="{3320DB90-1523-4D84-A6CA-A2C8A3129C19}" type="presParOf" srcId="{865E1502-F912-4F2E-AFED-3EC840CD9977}" destId="{4B067985-0F53-4074-A252-3028092A4479}" srcOrd="1" destOrd="0" presId="urn:microsoft.com/office/officeart/2008/layout/VerticalCircleList"/>
    <dgm:cxn modelId="{4029EE7B-2D8E-4CA6-9D59-0F5D85B25780}" type="presParOf" srcId="{865E1502-F912-4F2E-AFED-3EC840CD9977}" destId="{FC4A3EC1-8FE3-4E4E-A4DE-1386659BEC31}"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F007A-B852-42D4-9914-2E8C22B4F7AF}" type="doc">
      <dgm:prSet loTypeId="urn:microsoft.com/office/officeart/2008/layout/LinedList" loCatId="list" qsTypeId="urn:microsoft.com/office/officeart/2005/8/quickstyle/3d2" qsCatId="3D" csTypeId="urn:microsoft.com/office/officeart/2005/8/colors/accent2_1" csCatId="accent2" phldr="1"/>
      <dgm:spPr/>
      <dgm:t>
        <a:bodyPr/>
        <a:lstStyle/>
        <a:p>
          <a:endParaRPr lang="en-US"/>
        </a:p>
      </dgm:t>
    </dgm:pt>
    <dgm:pt modelId="{62D55678-42D9-4259-9AC7-C049C320EE56}">
      <dgm:prSet/>
      <dgm:spPr/>
      <dgm:t>
        <a:bodyPr/>
        <a:lstStyle/>
        <a:p>
          <a:pPr algn="just"/>
          <a:r>
            <a:rPr lang="en-US" dirty="0"/>
            <a:t>The </a:t>
          </a:r>
          <a:r>
            <a:rPr lang="en-US" b="1" dirty="0"/>
            <a:t>DIN SPEC 91345: 2016 </a:t>
          </a:r>
          <a:r>
            <a:rPr lang="en-US" dirty="0"/>
            <a:t>standard represents the first attempt to standardize and systematize the new paradigm.</a:t>
          </a:r>
        </a:p>
      </dgm:t>
    </dgm:pt>
    <dgm:pt modelId="{1AD681B3-19F2-4007-9D98-7935552BF6D5}" type="parTrans" cxnId="{81426781-3F98-42F1-AEF2-F6CA41C74DCE}">
      <dgm:prSet/>
      <dgm:spPr/>
      <dgm:t>
        <a:bodyPr/>
        <a:lstStyle/>
        <a:p>
          <a:pPr algn="just"/>
          <a:endParaRPr lang="en-US" sz="1600"/>
        </a:p>
      </dgm:t>
    </dgm:pt>
    <dgm:pt modelId="{F45ED6C7-201F-43B3-AC56-B57F9D0EA515}" type="sibTrans" cxnId="{81426781-3F98-42F1-AEF2-F6CA41C74DCE}">
      <dgm:prSet/>
      <dgm:spPr/>
      <dgm:t>
        <a:bodyPr/>
        <a:lstStyle/>
        <a:p>
          <a:pPr algn="just"/>
          <a:endParaRPr lang="en-US"/>
        </a:p>
      </dgm:t>
    </dgm:pt>
    <dgm:pt modelId="{DBC336AD-1206-4A44-ABA6-D31371C76EE6}">
      <dgm:prSet/>
      <dgm:spPr/>
      <dgm:t>
        <a:bodyPr/>
        <a:lstStyle/>
        <a:p>
          <a:pPr algn="just"/>
          <a:r>
            <a:rPr lang="en-US" dirty="0"/>
            <a:t>It is the normative reference that outlines the </a:t>
          </a:r>
          <a:r>
            <a:rPr lang="en-US" b="1" dirty="0"/>
            <a:t>guidelines </a:t>
          </a:r>
          <a:r>
            <a:rPr lang="en-US" dirty="0"/>
            <a:t>to adopt the paradigm 4.0.</a:t>
          </a:r>
        </a:p>
      </dgm:t>
    </dgm:pt>
    <dgm:pt modelId="{AAAB27B0-9F5F-4141-8E7A-E3B5F8F31E64}" type="parTrans" cxnId="{91481DA6-35FB-4A47-ADAC-E671215616DD}">
      <dgm:prSet/>
      <dgm:spPr/>
      <dgm:t>
        <a:bodyPr/>
        <a:lstStyle/>
        <a:p>
          <a:pPr algn="just"/>
          <a:endParaRPr lang="en-US" sz="1600"/>
        </a:p>
      </dgm:t>
    </dgm:pt>
    <dgm:pt modelId="{27FC932E-D971-4E72-B72D-BDCAA3B34476}" type="sibTrans" cxnId="{91481DA6-35FB-4A47-ADAC-E671215616DD}">
      <dgm:prSet/>
      <dgm:spPr/>
      <dgm:t>
        <a:bodyPr/>
        <a:lstStyle/>
        <a:p>
          <a:pPr algn="just"/>
          <a:endParaRPr lang="en-US"/>
        </a:p>
      </dgm:t>
    </dgm:pt>
    <dgm:pt modelId="{059FD3EB-CC34-4BA9-982F-B774F22F1DD8}" type="pres">
      <dgm:prSet presAssocID="{033F007A-B852-42D4-9914-2E8C22B4F7AF}" presName="vert0" presStyleCnt="0">
        <dgm:presLayoutVars>
          <dgm:dir/>
          <dgm:animOne val="branch"/>
          <dgm:animLvl val="lvl"/>
        </dgm:presLayoutVars>
      </dgm:prSet>
      <dgm:spPr/>
    </dgm:pt>
    <dgm:pt modelId="{C2C5D9EE-D379-42DC-84B7-9AC33D3FC640}" type="pres">
      <dgm:prSet presAssocID="{62D55678-42D9-4259-9AC7-C049C320EE56}" presName="thickLine" presStyleLbl="alignNode1" presStyleIdx="0" presStyleCnt="2"/>
      <dgm:spPr/>
    </dgm:pt>
    <dgm:pt modelId="{43B7A989-B48B-423D-ACBC-DF8E2581D9A1}" type="pres">
      <dgm:prSet presAssocID="{62D55678-42D9-4259-9AC7-C049C320EE56}" presName="horz1" presStyleCnt="0"/>
      <dgm:spPr/>
    </dgm:pt>
    <dgm:pt modelId="{E7544FB5-1EFB-4BA5-A7AC-65DF4D444A69}" type="pres">
      <dgm:prSet presAssocID="{62D55678-42D9-4259-9AC7-C049C320EE56}" presName="tx1" presStyleLbl="revTx" presStyleIdx="0" presStyleCnt="2"/>
      <dgm:spPr/>
    </dgm:pt>
    <dgm:pt modelId="{177F2508-1D50-48F5-B0A4-38C093E7D96F}" type="pres">
      <dgm:prSet presAssocID="{62D55678-42D9-4259-9AC7-C049C320EE56}" presName="vert1" presStyleCnt="0"/>
      <dgm:spPr/>
    </dgm:pt>
    <dgm:pt modelId="{DADE552F-760B-4F50-A706-AEF980509E08}" type="pres">
      <dgm:prSet presAssocID="{DBC336AD-1206-4A44-ABA6-D31371C76EE6}" presName="thickLine" presStyleLbl="alignNode1" presStyleIdx="1" presStyleCnt="2"/>
      <dgm:spPr/>
    </dgm:pt>
    <dgm:pt modelId="{EAC6C061-8E8E-4808-A7AA-E67FD2D85E5C}" type="pres">
      <dgm:prSet presAssocID="{DBC336AD-1206-4A44-ABA6-D31371C76EE6}" presName="horz1" presStyleCnt="0"/>
      <dgm:spPr/>
    </dgm:pt>
    <dgm:pt modelId="{1D1061C8-36C2-49F6-BE49-42DEF2F6B018}" type="pres">
      <dgm:prSet presAssocID="{DBC336AD-1206-4A44-ABA6-D31371C76EE6}" presName="tx1" presStyleLbl="revTx" presStyleIdx="1" presStyleCnt="2"/>
      <dgm:spPr/>
    </dgm:pt>
    <dgm:pt modelId="{3D06E2B0-994C-4259-895C-DD532997A650}" type="pres">
      <dgm:prSet presAssocID="{DBC336AD-1206-4A44-ABA6-D31371C76EE6}" presName="vert1" presStyleCnt="0"/>
      <dgm:spPr/>
    </dgm:pt>
  </dgm:ptLst>
  <dgm:cxnLst>
    <dgm:cxn modelId="{91202450-ECE5-4850-99E6-B8A4D63E6824}" type="presOf" srcId="{62D55678-42D9-4259-9AC7-C049C320EE56}" destId="{E7544FB5-1EFB-4BA5-A7AC-65DF4D444A69}" srcOrd="0" destOrd="0" presId="urn:microsoft.com/office/officeart/2008/layout/LinedList"/>
    <dgm:cxn modelId="{81426781-3F98-42F1-AEF2-F6CA41C74DCE}" srcId="{033F007A-B852-42D4-9914-2E8C22B4F7AF}" destId="{62D55678-42D9-4259-9AC7-C049C320EE56}" srcOrd="0" destOrd="0" parTransId="{1AD681B3-19F2-4007-9D98-7935552BF6D5}" sibTransId="{F45ED6C7-201F-43B3-AC56-B57F9D0EA515}"/>
    <dgm:cxn modelId="{BBDC5B93-A5FE-4E5B-813E-BC042D202786}" type="presOf" srcId="{DBC336AD-1206-4A44-ABA6-D31371C76EE6}" destId="{1D1061C8-36C2-49F6-BE49-42DEF2F6B018}" srcOrd="0" destOrd="0" presId="urn:microsoft.com/office/officeart/2008/layout/LinedList"/>
    <dgm:cxn modelId="{91481DA6-35FB-4A47-ADAC-E671215616DD}" srcId="{033F007A-B852-42D4-9914-2E8C22B4F7AF}" destId="{DBC336AD-1206-4A44-ABA6-D31371C76EE6}" srcOrd="1" destOrd="0" parTransId="{AAAB27B0-9F5F-4141-8E7A-E3B5F8F31E64}" sibTransId="{27FC932E-D971-4E72-B72D-BDCAA3B34476}"/>
    <dgm:cxn modelId="{E4B11BEE-339B-4650-A0FA-37CC8100B39A}" type="presOf" srcId="{033F007A-B852-42D4-9914-2E8C22B4F7AF}" destId="{059FD3EB-CC34-4BA9-982F-B774F22F1DD8}" srcOrd="0" destOrd="0" presId="urn:microsoft.com/office/officeart/2008/layout/LinedList"/>
    <dgm:cxn modelId="{2A963029-0FE5-4B61-B627-1B7C44E0ED2B}" type="presParOf" srcId="{059FD3EB-CC34-4BA9-982F-B774F22F1DD8}" destId="{C2C5D9EE-D379-42DC-84B7-9AC33D3FC640}" srcOrd="0" destOrd="0" presId="urn:microsoft.com/office/officeart/2008/layout/LinedList"/>
    <dgm:cxn modelId="{41A857EA-E5BD-40F2-B157-BFEBBF9FCEF2}" type="presParOf" srcId="{059FD3EB-CC34-4BA9-982F-B774F22F1DD8}" destId="{43B7A989-B48B-423D-ACBC-DF8E2581D9A1}" srcOrd="1" destOrd="0" presId="urn:microsoft.com/office/officeart/2008/layout/LinedList"/>
    <dgm:cxn modelId="{9B26C38D-1718-40AE-ABB4-B59309375840}" type="presParOf" srcId="{43B7A989-B48B-423D-ACBC-DF8E2581D9A1}" destId="{E7544FB5-1EFB-4BA5-A7AC-65DF4D444A69}" srcOrd="0" destOrd="0" presId="urn:microsoft.com/office/officeart/2008/layout/LinedList"/>
    <dgm:cxn modelId="{3EAAFB56-AFB5-4419-887A-BAFDCD833B2F}" type="presParOf" srcId="{43B7A989-B48B-423D-ACBC-DF8E2581D9A1}" destId="{177F2508-1D50-48F5-B0A4-38C093E7D96F}" srcOrd="1" destOrd="0" presId="urn:microsoft.com/office/officeart/2008/layout/LinedList"/>
    <dgm:cxn modelId="{1F3259B7-F31A-440B-84E4-97D1FD82E5E3}" type="presParOf" srcId="{059FD3EB-CC34-4BA9-982F-B774F22F1DD8}" destId="{DADE552F-760B-4F50-A706-AEF980509E08}" srcOrd="2" destOrd="0" presId="urn:microsoft.com/office/officeart/2008/layout/LinedList"/>
    <dgm:cxn modelId="{73A6E409-ED7B-4D74-B6A6-6DB02BA0004E}" type="presParOf" srcId="{059FD3EB-CC34-4BA9-982F-B774F22F1DD8}" destId="{EAC6C061-8E8E-4808-A7AA-E67FD2D85E5C}" srcOrd="3" destOrd="0" presId="urn:microsoft.com/office/officeart/2008/layout/LinedList"/>
    <dgm:cxn modelId="{85A9F458-72C4-481F-8C6B-D8CD2807A24F}" type="presParOf" srcId="{EAC6C061-8E8E-4808-A7AA-E67FD2D85E5C}" destId="{1D1061C8-36C2-49F6-BE49-42DEF2F6B018}" srcOrd="0" destOrd="0" presId="urn:microsoft.com/office/officeart/2008/layout/LinedList"/>
    <dgm:cxn modelId="{5316E6C6-A779-463F-ADE2-A3F61D6052DC}" type="presParOf" srcId="{EAC6C061-8E8E-4808-A7AA-E67FD2D85E5C}" destId="{3D06E2B0-994C-4259-895C-DD532997A650}" srcOrd="1" destOrd="0" presId="urn:microsoft.com/office/officeart/2008/layout/LinedList"/>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6FD7199-6003-4656-96CA-D27FEBD74516}" type="doc">
      <dgm:prSet loTypeId="urn:microsoft.com/office/officeart/2008/layout/LinedList" loCatId="list" qsTypeId="urn:microsoft.com/office/officeart/2005/8/quickstyle/3d2" qsCatId="3D" csTypeId="urn:microsoft.com/office/officeart/2005/8/colors/colorful1" csCatId="colorful" phldr="1"/>
      <dgm:spPr/>
      <dgm:t>
        <a:bodyPr/>
        <a:lstStyle/>
        <a:p>
          <a:endParaRPr lang="en-US"/>
        </a:p>
      </dgm:t>
    </dgm:pt>
    <dgm:pt modelId="{475310F4-89E3-4C5A-B3C9-EA80816ABA07}">
      <dgm:prSet/>
      <dgm:spPr/>
      <dgm:t>
        <a:bodyPr/>
        <a:lstStyle/>
        <a:p>
          <a:r>
            <a:rPr lang="en-US" b="1" dirty="0"/>
            <a:t>Industry 4.0 goal:</a:t>
          </a:r>
          <a:endParaRPr lang="en-US" dirty="0"/>
        </a:p>
      </dgm:t>
    </dgm:pt>
    <dgm:pt modelId="{09128948-E22B-4CBA-BE5D-DAC94349E764}" type="parTrans" cxnId="{E486FBC3-EE23-4DC2-8922-BAFA34CAEB91}">
      <dgm:prSet/>
      <dgm:spPr/>
      <dgm:t>
        <a:bodyPr/>
        <a:lstStyle/>
        <a:p>
          <a:endParaRPr lang="en-US"/>
        </a:p>
      </dgm:t>
    </dgm:pt>
    <dgm:pt modelId="{F457D06E-454D-4ED1-B659-EDF57875C83C}" type="sibTrans" cxnId="{E486FBC3-EE23-4DC2-8922-BAFA34CAEB91}">
      <dgm:prSet/>
      <dgm:spPr/>
      <dgm:t>
        <a:bodyPr/>
        <a:lstStyle/>
        <a:p>
          <a:endParaRPr lang="en-US"/>
        </a:p>
      </dgm:t>
    </dgm:pt>
    <dgm:pt modelId="{FB0CEF46-5F7E-4377-B118-5C2ACA176F04}">
      <dgm:prSet/>
      <dgm:spPr/>
      <dgm:t>
        <a:bodyPr/>
        <a:lstStyle/>
        <a:p>
          <a:r>
            <a:rPr lang="en-US" i="1" dirty="0"/>
            <a:t>every physical asset must be represented virtually in the world of information</a:t>
          </a:r>
          <a:endParaRPr lang="en-US" dirty="0"/>
        </a:p>
      </dgm:t>
    </dgm:pt>
    <dgm:pt modelId="{5A3A437E-DF51-4860-A847-B6EB527BA5AA}" type="parTrans" cxnId="{B13D678C-DFCA-4BD0-BA4C-116A32EF0787}">
      <dgm:prSet/>
      <dgm:spPr/>
      <dgm:t>
        <a:bodyPr/>
        <a:lstStyle/>
        <a:p>
          <a:endParaRPr lang="en-US"/>
        </a:p>
      </dgm:t>
    </dgm:pt>
    <dgm:pt modelId="{14F8730B-AAE6-44FA-99BB-769C872C9D34}" type="sibTrans" cxnId="{B13D678C-DFCA-4BD0-BA4C-116A32EF0787}">
      <dgm:prSet/>
      <dgm:spPr/>
      <dgm:t>
        <a:bodyPr/>
        <a:lstStyle/>
        <a:p>
          <a:endParaRPr lang="en-US"/>
        </a:p>
      </dgm:t>
    </dgm:pt>
    <dgm:pt modelId="{4C4C2BE1-43DE-495D-8564-A514E211659B}">
      <dgm:prSet/>
      <dgm:spPr/>
      <dgm:t>
        <a:bodyPr/>
        <a:lstStyle/>
        <a:p>
          <a:endParaRPr lang="en-US" b="1" dirty="0"/>
        </a:p>
        <a:p>
          <a:r>
            <a:rPr lang="en-US" b="1" dirty="0"/>
            <a:t>DIGITAL DUAL</a:t>
          </a:r>
          <a:endParaRPr lang="en-US" dirty="0"/>
        </a:p>
      </dgm:t>
    </dgm:pt>
    <dgm:pt modelId="{1B73FF30-0F5B-4833-9255-C49EECCB15F8}" type="parTrans" cxnId="{9DF37D5B-3897-4ACD-A19A-5447E2967E6B}">
      <dgm:prSet/>
      <dgm:spPr/>
      <dgm:t>
        <a:bodyPr/>
        <a:lstStyle/>
        <a:p>
          <a:endParaRPr lang="en-US"/>
        </a:p>
      </dgm:t>
    </dgm:pt>
    <dgm:pt modelId="{E7A18E90-7809-46A3-B4D5-D9B1AA3872EA}" type="sibTrans" cxnId="{9DF37D5B-3897-4ACD-A19A-5447E2967E6B}">
      <dgm:prSet/>
      <dgm:spPr/>
      <dgm:t>
        <a:bodyPr/>
        <a:lstStyle/>
        <a:p>
          <a:endParaRPr lang="en-US"/>
        </a:p>
      </dgm:t>
    </dgm:pt>
    <dgm:pt modelId="{68769418-FD18-45A7-908F-FB6E4D90892D}" type="pres">
      <dgm:prSet presAssocID="{F6FD7199-6003-4656-96CA-D27FEBD74516}" presName="vert0" presStyleCnt="0">
        <dgm:presLayoutVars>
          <dgm:dir/>
          <dgm:animOne val="branch"/>
          <dgm:animLvl val="lvl"/>
        </dgm:presLayoutVars>
      </dgm:prSet>
      <dgm:spPr/>
    </dgm:pt>
    <dgm:pt modelId="{879EF760-BEFF-4E70-AFE1-C26280360DEB}" type="pres">
      <dgm:prSet presAssocID="{475310F4-89E3-4C5A-B3C9-EA80816ABA07}" presName="thickLine" presStyleLbl="alignNode1" presStyleIdx="0" presStyleCnt="3"/>
      <dgm:spPr/>
    </dgm:pt>
    <dgm:pt modelId="{650D8249-7ABD-4548-8A08-2C97348C38AB}" type="pres">
      <dgm:prSet presAssocID="{475310F4-89E3-4C5A-B3C9-EA80816ABA07}" presName="horz1" presStyleCnt="0"/>
      <dgm:spPr/>
    </dgm:pt>
    <dgm:pt modelId="{CB8FB4A6-F39E-4F49-8211-8CBDD40D549B}" type="pres">
      <dgm:prSet presAssocID="{475310F4-89E3-4C5A-B3C9-EA80816ABA07}" presName="tx1" presStyleLbl="revTx" presStyleIdx="0" presStyleCnt="3"/>
      <dgm:spPr/>
    </dgm:pt>
    <dgm:pt modelId="{C1643B2B-90FC-49E5-AE9B-EF7AF9466CA8}" type="pres">
      <dgm:prSet presAssocID="{475310F4-89E3-4C5A-B3C9-EA80816ABA07}" presName="vert1" presStyleCnt="0"/>
      <dgm:spPr/>
    </dgm:pt>
    <dgm:pt modelId="{1C2898C1-589A-4DC6-9244-AD87152B94D8}" type="pres">
      <dgm:prSet presAssocID="{FB0CEF46-5F7E-4377-B118-5C2ACA176F04}" presName="thickLine" presStyleLbl="alignNode1" presStyleIdx="1" presStyleCnt="3"/>
      <dgm:spPr/>
    </dgm:pt>
    <dgm:pt modelId="{9F839FB9-286C-454D-A782-A83D51A6D111}" type="pres">
      <dgm:prSet presAssocID="{FB0CEF46-5F7E-4377-B118-5C2ACA176F04}" presName="horz1" presStyleCnt="0"/>
      <dgm:spPr/>
    </dgm:pt>
    <dgm:pt modelId="{B275E9E6-2D4A-4FF6-8520-5628D1DCB33D}" type="pres">
      <dgm:prSet presAssocID="{FB0CEF46-5F7E-4377-B118-5C2ACA176F04}" presName="tx1" presStyleLbl="revTx" presStyleIdx="1" presStyleCnt="3"/>
      <dgm:spPr/>
    </dgm:pt>
    <dgm:pt modelId="{6FA7F6E6-A409-4B35-A4D1-EDE3550477F0}" type="pres">
      <dgm:prSet presAssocID="{FB0CEF46-5F7E-4377-B118-5C2ACA176F04}" presName="vert1" presStyleCnt="0"/>
      <dgm:spPr/>
    </dgm:pt>
    <dgm:pt modelId="{CB29284E-4C8A-4AA1-850B-47A7538ED0DC}" type="pres">
      <dgm:prSet presAssocID="{4C4C2BE1-43DE-495D-8564-A514E211659B}" presName="thickLine" presStyleLbl="alignNode1" presStyleIdx="2" presStyleCnt="3"/>
      <dgm:spPr/>
    </dgm:pt>
    <dgm:pt modelId="{4C120D74-4B5C-4E50-8943-8EF1A6D39C49}" type="pres">
      <dgm:prSet presAssocID="{4C4C2BE1-43DE-495D-8564-A514E211659B}" presName="horz1" presStyleCnt="0"/>
      <dgm:spPr/>
    </dgm:pt>
    <dgm:pt modelId="{68516BD0-752A-41AC-8203-A2BE68433E23}" type="pres">
      <dgm:prSet presAssocID="{4C4C2BE1-43DE-495D-8564-A514E211659B}" presName="tx1" presStyleLbl="revTx" presStyleIdx="2" presStyleCnt="3"/>
      <dgm:spPr/>
    </dgm:pt>
    <dgm:pt modelId="{03695FF0-AB15-45EA-B99A-F1571D19550A}" type="pres">
      <dgm:prSet presAssocID="{4C4C2BE1-43DE-495D-8564-A514E211659B}" presName="vert1" presStyleCnt="0"/>
      <dgm:spPr/>
    </dgm:pt>
  </dgm:ptLst>
  <dgm:cxnLst>
    <dgm:cxn modelId="{4111D936-1FB0-4119-9BA9-B64468BEB2F1}" type="presOf" srcId="{4C4C2BE1-43DE-495D-8564-A514E211659B}" destId="{68516BD0-752A-41AC-8203-A2BE68433E23}" srcOrd="0" destOrd="0" presId="urn:microsoft.com/office/officeart/2008/layout/LinedList"/>
    <dgm:cxn modelId="{9DF37D5B-3897-4ACD-A19A-5447E2967E6B}" srcId="{F6FD7199-6003-4656-96CA-D27FEBD74516}" destId="{4C4C2BE1-43DE-495D-8564-A514E211659B}" srcOrd="2" destOrd="0" parTransId="{1B73FF30-0F5B-4833-9255-C49EECCB15F8}" sibTransId="{E7A18E90-7809-46A3-B4D5-D9B1AA3872EA}"/>
    <dgm:cxn modelId="{B13D678C-DFCA-4BD0-BA4C-116A32EF0787}" srcId="{F6FD7199-6003-4656-96CA-D27FEBD74516}" destId="{FB0CEF46-5F7E-4377-B118-5C2ACA176F04}" srcOrd="1" destOrd="0" parTransId="{5A3A437E-DF51-4860-A847-B6EB527BA5AA}" sibTransId="{14F8730B-AAE6-44FA-99BB-769C872C9D34}"/>
    <dgm:cxn modelId="{AE63D2B9-5F35-45A0-A88A-161E7597094E}" type="presOf" srcId="{FB0CEF46-5F7E-4377-B118-5C2ACA176F04}" destId="{B275E9E6-2D4A-4FF6-8520-5628D1DCB33D}" srcOrd="0" destOrd="0" presId="urn:microsoft.com/office/officeart/2008/layout/LinedList"/>
    <dgm:cxn modelId="{E486FBC3-EE23-4DC2-8922-BAFA34CAEB91}" srcId="{F6FD7199-6003-4656-96CA-D27FEBD74516}" destId="{475310F4-89E3-4C5A-B3C9-EA80816ABA07}" srcOrd="0" destOrd="0" parTransId="{09128948-E22B-4CBA-BE5D-DAC94349E764}" sibTransId="{F457D06E-454D-4ED1-B659-EDF57875C83C}"/>
    <dgm:cxn modelId="{8AB753E3-F323-4F71-8628-3DFA68B22BB9}" type="presOf" srcId="{475310F4-89E3-4C5A-B3C9-EA80816ABA07}" destId="{CB8FB4A6-F39E-4F49-8211-8CBDD40D549B}" srcOrd="0" destOrd="0" presId="urn:microsoft.com/office/officeart/2008/layout/LinedList"/>
    <dgm:cxn modelId="{5EC10BE8-CF52-4876-A507-10E8E45E4079}" type="presOf" srcId="{F6FD7199-6003-4656-96CA-D27FEBD74516}" destId="{68769418-FD18-45A7-908F-FB6E4D90892D}" srcOrd="0" destOrd="0" presId="urn:microsoft.com/office/officeart/2008/layout/LinedList"/>
    <dgm:cxn modelId="{06287A91-0879-46EB-AE7F-BD7D75382B9C}" type="presParOf" srcId="{68769418-FD18-45A7-908F-FB6E4D90892D}" destId="{879EF760-BEFF-4E70-AFE1-C26280360DEB}" srcOrd="0" destOrd="0" presId="urn:microsoft.com/office/officeart/2008/layout/LinedList"/>
    <dgm:cxn modelId="{E7A3ACB0-B5C5-4E0A-B453-A2C4C1485694}" type="presParOf" srcId="{68769418-FD18-45A7-908F-FB6E4D90892D}" destId="{650D8249-7ABD-4548-8A08-2C97348C38AB}" srcOrd="1" destOrd="0" presId="urn:microsoft.com/office/officeart/2008/layout/LinedList"/>
    <dgm:cxn modelId="{EE0391BF-C170-459D-93EB-FD57C8AE8074}" type="presParOf" srcId="{650D8249-7ABD-4548-8A08-2C97348C38AB}" destId="{CB8FB4A6-F39E-4F49-8211-8CBDD40D549B}" srcOrd="0" destOrd="0" presId="urn:microsoft.com/office/officeart/2008/layout/LinedList"/>
    <dgm:cxn modelId="{299C756B-CF8E-4AC7-ADCF-A21E8A9CA469}" type="presParOf" srcId="{650D8249-7ABD-4548-8A08-2C97348C38AB}" destId="{C1643B2B-90FC-49E5-AE9B-EF7AF9466CA8}" srcOrd="1" destOrd="0" presId="urn:microsoft.com/office/officeart/2008/layout/LinedList"/>
    <dgm:cxn modelId="{C166DC04-3592-4A96-92E0-6D66FF78043C}" type="presParOf" srcId="{68769418-FD18-45A7-908F-FB6E4D90892D}" destId="{1C2898C1-589A-4DC6-9244-AD87152B94D8}" srcOrd="2" destOrd="0" presId="urn:microsoft.com/office/officeart/2008/layout/LinedList"/>
    <dgm:cxn modelId="{C7E1609D-4BD4-4BC6-A1DE-5EA4509C3796}" type="presParOf" srcId="{68769418-FD18-45A7-908F-FB6E4D90892D}" destId="{9F839FB9-286C-454D-A782-A83D51A6D111}" srcOrd="3" destOrd="0" presId="urn:microsoft.com/office/officeart/2008/layout/LinedList"/>
    <dgm:cxn modelId="{950E1B6B-F9D0-441C-9AC3-B65F9D8E6131}" type="presParOf" srcId="{9F839FB9-286C-454D-A782-A83D51A6D111}" destId="{B275E9E6-2D4A-4FF6-8520-5628D1DCB33D}" srcOrd="0" destOrd="0" presId="urn:microsoft.com/office/officeart/2008/layout/LinedList"/>
    <dgm:cxn modelId="{6AB39575-583A-49AE-BEB4-17F4FAE1E028}" type="presParOf" srcId="{9F839FB9-286C-454D-A782-A83D51A6D111}" destId="{6FA7F6E6-A409-4B35-A4D1-EDE3550477F0}" srcOrd="1" destOrd="0" presId="urn:microsoft.com/office/officeart/2008/layout/LinedList"/>
    <dgm:cxn modelId="{8E7E97C2-4A3D-4E61-B5C4-91243CF82CE4}" type="presParOf" srcId="{68769418-FD18-45A7-908F-FB6E4D90892D}" destId="{CB29284E-4C8A-4AA1-850B-47A7538ED0DC}" srcOrd="4" destOrd="0" presId="urn:microsoft.com/office/officeart/2008/layout/LinedList"/>
    <dgm:cxn modelId="{08AD9D1B-6F2F-468D-875D-54FF4D9EA353}" type="presParOf" srcId="{68769418-FD18-45A7-908F-FB6E4D90892D}" destId="{4C120D74-4B5C-4E50-8943-8EF1A6D39C49}" srcOrd="5" destOrd="0" presId="urn:microsoft.com/office/officeart/2008/layout/LinedList"/>
    <dgm:cxn modelId="{9B15BD12-4526-4588-BAED-2D53505293E8}" type="presParOf" srcId="{4C120D74-4B5C-4E50-8943-8EF1A6D39C49}" destId="{68516BD0-752A-41AC-8203-A2BE68433E23}" srcOrd="0" destOrd="0" presId="urn:microsoft.com/office/officeart/2008/layout/LinedList"/>
    <dgm:cxn modelId="{43FBFA73-A8AB-4B38-8003-DB8DA59E5B1A}" type="presParOf" srcId="{4C120D74-4B5C-4E50-8943-8EF1A6D39C49}" destId="{03695FF0-AB15-45EA-B99A-F1571D1955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378B8-04FD-4E28-845F-6C9E5457CF8E}" type="doc">
      <dgm:prSet loTypeId="urn:microsoft.com/office/officeart/2008/layout/HalfCircleOrganizationChart" loCatId="hierarchy" qsTypeId="urn:microsoft.com/office/officeart/2005/8/quickstyle/simple1" qsCatId="simple" csTypeId="urn:microsoft.com/office/officeart/2005/8/colors/colorful2" csCatId="colorful"/>
      <dgm:spPr/>
      <dgm:t>
        <a:bodyPr/>
        <a:lstStyle/>
        <a:p>
          <a:endParaRPr lang="en-US"/>
        </a:p>
      </dgm:t>
    </dgm:pt>
    <dgm:pt modelId="{5A6AE757-2344-4700-99EB-44D22DE2BEAD}">
      <dgm:prSet/>
      <dgm:spPr/>
      <dgm:t>
        <a:bodyPr/>
        <a:lstStyle/>
        <a:p>
          <a:r>
            <a:rPr lang="en-US"/>
            <a:t>The </a:t>
          </a:r>
          <a:r>
            <a:rPr lang="en-US" b="1"/>
            <a:t>DIN SPEC 91346: 2016 standard </a:t>
          </a:r>
          <a:r>
            <a:rPr lang="en-US"/>
            <a:t>provides the guidelines for the conceptual industry 4.0 system.</a:t>
          </a:r>
        </a:p>
      </dgm:t>
    </dgm:pt>
    <dgm:pt modelId="{F3DE1510-5689-4B8F-9895-1FFA66AD9FE9}" type="parTrans" cxnId="{7F371B71-756E-496C-A1B2-2A21C7049AD3}">
      <dgm:prSet/>
      <dgm:spPr/>
      <dgm:t>
        <a:bodyPr/>
        <a:lstStyle/>
        <a:p>
          <a:endParaRPr lang="en-US"/>
        </a:p>
      </dgm:t>
    </dgm:pt>
    <dgm:pt modelId="{E9FE2425-A7D7-47B8-8A33-55225499C425}" type="sibTrans" cxnId="{7F371B71-756E-496C-A1B2-2A21C7049AD3}">
      <dgm:prSet/>
      <dgm:spPr/>
      <dgm:t>
        <a:bodyPr/>
        <a:lstStyle/>
        <a:p>
          <a:endParaRPr lang="en-US"/>
        </a:p>
      </dgm:t>
    </dgm:pt>
    <dgm:pt modelId="{3FE8125F-330B-48B5-9974-9EBD496A4CC9}">
      <dgm:prSet/>
      <dgm:spPr/>
      <dgm:t>
        <a:bodyPr/>
        <a:lstStyle/>
        <a:p>
          <a:r>
            <a:rPr lang="en-US" b="1"/>
            <a:t>Acatech study </a:t>
          </a:r>
          <a:r>
            <a:rPr lang="en-US"/>
            <a:t>provides the levels that identify the maturity of companies from simple digitalization to the achievement of the 4.0 paradigm.</a:t>
          </a:r>
        </a:p>
      </dgm:t>
    </dgm:pt>
    <dgm:pt modelId="{52D5867C-A8E7-48C0-B67E-FBB9631E4CBB}" type="parTrans" cxnId="{85F53D2B-B41F-436D-B344-6627D1673856}">
      <dgm:prSet/>
      <dgm:spPr/>
      <dgm:t>
        <a:bodyPr/>
        <a:lstStyle/>
        <a:p>
          <a:endParaRPr lang="en-US"/>
        </a:p>
      </dgm:t>
    </dgm:pt>
    <dgm:pt modelId="{B8C7C007-9C3D-4EB5-B772-09817B62EDB8}" type="sibTrans" cxnId="{85F53D2B-B41F-436D-B344-6627D1673856}">
      <dgm:prSet/>
      <dgm:spPr/>
      <dgm:t>
        <a:bodyPr/>
        <a:lstStyle/>
        <a:p>
          <a:endParaRPr lang="en-US"/>
        </a:p>
      </dgm:t>
    </dgm:pt>
    <dgm:pt modelId="{5675EDB2-C941-49D8-963B-87F84B943B0E}" type="pres">
      <dgm:prSet presAssocID="{AF9378B8-04FD-4E28-845F-6C9E5457CF8E}" presName="Name0" presStyleCnt="0">
        <dgm:presLayoutVars>
          <dgm:orgChart val="1"/>
          <dgm:chPref val="1"/>
          <dgm:dir/>
          <dgm:animOne val="branch"/>
          <dgm:animLvl val="lvl"/>
          <dgm:resizeHandles/>
        </dgm:presLayoutVars>
      </dgm:prSet>
      <dgm:spPr/>
    </dgm:pt>
    <dgm:pt modelId="{85DA3C75-C313-41D0-9D45-D1AAAF715ADF}" type="pres">
      <dgm:prSet presAssocID="{5A6AE757-2344-4700-99EB-44D22DE2BEAD}" presName="hierRoot1" presStyleCnt="0">
        <dgm:presLayoutVars>
          <dgm:hierBranch val="init"/>
        </dgm:presLayoutVars>
      </dgm:prSet>
      <dgm:spPr/>
    </dgm:pt>
    <dgm:pt modelId="{2E168D99-3D6E-4590-86EF-6E4B62AD72E0}" type="pres">
      <dgm:prSet presAssocID="{5A6AE757-2344-4700-99EB-44D22DE2BEAD}" presName="rootComposite1" presStyleCnt="0"/>
      <dgm:spPr/>
    </dgm:pt>
    <dgm:pt modelId="{DCD96BE2-4107-4461-8260-DEF654FB10EB}" type="pres">
      <dgm:prSet presAssocID="{5A6AE757-2344-4700-99EB-44D22DE2BEAD}" presName="rootText1" presStyleLbl="alignAcc1" presStyleIdx="0" presStyleCnt="0">
        <dgm:presLayoutVars>
          <dgm:chPref val="3"/>
        </dgm:presLayoutVars>
      </dgm:prSet>
      <dgm:spPr/>
    </dgm:pt>
    <dgm:pt modelId="{04E8103B-7757-4D96-B759-EEA52A3A1066}" type="pres">
      <dgm:prSet presAssocID="{5A6AE757-2344-4700-99EB-44D22DE2BEAD}" presName="topArc1" presStyleLbl="parChTrans1D1" presStyleIdx="0" presStyleCnt="4"/>
      <dgm:spPr/>
    </dgm:pt>
    <dgm:pt modelId="{C2D1E115-20A3-40EA-850E-C937FAF06E1F}" type="pres">
      <dgm:prSet presAssocID="{5A6AE757-2344-4700-99EB-44D22DE2BEAD}" presName="bottomArc1" presStyleLbl="parChTrans1D1" presStyleIdx="1" presStyleCnt="4"/>
      <dgm:spPr/>
    </dgm:pt>
    <dgm:pt modelId="{220F85AA-5AD5-410E-9DA1-6F145D2AD566}" type="pres">
      <dgm:prSet presAssocID="{5A6AE757-2344-4700-99EB-44D22DE2BEAD}" presName="topConnNode1" presStyleLbl="node1" presStyleIdx="0" presStyleCnt="0"/>
      <dgm:spPr/>
    </dgm:pt>
    <dgm:pt modelId="{B1C0CAA4-5D9B-4068-8E4A-B27D9363904A}" type="pres">
      <dgm:prSet presAssocID="{5A6AE757-2344-4700-99EB-44D22DE2BEAD}" presName="hierChild2" presStyleCnt="0"/>
      <dgm:spPr/>
    </dgm:pt>
    <dgm:pt modelId="{504205FC-F64F-494F-B4C4-6C96A0178047}" type="pres">
      <dgm:prSet presAssocID="{5A6AE757-2344-4700-99EB-44D22DE2BEAD}" presName="hierChild3" presStyleCnt="0"/>
      <dgm:spPr/>
    </dgm:pt>
    <dgm:pt modelId="{AA25FA14-D28E-44A1-973D-4F897F31D3BA}" type="pres">
      <dgm:prSet presAssocID="{3FE8125F-330B-48B5-9974-9EBD496A4CC9}" presName="hierRoot1" presStyleCnt="0">
        <dgm:presLayoutVars>
          <dgm:hierBranch val="init"/>
        </dgm:presLayoutVars>
      </dgm:prSet>
      <dgm:spPr/>
    </dgm:pt>
    <dgm:pt modelId="{33872A51-94E5-43E5-B048-B9E335C3303D}" type="pres">
      <dgm:prSet presAssocID="{3FE8125F-330B-48B5-9974-9EBD496A4CC9}" presName="rootComposite1" presStyleCnt="0"/>
      <dgm:spPr/>
    </dgm:pt>
    <dgm:pt modelId="{AB49AF35-FEFD-4627-83AC-7F858906CC71}" type="pres">
      <dgm:prSet presAssocID="{3FE8125F-330B-48B5-9974-9EBD496A4CC9}" presName="rootText1" presStyleLbl="alignAcc1" presStyleIdx="0" presStyleCnt="0">
        <dgm:presLayoutVars>
          <dgm:chPref val="3"/>
        </dgm:presLayoutVars>
      </dgm:prSet>
      <dgm:spPr/>
    </dgm:pt>
    <dgm:pt modelId="{DE9394CA-3E6A-454F-86E5-545B59D61E84}" type="pres">
      <dgm:prSet presAssocID="{3FE8125F-330B-48B5-9974-9EBD496A4CC9}" presName="topArc1" presStyleLbl="parChTrans1D1" presStyleIdx="2" presStyleCnt="4"/>
      <dgm:spPr/>
    </dgm:pt>
    <dgm:pt modelId="{D242AEFF-DED6-4A60-9F1D-4B7959F3F5B5}" type="pres">
      <dgm:prSet presAssocID="{3FE8125F-330B-48B5-9974-9EBD496A4CC9}" presName="bottomArc1" presStyleLbl="parChTrans1D1" presStyleIdx="3" presStyleCnt="4"/>
      <dgm:spPr/>
    </dgm:pt>
    <dgm:pt modelId="{37369AFE-208E-45C3-8CB7-E2B3C93294DB}" type="pres">
      <dgm:prSet presAssocID="{3FE8125F-330B-48B5-9974-9EBD496A4CC9}" presName="topConnNode1" presStyleLbl="node1" presStyleIdx="0" presStyleCnt="0"/>
      <dgm:spPr/>
    </dgm:pt>
    <dgm:pt modelId="{A8424EAF-F7F8-47E1-BA7D-5621A76CB059}" type="pres">
      <dgm:prSet presAssocID="{3FE8125F-330B-48B5-9974-9EBD496A4CC9}" presName="hierChild2" presStyleCnt="0"/>
      <dgm:spPr/>
    </dgm:pt>
    <dgm:pt modelId="{26724E19-59FA-4B2A-99AB-C1E1F4E35A1F}" type="pres">
      <dgm:prSet presAssocID="{3FE8125F-330B-48B5-9974-9EBD496A4CC9}" presName="hierChild3" presStyleCnt="0"/>
      <dgm:spPr/>
    </dgm:pt>
  </dgm:ptLst>
  <dgm:cxnLst>
    <dgm:cxn modelId="{3C4FA404-277E-4B80-A6D4-6908C279C1D1}" type="presOf" srcId="{3FE8125F-330B-48B5-9974-9EBD496A4CC9}" destId="{37369AFE-208E-45C3-8CB7-E2B3C93294DB}" srcOrd="1" destOrd="0" presId="urn:microsoft.com/office/officeart/2008/layout/HalfCircleOrganizationChart"/>
    <dgm:cxn modelId="{85F53D2B-B41F-436D-B344-6627D1673856}" srcId="{AF9378B8-04FD-4E28-845F-6C9E5457CF8E}" destId="{3FE8125F-330B-48B5-9974-9EBD496A4CC9}" srcOrd="1" destOrd="0" parTransId="{52D5867C-A8E7-48C0-B67E-FBB9631E4CBB}" sibTransId="{B8C7C007-9C3D-4EB5-B772-09817B62EDB8}"/>
    <dgm:cxn modelId="{5AA3165C-7D72-439A-A71B-6268B1943FD8}" type="presOf" srcId="{AF9378B8-04FD-4E28-845F-6C9E5457CF8E}" destId="{5675EDB2-C941-49D8-963B-87F84B943B0E}" srcOrd="0" destOrd="0" presId="urn:microsoft.com/office/officeart/2008/layout/HalfCircleOrganizationChart"/>
    <dgm:cxn modelId="{7F371B71-756E-496C-A1B2-2A21C7049AD3}" srcId="{AF9378B8-04FD-4E28-845F-6C9E5457CF8E}" destId="{5A6AE757-2344-4700-99EB-44D22DE2BEAD}" srcOrd="0" destOrd="0" parTransId="{F3DE1510-5689-4B8F-9895-1FFA66AD9FE9}" sibTransId="{E9FE2425-A7D7-47B8-8A33-55225499C425}"/>
    <dgm:cxn modelId="{EBCD287B-4BD1-4006-ACDF-D6FAF9BB11D4}" type="presOf" srcId="{3FE8125F-330B-48B5-9974-9EBD496A4CC9}" destId="{AB49AF35-FEFD-4627-83AC-7F858906CC71}" srcOrd="0" destOrd="0" presId="urn:microsoft.com/office/officeart/2008/layout/HalfCircleOrganizationChart"/>
    <dgm:cxn modelId="{84E1A4BD-03F3-46FA-AECA-468A07EA1DB8}" type="presOf" srcId="{5A6AE757-2344-4700-99EB-44D22DE2BEAD}" destId="{220F85AA-5AD5-410E-9DA1-6F145D2AD566}" srcOrd="1" destOrd="0" presId="urn:microsoft.com/office/officeart/2008/layout/HalfCircleOrganizationChart"/>
    <dgm:cxn modelId="{A22BD9C4-AECD-42AE-8D02-97010F266CA3}" type="presOf" srcId="{5A6AE757-2344-4700-99EB-44D22DE2BEAD}" destId="{DCD96BE2-4107-4461-8260-DEF654FB10EB}" srcOrd="0" destOrd="0" presId="urn:microsoft.com/office/officeart/2008/layout/HalfCircleOrganizationChart"/>
    <dgm:cxn modelId="{A658F749-F77D-4440-B88F-BF3D4A398EDC}" type="presParOf" srcId="{5675EDB2-C941-49D8-963B-87F84B943B0E}" destId="{85DA3C75-C313-41D0-9D45-D1AAAF715ADF}" srcOrd="0" destOrd="0" presId="urn:microsoft.com/office/officeart/2008/layout/HalfCircleOrganizationChart"/>
    <dgm:cxn modelId="{CA565086-7178-4D9E-997E-61D8CB013AC0}" type="presParOf" srcId="{85DA3C75-C313-41D0-9D45-D1AAAF715ADF}" destId="{2E168D99-3D6E-4590-86EF-6E4B62AD72E0}" srcOrd="0" destOrd="0" presId="urn:microsoft.com/office/officeart/2008/layout/HalfCircleOrganizationChart"/>
    <dgm:cxn modelId="{77D3F6EE-BC86-4119-8064-4D976CD9EE91}" type="presParOf" srcId="{2E168D99-3D6E-4590-86EF-6E4B62AD72E0}" destId="{DCD96BE2-4107-4461-8260-DEF654FB10EB}" srcOrd="0" destOrd="0" presId="urn:microsoft.com/office/officeart/2008/layout/HalfCircleOrganizationChart"/>
    <dgm:cxn modelId="{31C9E4FF-1B5D-4CD8-BDEB-FDCF14253DD4}" type="presParOf" srcId="{2E168D99-3D6E-4590-86EF-6E4B62AD72E0}" destId="{04E8103B-7757-4D96-B759-EEA52A3A1066}" srcOrd="1" destOrd="0" presId="urn:microsoft.com/office/officeart/2008/layout/HalfCircleOrganizationChart"/>
    <dgm:cxn modelId="{0C9FF6E2-343F-4A96-891B-43D79DF4E119}" type="presParOf" srcId="{2E168D99-3D6E-4590-86EF-6E4B62AD72E0}" destId="{C2D1E115-20A3-40EA-850E-C937FAF06E1F}" srcOrd="2" destOrd="0" presId="urn:microsoft.com/office/officeart/2008/layout/HalfCircleOrganizationChart"/>
    <dgm:cxn modelId="{B0970E4D-B848-44DF-BFAD-BBAFC6D03DDB}" type="presParOf" srcId="{2E168D99-3D6E-4590-86EF-6E4B62AD72E0}" destId="{220F85AA-5AD5-410E-9DA1-6F145D2AD566}" srcOrd="3" destOrd="0" presId="urn:microsoft.com/office/officeart/2008/layout/HalfCircleOrganizationChart"/>
    <dgm:cxn modelId="{5B9C326A-0ACB-46FE-B947-76B1CA76FE6A}" type="presParOf" srcId="{85DA3C75-C313-41D0-9D45-D1AAAF715ADF}" destId="{B1C0CAA4-5D9B-4068-8E4A-B27D9363904A}" srcOrd="1" destOrd="0" presId="urn:microsoft.com/office/officeart/2008/layout/HalfCircleOrganizationChart"/>
    <dgm:cxn modelId="{E7789688-1EE0-46A3-9895-6C3197F33C43}" type="presParOf" srcId="{85DA3C75-C313-41D0-9D45-D1AAAF715ADF}" destId="{504205FC-F64F-494F-B4C4-6C96A0178047}" srcOrd="2" destOrd="0" presId="urn:microsoft.com/office/officeart/2008/layout/HalfCircleOrganizationChart"/>
    <dgm:cxn modelId="{D199B8E5-C434-4716-B1A4-AD8981965F1A}" type="presParOf" srcId="{5675EDB2-C941-49D8-963B-87F84B943B0E}" destId="{AA25FA14-D28E-44A1-973D-4F897F31D3BA}" srcOrd="1" destOrd="0" presId="urn:microsoft.com/office/officeart/2008/layout/HalfCircleOrganizationChart"/>
    <dgm:cxn modelId="{7D312805-CB81-47D6-A1D7-BD92F6307CD7}" type="presParOf" srcId="{AA25FA14-D28E-44A1-973D-4F897F31D3BA}" destId="{33872A51-94E5-43E5-B048-B9E335C3303D}" srcOrd="0" destOrd="0" presId="urn:microsoft.com/office/officeart/2008/layout/HalfCircleOrganizationChart"/>
    <dgm:cxn modelId="{86452277-EAF8-4949-9C14-C8973937EB43}" type="presParOf" srcId="{33872A51-94E5-43E5-B048-B9E335C3303D}" destId="{AB49AF35-FEFD-4627-83AC-7F858906CC71}" srcOrd="0" destOrd="0" presId="urn:microsoft.com/office/officeart/2008/layout/HalfCircleOrganizationChart"/>
    <dgm:cxn modelId="{81D66A7D-D824-477A-84FC-6E2FA46937D2}" type="presParOf" srcId="{33872A51-94E5-43E5-B048-B9E335C3303D}" destId="{DE9394CA-3E6A-454F-86E5-545B59D61E84}" srcOrd="1" destOrd="0" presId="urn:microsoft.com/office/officeart/2008/layout/HalfCircleOrganizationChart"/>
    <dgm:cxn modelId="{8FBD6030-0060-483E-9D65-2335668EFF10}" type="presParOf" srcId="{33872A51-94E5-43E5-B048-B9E335C3303D}" destId="{D242AEFF-DED6-4A60-9F1D-4B7959F3F5B5}" srcOrd="2" destOrd="0" presId="urn:microsoft.com/office/officeart/2008/layout/HalfCircleOrganizationChart"/>
    <dgm:cxn modelId="{A1834329-B0BC-4BEF-8C63-DCA26EB7EA75}" type="presParOf" srcId="{33872A51-94E5-43E5-B048-B9E335C3303D}" destId="{37369AFE-208E-45C3-8CB7-E2B3C93294DB}" srcOrd="3" destOrd="0" presId="urn:microsoft.com/office/officeart/2008/layout/HalfCircleOrganizationChart"/>
    <dgm:cxn modelId="{9CEA27F2-45C9-4167-9648-0611DD5DD7E6}" type="presParOf" srcId="{AA25FA14-D28E-44A1-973D-4F897F31D3BA}" destId="{A8424EAF-F7F8-47E1-BA7D-5621A76CB059}" srcOrd="1" destOrd="0" presId="urn:microsoft.com/office/officeart/2008/layout/HalfCircleOrganizationChart"/>
    <dgm:cxn modelId="{7DFBE84E-DEC6-420E-9318-65884206E3D2}" type="presParOf" srcId="{AA25FA14-D28E-44A1-973D-4F897F31D3BA}" destId="{26724E19-59FA-4B2A-99AB-C1E1F4E35A1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D4AF-A508-4BF7-AB4D-298FFCA97D90}">
      <dsp:nvSpPr>
        <dsp:cNvPr id="0" name=""/>
        <dsp:cNvSpPr/>
      </dsp:nvSpPr>
      <dsp:spPr>
        <a:xfrm>
          <a:off x="297146" y="1392409"/>
          <a:ext cx="1133303" cy="1133303"/>
        </a:xfrm>
        <a:prstGeom prst="ellipse">
          <a:avLst/>
        </a:prstGeom>
        <a:solidFill>
          <a:schemeClr val="dk2">
            <a:alpha val="50000"/>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83235A2-9A12-4DE6-9231-886B8320ED8C}">
      <dsp:nvSpPr>
        <dsp:cNvPr id="0" name=""/>
        <dsp:cNvSpPr/>
      </dsp:nvSpPr>
      <dsp:spPr>
        <a:xfrm>
          <a:off x="863798" y="1392409"/>
          <a:ext cx="6046588" cy="113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0" bIns="64770" numCol="1" spcCol="1270" anchor="ctr" anchorCtr="0">
          <a:noAutofit/>
        </a:bodyPr>
        <a:lstStyle/>
        <a:p>
          <a:pPr marL="0" lvl="0" indent="0" algn="l" defTabSz="2266950">
            <a:lnSpc>
              <a:spcPct val="90000"/>
            </a:lnSpc>
            <a:spcBef>
              <a:spcPct val="0"/>
            </a:spcBef>
            <a:spcAft>
              <a:spcPct val="35000"/>
            </a:spcAft>
            <a:buNone/>
          </a:pPr>
          <a:r>
            <a:rPr lang="it-IT" sz="5100" kern="1200" dirty="0"/>
            <a:t>- DIN SPEC </a:t>
          </a:r>
          <a:r>
            <a:rPr lang="it-IT" sz="5100" b="1" kern="1200" dirty="0"/>
            <a:t>91345:2016</a:t>
          </a:r>
          <a:endParaRPr lang="en-US" sz="5100" kern="1200" dirty="0"/>
        </a:p>
      </dsp:txBody>
      <dsp:txXfrm>
        <a:off x="863798" y="1392409"/>
        <a:ext cx="6046588" cy="1133303"/>
      </dsp:txXfrm>
    </dsp:sp>
    <dsp:sp modelId="{4B067985-0F53-4074-A252-3028092A4479}">
      <dsp:nvSpPr>
        <dsp:cNvPr id="0" name=""/>
        <dsp:cNvSpPr/>
      </dsp:nvSpPr>
      <dsp:spPr>
        <a:xfrm>
          <a:off x="297146" y="2525712"/>
          <a:ext cx="1133303" cy="1133303"/>
        </a:xfrm>
        <a:prstGeom prst="ellipse">
          <a:avLst/>
        </a:prstGeom>
        <a:solidFill>
          <a:schemeClr val="dk2">
            <a:alpha val="50000"/>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C4A3EC1-8FE3-4E4E-A4DE-1386659BEC31}">
      <dsp:nvSpPr>
        <dsp:cNvPr id="0" name=""/>
        <dsp:cNvSpPr/>
      </dsp:nvSpPr>
      <dsp:spPr>
        <a:xfrm>
          <a:off x="863798" y="2525712"/>
          <a:ext cx="6046588" cy="113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4770" rIns="0" bIns="64770" numCol="1" spcCol="1270" anchor="ctr" anchorCtr="0">
          <a:noAutofit/>
        </a:bodyPr>
        <a:lstStyle/>
        <a:p>
          <a:pPr marL="0" lvl="0" indent="0" algn="l" defTabSz="2266950">
            <a:lnSpc>
              <a:spcPct val="90000"/>
            </a:lnSpc>
            <a:spcBef>
              <a:spcPct val="0"/>
            </a:spcBef>
            <a:spcAft>
              <a:spcPct val="35000"/>
            </a:spcAft>
            <a:buNone/>
          </a:pPr>
          <a:r>
            <a:rPr lang="it-IT" sz="5100" b="1" kern="1200"/>
            <a:t>- Acatech STUDY</a:t>
          </a:r>
          <a:endParaRPr lang="en-US" sz="5100" kern="1200"/>
        </a:p>
      </dsp:txBody>
      <dsp:txXfrm>
        <a:off x="863798" y="2525712"/>
        <a:ext cx="6046588" cy="1133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5D9EE-D379-42DC-84B7-9AC33D3FC640}">
      <dsp:nvSpPr>
        <dsp:cNvPr id="0" name=""/>
        <dsp:cNvSpPr/>
      </dsp:nvSpPr>
      <dsp:spPr>
        <a:xfrm>
          <a:off x="0" y="0"/>
          <a:ext cx="10058399" cy="0"/>
        </a:xfrm>
        <a:prstGeom prst="lin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7544FB5-1EFB-4BA5-A7AC-65DF4D444A69}">
      <dsp:nvSpPr>
        <dsp:cNvPr id="0" name=""/>
        <dsp:cNvSpPr/>
      </dsp:nvSpPr>
      <dsp:spPr>
        <a:xfrm>
          <a:off x="0" y="0"/>
          <a:ext cx="10058399" cy="189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just" defTabSz="1689100">
            <a:lnSpc>
              <a:spcPct val="90000"/>
            </a:lnSpc>
            <a:spcBef>
              <a:spcPct val="0"/>
            </a:spcBef>
            <a:spcAft>
              <a:spcPct val="35000"/>
            </a:spcAft>
            <a:buNone/>
          </a:pPr>
          <a:r>
            <a:rPr lang="en-US" sz="3800" kern="1200" dirty="0"/>
            <a:t>The </a:t>
          </a:r>
          <a:r>
            <a:rPr lang="en-US" sz="3800" b="1" kern="1200" dirty="0"/>
            <a:t>DIN SPEC 91345: 2016 </a:t>
          </a:r>
          <a:r>
            <a:rPr lang="en-US" sz="3800" kern="1200" dirty="0"/>
            <a:t>standard represents the first attempt to standardize and systematize the new paradigm.</a:t>
          </a:r>
        </a:p>
      </dsp:txBody>
      <dsp:txXfrm>
        <a:off x="0" y="0"/>
        <a:ext cx="10058399" cy="1893040"/>
      </dsp:txXfrm>
    </dsp:sp>
    <dsp:sp modelId="{DADE552F-760B-4F50-A706-AEF980509E08}">
      <dsp:nvSpPr>
        <dsp:cNvPr id="0" name=""/>
        <dsp:cNvSpPr/>
      </dsp:nvSpPr>
      <dsp:spPr>
        <a:xfrm>
          <a:off x="0" y="1893040"/>
          <a:ext cx="10058399" cy="0"/>
        </a:xfrm>
        <a:prstGeom prst="line">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D1061C8-36C2-49F6-BE49-42DEF2F6B018}">
      <dsp:nvSpPr>
        <dsp:cNvPr id="0" name=""/>
        <dsp:cNvSpPr/>
      </dsp:nvSpPr>
      <dsp:spPr>
        <a:xfrm>
          <a:off x="0" y="1893040"/>
          <a:ext cx="10058399" cy="189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just" defTabSz="1689100">
            <a:lnSpc>
              <a:spcPct val="90000"/>
            </a:lnSpc>
            <a:spcBef>
              <a:spcPct val="0"/>
            </a:spcBef>
            <a:spcAft>
              <a:spcPct val="35000"/>
            </a:spcAft>
            <a:buNone/>
          </a:pPr>
          <a:r>
            <a:rPr lang="en-US" sz="3800" kern="1200" dirty="0"/>
            <a:t>It is the normative reference that outlines the </a:t>
          </a:r>
          <a:r>
            <a:rPr lang="en-US" sz="3800" b="1" kern="1200" dirty="0"/>
            <a:t>guidelines </a:t>
          </a:r>
          <a:r>
            <a:rPr lang="en-US" sz="3800" kern="1200" dirty="0"/>
            <a:t>to adopt the paradigm 4.0.</a:t>
          </a:r>
        </a:p>
      </dsp:txBody>
      <dsp:txXfrm>
        <a:off x="0" y="1893040"/>
        <a:ext cx="10058399" cy="189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EF760-BEFF-4E70-AFE1-C26280360DEB}">
      <dsp:nvSpPr>
        <dsp:cNvPr id="0" name=""/>
        <dsp:cNvSpPr/>
      </dsp:nvSpPr>
      <dsp:spPr>
        <a:xfrm>
          <a:off x="0" y="1848"/>
          <a:ext cx="7821954"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B8FB4A6-F39E-4F49-8211-8CBDD40D549B}">
      <dsp:nvSpPr>
        <dsp:cNvPr id="0" name=""/>
        <dsp:cNvSpPr/>
      </dsp:nvSpPr>
      <dsp:spPr>
        <a:xfrm>
          <a:off x="0" y="1848"/>
          <a:ext cx="7821954"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dirty="0"/>
            <a:t>Industry 4.0 goal:</a:t>
          </a:r>
          <a:endParaRPr lang="en-US" sz="3000" kern="1200" dirty="0"/>
        </a:p>
      </dsp:txBody>
      <dsp:txXfrm>
        <a:off x="0" y="1848"/>
        <a:ext cx="7821954" cy="1260794"/>
      </dsp:txXfrm>
    </dsp:sp>
    <dsp:sp modelId="{1C2898C1-589A-4DC6-9244-AD87152B94D8}">
      <dsp:nvSpPr>
        <dsp:cNvPr id="0" name=""/>
        <dsp:cNvSpPr/>
      </dsp:nvSpPr>
      <dsp:spPr>
        <a:xfrm>
          <a:off x="0" y="1262642"/>
          <a:ext cx="7821954" cy="0"/>
        </a:xfrm>
        <a:prstGeom prst="lin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275E9E6-2D4A-4FF6-8520-5628D1DCB33D}">
      <dsp:nvSpPr>
        <dsp:cNvPr id="0" name=""/>
        <dsp:cNvSpPr/>
      </dsp:nvSpPr>
      <dsp:spPr>
        <a:xfrm>
          <a:off x="0" y="1262642"/>
          <a:ext cx="7821954"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i="1" kern="1200" dirty="0"/>
            <a:t>every physical asset must be represented virtually in the world of information</a:t>
          </a:r>
          <a:endParaRPr lang="en-US" sz="3000" kern="1200" dirty="0"/>
        </a:p>
      </dsp:txBody>
      <dsp:txXfrm>
        <a:off x="0" y="1262642"/>
        <a:ext cx="7821954" cy="1260794"/>
      </dsp:txXfrm>
    </dsp:sp>
    <dsp:sp modelId="{CB29284E-4C8A-4AA1-850B-47A7538ED0DC}">
      <dsp:nvSpPr>
        <dsp:cNvPr id="0" name=""/>
        <dsp:cNvSpPr/>
      </dsp:nvSpPr>
      <dsp:spPr>
        <a:xfrm>
          <a:off x="0" y="2523437"/>
          <a:ext cx="7821954" cy="0"/>
        </a:xfrm>
        <a:prstGeom prst="lin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516BD0-752A-41AC-8203-A2BE68433E23}">
      <dsp:nvSpPr>
        <dsp:cNvPr id="0" name=""/>
        <dsp:cNvSpPr/>
      </dsp:nvSpPr>
      <dsp:spPr>
        <a:xfrm>
          <a:off x="0" y="2523437"/>
          <a:ext cx="7821954"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endParaRPr lang="en-US" sz="3000" b="1" kern="1200" dirty="0"/>
        </a:p>
        <a:p>
          <a:pPr marL="0" lvl="0" indent="0" algn="l" defTabSz="1333500">
            <a:lnSpc>
              <a:spcPct val="90000"/>
            </a:lnSpc>
            <a:spcBef>
              <a:spcPct val="0"/>
            </a:spcBef>
            <a:spcAft>
              <a:spcPct val="35000"/>
            </a:spcAft>
            <a:buNone/>
          </a:pPr>
          <a:r>
            <a:rPr lang="en-US" sz="3000" b="1" kern="1200" dirty="0"/>
            <a:t>DIGITAL DUAL</a:t>
          </a:r>
          <a:endParaRPr lang="en-US" sz="3000" kern="1200" dirty="0"/>
        </a:p>
      </dsp:txBody>
      <dsp:txXfrm>
        <a:off x="0" y="2523437"/>
        <a:ext cx="7821954" cy="1260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8103B-7757-4D96-B759-EEA52A3A1066}">
      <dsp:nvSpPr>
        <dsp:cNvPr id="0" name=""/>
        <dsp:cNvSpPr/>
      </dsp:nvSpPr>
      <dsp:spPr>
        <a:xfrm>
          <a:off x="1139704" y="755760"/>
          <a:ext cx="2274558" cy="2274558"/>
        </a:xfrm>
        <a:prstGeom prst="arc">
          <a:avLst>
            <a:gd name="adj1" fmla="val 13200000"/>
            <a:gd name="adj2" fmla="val 19200000"/>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1E115-20A3-40EA-850E-C937FAF06E1F}">
      <dsp:nvSpPr>
        <dsp:cNvPr id="0" name=""/>
        <dsp:cNvSpPr/>
      </dsp:nvSpPr>
      <dsp:spPr>
        <a:xfrm>
          <a:off x="1139704" y="755760"/>
          <a:ext cx="2274558" cy="2274558"/>
        </a:xfrm>
        <a:prstGeom prst="arc">
          <a:avLst>
            <a:gd name="adj1" fmla="val 2400000"/>
            <a:gd name="adj2" fmla="val 8400000"/>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96BE2-4107-4461-8260-DEF654FB10EB}">
      <dsp:nvSpPr>
        <dsp:cNvPr id="0" name=""/>
        <dsp:cNvSpPr/>
      </dsp:nvSpPr>
      <dsp:spPr>
        <a:xfrm>
          <a:off x="2424" y="1165181"/>
          <a:ext cx="4549117" cy="145571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The </a:t>
          </a:r>
          <a:r>
            <a:rPr lang="en-US" sz="2200" b="1" kern="1200"/>
            <a:t>DIN SPEC 91346: 2016 standard </a:t>
          </a:r>
          <a:r>
            <a:rPr lang="en-US" sz="2200" kern="1200"/>
            <a:t>provides the guidelines for the conceptual industry 4.0 system.</a:t>
          </a:r>
        </a:p>
      </dsp:txBody>
      <dsp:txXfrm>
        <a:off x="2424" y="1165181"/>
        <a:ext cx="4549117" cy="1455717"/>
      </dsp:txXfrm>
    </dsp:sp>
    <dsp:sp modelId="{DE9394CA-3E6A-454F-86E5-545B59D61E84}">
      <dsp:nvSpPr>
        <dsp:cNvPr id="0" name=""/>
        <dsp:cNvSpPr/>
      </dsp:nvSpPr>
      <dsp:spPr>
        <a:xfrm>
          <a:off x="6644136" y="755760"/>
          <a:ext cx="2274558" cy="2274558"/>
        </a:xfrm>
        <a:prstGeom prst="arc">
          <a:avLst>
            <a:gd name="adj1" fmla="val 13200000"/>
            <a:gd name="adj2" fmla="val 19200000"/>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2AEFF-DED6-4A60-9F1D-4B7959F3F5B5}">
      <dsp:nvSpPr>
        <dsp:cNvPr id="0" name=""/>
        <dsp:cNvSpPr/>
      </dsp:nvSpPr>
      <dsp:spPr>
        <a:xfrm>
          <a:off x="6644136" y="755760"/>
          <a:ext cx="2274558" cy="2274558"/>
        </a:xfrm>
        <a:prstGeom prst="arc">
          <a:avLst>
            <a:gd name="adj1" fmla="val 2400000"/>
            <a:gd name="adj2" fmla="val 8400000"/>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9AF35-FEFD-4627-83AC-7F858906CC71}">
      <dsp:nvSpPr>
        <dsp:cNvPr id="0" name=""/>
        <dsp:cNvSpPr/>
      </dsp:nvSpPr>
      <dsp:spPr>
        <a:xfrm>
          <a:off x="5506857" y="1165181"/>
          <a:ext cx="4549117" cy="145571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t>Acatech study </a:t>
          </a:r>
          <a:r>
            <a:rPr lang="en-US" sz="2200" kern="1200"/>
            <a:t>provides the levels that identify the maturity of companies from simple digitalization to the achievement of the 4.0 paradigm.</a:t>
          </a:r>
        </a:p>
      </dsp:txBody>
      <dsp:txXfrm>
        <a:off x="5506857" y="1165181"/>
        <a:ext cx="4549117" cy="145571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7:44:56.380"/>
    </inkml:context>
    <inkml:brush xml:id="br0">
      <inkml:brushProperty name="width" value="0.15875" units="cm"/>
      <inkml:brushProperty name="height" value="0.15875" units="cm"/>
      <inkml:brushProperty name="color" value="#EAE400"/>
    </inkml:brush>
  </inkml:definitions>
  <inkml:trace contextRef="#ctx0" brushRef="#br0">186 1 720,'0'0'4977,"0"0"-3272,0 0-1103,0 0-178,0 0-247,0 0-124,0 0 96,0 29 957,-3 643 1290,5-637-2357,1-1-1,2 0 0,2 0 0,2 2-38,10 62 89,17 80 22,-15-88 86,-5 2-197,-15-31 104,-1-61-82,3-3-246,-9-4 162,-14-11 179,14 13-65,-93-76-66,61 52 171,1-1-1,1-3 0,-21-25-156,51 53-132,10 13 83,11 17 67,48 60 154,-41-55-63,0 0 0,2-1 0,25 23-109,-47-51 3,0 1 1,0 0-1,0 0 1,0-1-1,0 1 1,0-1-1,1 0 1,-1 0-1,0 1 1,1-1-1,-1-1 1,1 1-1,0 0 1,-1-1-1,1 1 1,-1-1-1,1 0 1,0 0-1,-1 0 1,1 0-1,0 0 1,-1-1-1,1 1 1,-1-1-1,1 0 1,-1 0-1,1 1 1,-1-2-1,1 1 1,-1 0-1,0 0 1,0-1-1,0 1 1,1-1-1,-2 0 1,1 0-1,0 0 1,0 0-1,1-2-3,8-10 44,0 0-1,-1-1 1,-1 0 0,0-1-1,3-10-43,-5 12 25,39-79 183,61-114-2986,-95 183 192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8:22.547"/>
    </inkml:context>
    <inkml:brush xml:id="br0">
      <inkml:brushProperty name="width" value="0.10583" units="cm"/>
      <inkml:brushProperty name="height" value="0.10583" units="cm"/>
      <inkml:brushProperty name="color" value="#D9782F"/>
    </inkml:brush>
  </inkml:definitions>
  <inkml:trace contextRef="#ctx0" brushRef="#br0">0 34 1528,'0'0'1662,"0"0"-274,0 0-21,0 0-216,0 0-272,0 0-183,0 0-169,0 0-187,0 0-111,0 0-62,0 0-22,0 0 26,0 0 57,0 0 88,7 28 953,11 60-403,-15-84-830,0 0-1,0 0 0,1-1 0,-1 1 0,1-1 0,0 0 0,0 0 0,0 0 0,1-1 0,-1 1 0,1-1 1,-1 0-1,1 0 0,0-1 0,0 0 0,2 1-35,-2-1-3,0 0 1,0 0-1,0-1 1,1 1-1,-1-1 1,0 0-1,0-1 1,0 1-1,0-1 0,1 0 1,-1-1-1,0 1 1,-1-1-1,4-1 3,-5 1 0,-1 0-1,1-1 0,-1 1 1,0-1-1,0 0 1,0 1-1,0-1 0,0 0 1,-1 0-1,1 0 1,-1-1-1,0 1 0,0 0 1,0 0-1,0-1 1,0 1-1,-1 0 1,0-1-1,1 1 0,-1-1 1,0 1-1,-1 0 1,1-1 0,0-13 35,1 8-6,-1 0 0,0 0 1,-1 0-1,0 0 1,-1-3-30,2 10 28,0 0 0,-1 1 0,1-1 0,-1 0 0,0 0 0,1 1 0,-1-1 0,0 1 0,0-1-1,0 1 1,0-1 0,0 1 0,-1 0 0,1-1 0,0 1 0,-1 0 0,1 0 0,0 0 0,-1 0 0,0 0 0,1 0 0,-1 0 0,1 1 0,-1-1 0,0 0 0,0 1 0,1 0 0,-2-1-28,-111-6 516,110 11-551,1-1 0,0 1 0,-1 0 0,2 0 0,-1 0 1,0 0-1,1 1 0,-1 1 35,-6 9-78,7-11-23,1 0 1,-1 1 0,0-1-1,1 1 1,0 0 0,0-1 0,1 1-1,-1 0 1,1 0 0,0 0-1,1 3 101,5 55-3181,5-26-2827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0:28.221"/>
    </inkml:context>
    <inkml:brush xml:id="br0">
      <inkml:brushProperty name="width" value="0.10583" units="cm"/>
      <inkml:brushProperty name="height" value="0.21167" units="cm"/>
      <inkml:brushProperty name="color" value="#FFFC00"/>
      <inkml:brushProperty name="tip" value="rectangle"/>
      <inkml:brushProperty name="rasterOp" value="maskPen"/>
    </inkml:brush>
  </inkml:definitions>
  <inkml:trace contextRef="#ctx0" brushRef="#br0">603 9 5585,'-1'-1'276,"1"0"-1,-1 0 0,0 1 1,0-1-1,0 0 1,0 1-1,0-1 0,0 1 1,0-1-1,0 1 1,0-1-1,0 1 0,0 0 1,-1 0-1,1-1 1,0 1-1,0 0 1,0 0-1,0 0 0,-1 0 1,1 0-1,0 1 1,0-1-1,0 0 0,0 0 1,-1 1-276,-33 7 1176,4 16-1013,2 2 0,1 1 0,2 1 0,0 2 0,-8 14-163,31-40-2,-17 26 46,1 2-1,1 0 0,2 1 1,2 1-1,0 0 0,-2 17-43,2-12-16,-26 73 65,5 3-1,5 0 0,5 2 1,3 15-49,-7 224 153,17-187-157,-20 394-75,30-524 93,-1 712 120,13-608-85,6-1-1,14 41-48,17 144 26,-35-170 103,-5 37-129,-5-121 3,4-1-1,14 69-2,41 143 50,-16-81-31,68 236-21,-43-185-108,-15-74 122,8-3 1,24 36-13,-33-81 31,-36-95-36,2-1 0,1-1 0,2-1 0,1-1 1,10 9 4,-9-9-11,1-2 0,1 0 0,2-2 0,0-1 0,3-2 0,10 7 11,-37-30-30,0 1-1,1-1 0,-1 0 0,1 0 1,0-1-1,0 0 0,-1 0 1,2 0-1,-1-1 0,0 1 0,0-2 1,0 1-1,0-1 0,1 0 1,-1 0-1,0 0 0,0-1 0,1 0 1,-1 0-1,0-1 0,0 0 1,0 0-1,0 0 0,-1-1 1,1 1-1,-1-2 0,1 1 0,-1 0 1,0-1-1,0 0 0,-1 0 1,1-1-1,-1 1 0,1-2 31,17-22-21,-1-1 0,-2-1 1,-1-1-1,-1 0 0,-1-2 0,7-24 21,16-54-542,6-45 542,-34 114-73,45-212 230,-33 137-122,17-117 39,-10-1 0,-10-2 1,-11-187-75,-7-9 21,-5-464-1,-21 583-18,1 7 4,6 40 43,-51-260-49,44 405 90,-30-91-90,4 26 61,41 149-22,-14-60 207,-10-15-246,-23-83 135,31 101 124,-31-76-259,38 127 35,-10-28 80,-23-38-115,39 86 84,-1 2 0,-2 0 1,0 1-1,-1 0 0,-1 1 0,-12-10-84,-1 3 106,0 1 1,-2 1-1,0 2 1,-5-1-107,21 15 2,1 1 0,-1 0 0,0 1 0,-1 0 0,0 2 0,0 0 0,0 1 0,0 0 0,-1 2 0,-7-1-2,19 3-19,0 0 0,0 0-1,0 1 1,0 0-1,0 0 1,0 0 0,0 1-1,1 0 1,-5 2 19,-30 16-633,1 2 0,1 1 0,2 2 0,0 2 0,-4 6 633,-84 71-5466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0:43.183"/>
    </inkml:context>
    <inkml:brush xml:id="br0">
      <inkml:brushProperty name="width" value="0.10583" units="cm"/>
      <inkml:brushProperty name="height" value="0.21167" units="cm"/>
      <inkml:brushProperty name="color" value="#FFFC00"/>
      <inkml:brushProperty name="tip" value="rectangle"/>
      <inkml:brushProperty name="rasterOp" value="maskPen"/>
    </inkml:brush>
  </inkml:definitions>
  <inkml:trace contextRef="#ctx0" brushRef="#br0">188 49 7138,'-11'-22'3076,"11"21"-2923,0 0 0,0 0 0,-1-1 0,1 1 0,0 0 0,-1 0 0,1 0 0,-1 0 0,1-1 0,-1 1 0,0 0 0,1 0 0,-1 0 0,0 0 0,0 0 0,0 0 0,1 1 0,-1-1 0,0 0 0,0 0 0,0 1 0,-1-1 0,1 0 0,0 1 0,0-1-1,0 1 1,0-1 0,-1 1 0,1 0 0,0 0 0,0-1 0,-1 1 0,1 0 0,-1 0-153,2 35-761,-3 24 1273,-2 0-1,-13 49-511,-3 31 216,-8 96-136,-27 79-80,51-288-144,1 0 0,1 0 0,1 1 0,2 9 144,0-35 70,0-1 38,0 0-68,0 0-93,0 0-66,8-8-841,33-44 911,-25 30 91,2 0-1,1 1 0,5-4-41,-18 19-72,0 1 0,1 0 0,-1 0 1,1 0-1,0 1 0,1 0 0,-1 1 0,1-1 1,0 1-1,0 1 0,0 0 0,0 0 0,1 0 72,7 0-56,-7 2 22,-1-1 1,1 0 0,-1-1-1,1 1 1,-1-2-1,0 1 1,0-1-1,0 0 1,0-1 0,0 0-1,-1 0 34,-6 3 36,-1 1-20,0 0 10,0 0 38,0 0-11,9-4-73,-8-1-3837,-1 2-5253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0:43.572"/>
    </inkml:context>
    <inkml:brush xml:id="br0">
      <inkml:brushProperty name="width" value="0.10583" units="cm"/>
      <inkml:brushProperty name="height" value="0.21167" units="cm"/>
      <inkml:brushProperty name="color" value="#FFFC00"/>
      <inkml:brushProperty name="tip" value="rectangle"/>
      <inkml:brushProperty name="rasterOp" value="maskPen"/>
    </inkml:brush>
  </inkml:definitions>
  <inkml:trace contextRef="#ctx0" brushRef="#br0">0 0 6241,'0'0'1495,"0"0"-282,0 0-256,14 5-482,-6 9-228,-1 1-1,-1-1 1,0 1-1,-1 1 1,0-1 0,-1 1-1,-1 0 1,0 2-247,8 34 619,-3-18-335,-1 1 0,-2 1 0,-1 15-284,-1 52-3895,-3-98-986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0:43.948"/>
    </inkml:context>
    <inkml:brush xml:id="br0">
      <inkml:brushProperty name="width" value="0.10583" units="cm"/>
      <inkml:brushProperty name="height" value="0.21167" units="cm"/>
      <inkml:brushProperty name="color" value="#FFFC00"/>
      <inkml:brushProperty name="tip" value="rectangle"/>
      <inkml:brushProperty name="rasterOp" value="maskPen"/>
    </inkml:brush>
  </inkml:definitions>
  <inkml:trace contextRef="#ctx0" brushRef="#br0">0 31 8162,'0'0'1480,"0"0"-880,0 0 168,0 0-768,0 0-200,0-6-376,0-3 472,0 0-592,0 3-1953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0:44.925"/>
    </inkml:context>
    <inkml:brush xml:id="br0">
      <inkml:brushProperty name="width" value="0.10583" units="cm"/>
      <inkml:brushProperty name="height" value="0.21167" units="cm"/>
      <inkml:brushProperty name="color" value="#FFFC00"/>
      <inkml:brushProperty name="tip" value="rectangle"/>
      <inkml:brushProperty name="rasterOp" value="maskPen"/>
    </inkml:brush>
  </inkml:definitions>
  <inkml:trace contextRef="#ctx0" brushRef="#br0">42 442 2497,'0'2'4373,"0"15"-3548,0-1-495,0 0 0,1 0 0,0 0 1,2 0-1,0-1 0,0 1 0,2-1 0,0 0 0,5 12-330,41 106 1569,-41-100-1419,2-1-1,0 0 0,2-1 0,2 0 1,1-2-1,1 0 0,8 9-149,-22-34-8,0 0 0,0 0-1,1-1 1,-1 1 0,1-1 0,0 0-1,0-1 1,0 1 0,1-1 0,-1 0-1,0 0 1,4 1 8,-6-3 5,0 1-1,-1 0 1,1-1-1,0 1 0,0-1 1,0 0-1,-1 0 1,1 0-1,0 0 1,0-1-1,0 1 0,-1-1 1,1 1-1,0-1 1,-1 0-1,1 0 1,0 0-1,-1-1 1,0 1-1,1-1 0,-1 1 1,0-1-1,1 0 1,-1 0-1,0 0-4,7-11 50,-1 0 1,0 0-1,-1-1 0,0 0 1,-1-1-1,0 0 0,-2 1 1,0-2-1,0 1 0,-1 0 0,0-9-50,2-36 378,-3-1 0,-3-24-378,1 24 106,-2 35-91,-1-1-1,-1 1 1,-1 0 0,-1 0-1,-1 0 1,-2 1 0,0 0 0,-5-6-15,-21-42 34,-4 2 1,-6-4-35,35 58-13,1 2-74,0-1 1,-2 1 0,0 1-1,-5-5 87,13 16-24,-1-1 1,1 1-1,-1 0 0,0 0 0,0 0 0,0 1 0,-1-1 0,1 1 0,-1 0 0,1 0 0,-1 0 0,0 1 0,1 0 0,-1 0 0,0 0 0,0 0 0,-5 1 24,7 0-34,-1 0 0,1 1 0,0-1 0,-1 1-1,1 0 1,0 0 0,-1 0 0,1 0 0,0 1-1,0-1 1,0 1 0,0 0 0,0 0 0,1 0-1,-1 0 1,-2 3 34,0 1-9,-1 0 0,1 0 0,0 1-1,1 0 1,0 0 0,0 0 0,-1 4 9,-3 8-27,2-1 0,0 1 1,1-1-1,1 2 0,1-1 0,0 2 27,1 8-219,1 0 0,2 1 0,1-1 0,1 0 0,6 24 219,7 9-1713,1-1-1,6 5 1714,16 54-7994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17:52.978"/>
    </inkml:context>
    <inkml:brush xml:id="br0">
      <inkml:brushProperty name="width" value="0.05292" units="cm"/>
      <inkml:brushProperty name="height" value="0.10583" units="cm"/>
      <inkml:brushProperty name="color" value="#FFFC00"/>
      <inkml:brushProperty name="tip" value="rectangle"/>
      <inkml:brushProperty name="rasterOp" value="maskPen"/>
    </inkml:brush>
  </inkml:definitions>
  <inkml:trace contextRef="#ctx0" brushRef="#br0">604 71 6889,'0'0'1405,"0"0"-730,0 0-62,0 0 127,0 0-129,0 0-67,0 0-32,0 0-68,0 0-158,0 0 16,0 0 71,0 0 35,0 0-115,0 0-32,-35-12 872,11 9-1041,-1 0 0,1 2 0,-1 1 0,1 1 0,-1 1 1,1 1-1,0 1 0,0 1 0,0 1 0,-12 5-92,25-7 36,-18 6-13,0 1-1,-21 11-22,41-17-8,-1 0 0,1 1 0,0 1 0,1 0 0,0 0 0,0 0 0,0 1 0,1 0 1,-5 7 7,2-1 0,0 0 1,1 0-1,1 1 1,0 0-1,1 1 1,1 0-1,0 0 1,1 0-1,1 0 1,1 1-1,0 0 1,1 0-1,0 9 0,2-2-6,1 0 0,1 1 0,1-1 0,4 17 6,-4-30-10,1 0 1,0 0-1,0-1 1,1 1 0,0-1-1,1 0 1,0-1-1,1 1 1,0-1 0,0 0-1,3 1 10,4 5-53,1-1 1,1-1-1,0-1 0,1 0 1,0-1-1,1 0 0,0-2 0,1 0 1,0-1-1,0-1 0,1-1 1,-1-1-1,1 0 0,1-1 0,-1-2 1,0 0-1,7-1 53,-12-1-73,-4 1 40,0 0 1,0-2 0,1 1 0,-1-1-1,0-1 1,0 0 0,0 0 0,-1-1 0,1-1-1,-1 0 1,1 0 0,-1-1 32,22-16-14,0-2 0,-2-1 0,-1-2-1,0-1 1,-2-1 0,-2-1 0,14-20 14,-31 38 82,-2 1-1,1-1 1,-2-1-1,1 1 1,-1-1-1,-1 0 1,0 0 0,-1 0-1,-1-1 1,2-10-82,-1-14 150,-1 1 0,-2-1 0,-1-4-150,-1 29 32,1 1 1,-2-1-1,0 1 1,0 0-1,-1 0 0,0 0 1,-1 0-1,0 1 1,-1-1-1,-4-4-32,-2-3 56,-1 0-1,-1 1 0,0 0 1,-1 1-1,-3-1-55,8 10-16,0-1 0,0 2-1,0 0 1,0 0 0,-1 0 0,0 2-1,0-1 1,-1 1 0,1 1 0,-1 0-1,0 1 1,-7-1 16,-11 0-287,0 2 0,1 0 0,-1 2 0,-10 3 287,9-1-1008,-1 3 0,-7 2 1008,-57 18-4981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8:20:44.090"/>
    </inkml:context>
    <inkml:brush xml:id="br0">
      <inkml:brushProperty name="width" value="0.05" units="cm"/>
      <inkml:brushProperty name="height" value="0.05" units="cm"/>
    </inkml:brush>
  </inkml:definitions>
  <inkml:trace contextRef="#ctx0" brushRef="#br0">134 145 288,'0'0'6160,"0"0"-3677,0 0-1273,0 0-273,0 0-331,0 0-201,0 0-66,0 0-39,0 0-121,0 0 27,0 0 12,0 0 1,0 29-158,-1-13 101,-1 0 0,-1 0 0,0-1 0,-1 1-1,-3 7-161,-10 41 554,11-18-104,1 0 0,3 24-450,1-6-6312,1-75 391</inkml:trace>
  <inkml:trace contextRef="#ctx0" brushRef="#br0" timeOffset="521.684">83 149 5401,'7'-14'4139,"2"-6"-1812,-8 20-2297,-1-1 1,1 1-1,-1 0 0,0 0 0,1-1 1,-1 1-1,1 0 0,-1 0 1,1-1-1,-1 1 0,1 0 0,-1 0 1,1 0-1,-1 0 0,1 0 1,-1 0-1,1 0 0,-1 0 0,1 0 1,-1 0-1,1 0 0,-1 0 1,1 0-1,-1 1 0,1-1 0,-1 0 1,1 0-1,-1 1 0,1-1 1,-1 0-1,1 0 0,-1 1 0,0-1 1,1 0-1,-1 1 0,0-1 1,1 1-1,-1-1 0,1 1-30,6 6 61,0 1-1,0 0 1,0 1-1,-1-1 1,0 1 0,-1 1-1,0-1 1,0 1-1,-1 0 1,0 0-1,1 5-60,4 21 382,-2 1 0,2 26-382,4 19 232,18 80-1618,-30-144-3884,-1-14 553</inkml:trace>
  <inkml:trace contextRef="#ctx0" brushRef="#br0" timeOffset="918.322">0 408 9354,'0'0'1696,"0"-2"-767,0-1-337,5-1-392,12-3 40,5-1 344,5 1-96,0-2-120,2 5-176,-7 0-96,5 1-80,-8 3-16,-2 0-200,5 0-408,-3 0-440,-2 3-1137,-7-1-4544</inkml:trace>
  <inkml:trace contextRef="#ctx0" brushRef="#br0" timeOffset="1653.223">477 333 3409,'0'0'2552,"0"0"-1097,0 0-580,0 0-216,0 0-115,0 0 9,0 0 162,0 0-27,0 0-57,0 0-71,0 0-173,-22 0-246,19 0-113,0 1-1,0-1 0,0 0 1,0 1-1,0-1 0,0 1 1,0 0-1,0 0 0,0 0 1,1 1-1,-1-1 0,0 0 1,1 1-1,-1 0 0,1 0 1,0 0-1,0 0 0,-1 0 1,1 0-1,0 0 0,1 1 1,-1-1-1,0 1 0,1-1 1,-1 1-1,1 0 0,0 0-27,-2 5 44,1-1 0,0 1 0,0-1 0,1 1 0,-1 0 0,2 0 0,-1-1 0,1 1 0,1 0 0,0 4-44,0-9-179,0-1 0,0 1 0,0 0 0,0-1 0,1 1 0,-1-1 0,1 0 0,0 1 0,-1-1 0,1 0 0,0 0 0,0 0 0,1 0 0,-1-1 0,0 1 1,1 0-1,-1-1 0,1 0 0,-1 1 0,1-1 0,-1 0 0,1-1 0,0 1 0,0 0 0,0-1 179,2 2-381,0-1 0,0 0-1,1 0 1,-1 0 0,0-1 0,0 1 0,1-1 0,-1-1 0,0 1 0,1-1 0,-1 0-1,0 0 1,2-1 381,2-5-961,-3 0-491</inkml:trace>
  <inkml:trace contextRef="#ctx0" brushRef="#br0" timeOffset="2066.364">528 452 1840,'0'0'2366,"0"0"-443,0 0-334,0 0-297,0 0-369,0 0-251,0 0-192,0 0-201,0 0-119,0 0 13,13 19 851,-5-15-947,0-1 0,0 0 0,0 0 0,1-1 0,-1 0 0,0-1 0,1 1 0,-1-2 0,1 1 0,-1-1 0,8-1-77,-10 1 67,-5 0-67,0 0 1,0-1 0,0 1-1,0 0 1,0-1-1,0 1 1,0-1 0,-1 1-1,1-1 1,0 1-1,0-1 1,0 0-1,-1 1 1,1-1 0,0 0-1,-1 0 1,1 1-1,-1-1 1,1 0-1,-1 0 1,1 0 0,-1 0-1,1 0 1,-1 0-1,0 1 1,0-1 0,1 0-1,-1 0 1,0 0-1,0 0 1,0 0-1,0 0 1,0-1-1,0-40-60,-1 31-58,1 9 114,0 1 1,0 0-1,0 0 0,-1 0 1,1 0-1,0 0 0,0 0 0,-1 0 1,1 0-1,-1 0 0,1 0 0,-1 0 1,1 0-1,-1 0 0,0 0 1,0 0-1,1 1 0,-1-1 0,0 0 1,0 0-1,0 1 0,-1-1 4,-27-9 200,17 8-362,0 2-1,0-1 1,0 2-1,-3 0 163,15-1-123,-1 0 0,0 0 0,1 0-1,-1 0 1,0 0 0,1 0 0,-1 0 0,0 1-1,1-1 1,-1 0 0,0 0 0,1 1 0,-1-1-1,1 0 1,-1 1 0,1-1 0,-1 1 0,1-1 0,-1 1-1,1-1 1,-1 1 0,1-1 0,-1 1 0,1-1-1,0 1 1,-1-1 0,1 1 0,0 0 0,0-1-1,-1 1 1,1 0 0,0-1 0,0 1 0,0 0-1,0 0 125,-1 5-3585</inkml:trace>
  <inkml:trace contextRef="#ctx0" brushRef="#br0" timeOffset="2401.526">692 419 3409,'0'0'4001,"0"2"-2689,0-2-56,0 2-304,0 3-552,2 1-176,0 5 65,6 0 23,-1-2-40,3 0 8,2-3-128,-2-2-152,2-4-104,-2 0-224,-1 0-585,6-2-391,-8-11-976,1-2-4890</inkml:trace>
  <inkml:trace contextRef="#ctx0" brushRef="#br0" timeOffset="2768.383">757 1 6649,'2'2'4137,"6"23"-3401,1 75 454,-6-56-811,2-1 1,9 40-380,2-17-35,-10-38-2420,-5-24-771,-1-3-3097</inkml:trace>
  <inkml:trace contextRef="#ctx0" brushRef="#br0" timeOffset="3101.557">677 141 7418,'0'0'2712,"0"0"-1392,0 0-551,0 0-377,0 0-248,0 0-136,12 0 184,8 0 80,-3 0-136,7 0 8,-5 0-144,11 0-152,-8 6-816,-5 1-1705</inkml:trace>
  <inkml:trace contextRef="#ctx0" brushRef="#br0" timeOffset="3681.181">925 316 6465,'1'8'3859,"-1"-7"-3847,1 0-1,-1 0 1,1-1 0,-1 1 0,1 0 0,-1-1 0,1 1 0,0 0 0,-1-1-1,1 1 1,0-1 0,-1 1 0,1-1 0,0 1 0,0-1 0,0 0 0,-1 1-1,1-1 1,0 0 0,0 0 0,0 0 0,0 1-12,9 2-110,0-1 0,-1 1 0,1-1-1,0-1 1,0 0 0,0 0 0,8-1 110,-18-2 1,1 1 1,0-1-1,-1 1 0,1 0 0,-1-1 1,0 1-1,1-1 0,-1 0 0,0 1 1,0-1-1,0 1 0,0-1 0,0 1 1,0-1-1,-1 1 0,1-1 0,-1-1-1,0 2-26,0 0-1,0 0 0,0 0 0,0 0 0,-1 0 0,1 0 0,0 1 0,0-1 0,-1 0 0,1 1 0,-1-1 1,1 1-1,0-1 0,-1 1 0,1 0 0,-1-1 0,1 1 0,-1 0 0,-1 0 27,-36 1 602,25-1-120,12 0-437,1 0 0,-1 0 0,1 0 0,0 0 0,-1 0 0,1 1 0,-1-1 0,1 0 1,0 1-1,-1-1 0,1 1 0,0-1 0,0 1 0,-1-1 0,1 1 0,0 0 0,0 0 1,0 0-1,0 0 0,0 0 0,0 0 0,0 0 0,0 0 0,0 0 0,0 0 0,1 0 1,-1 0-1,0 1-45,0 2 87,0-1 1,1 0-1,-1 0 0,1 1 1,0-1-1,0 0 1,0 0-1,0 1 1,1-1-1,-1 0 1,1 0-1,1 3-87,-1-2-43,0 1-1,0-1 1,1 0 0,0 0-1,0 0 1,0 0-1,0-1 1,0 1 0,1 0-1,0-1 1,0 0 0,0 1-1,0-1 1,0 0 0,0-1-1,1 1 1,0-1-1,-1 1 1,1-1 0,0 0-1,0 0 1,0-1 0,0 1-1,1-1 1,-1 0 0,0 0-1,2 0 44,10-1-2436,-3 0-2076</inkml:trace>
  <inkml:trace contextRef="#ctx0" brushRef="#br0" timeOffset="4670.613">1195 364 5393,'0'0'2437,"0"0"-1134,0 0-462,-20 0-129,11 0-828,6 0 272,-1-1 0,1 1 0,0 1 0,0-1 0,-1 0 0,1 1 0,0 0 0,0-1-1,-3 2-155,5-1 42,0 0-1,0 0 0,0 0 1,0 0-1,0 0 0,0 0 0,0 1 1,0-1-1,0 0 0,1 0 1,-1 1-1,1-1 0,-1 0 0,1 1 1,-1-1-1,1 1 0,-1-1 0,1 0 1,0 1-1,0-1 0,0 1 1,0-1-1,0 1 0,0-1 0,1 1-41,-1 1-19,0 0-1,1 0 1,-1 0-1,1 1 1,0-1-1,0 0 0,1 0 1,-1 0-1,0 0 1,1-1-1,0 1 0,0 0 1,0-1-1,0 1 1,0-1-1,0 0 0,1 1 1,-1-1-1,1 0 1,-1 0-1,1-1 1,0 1 19,-1-1-89,0 1 1,1-1 0,-1 0 0,1 0-1,-1 0 1,0 0 0,1-1 0,-1 1-1,1-1 1,0 1 0,-1-1 0,1 0-1,-1 0 1,1 0 0,-1-1 0,1 1-1,-1 0 1,1-1 0,-1 0 0,1 0-1,-1 1 1,1-1 0,-1-1 0,0 1-1,1 0 1,-1 0 0,0-1 0,0 0-1,0 1 89,13-15-167,-1 0 0,0-1 0,-2-1 0,1 0-1,-2 0 1,-1-1 0,0 0 0,-2-1-1,0 0 1,0-4 167,-5 10 542,0-1 0,-1 1 0,-1-1-1,0 0 1,-1 1 0,0-1 0,-3-11-542,3 25 52,0 0 1,0 0-1,0 1 0,0-1 1,-1 0-1,1 1 1,0-1-1,0 0 0,-1 1 1,1-1-1,0 0 1,-1 1-1,1-1 0,-1 0 1,1 1-1,-1-1 1,1 1-1,-1-1 0,1 1 1,-1-1-1,1 1 0,-1 0 1,0-1-1,1 1 1,-1 0-1,0-1 0,1 1 1,-1 0-1,0 0 1,1 0-1,-1 0 0,0-1 1,0 1-1,1 0 0,-1 0 1,0 0-1,0 0 1,1 1-1,-2-1-52,0 33-91,0-17 128,1 1 0,0-1 0,2 0-1,0 1 1,1-1 0,0 0 0,1 0-1,1 0 1,1 0-37,9 22 34,-2 1 0,-1 1-1,0 8-33,-8-167-804,-3 117 799,0-1 0,0 0-1,0 1 1,0-1 0,0 1-1,1-1 1,-1 0 0,1 1-1,0-1 1,0 1 0,0-1-1,0 1 1,1-1 5,-1 2-4,0 0 1,0 0-1,0 0 1,0 0-1,1 0 0,-1 1 1,0-1-1,1 1 1,-1-1-1,0 1 1,1-1-1,-1 1 0,1 0 1,-1-1-1,1 1 1,-1 0-1,1 0 1,-1 0-1,0 0 0,1 1 1,-1-1-1,1 0 1,-1 1-1,1-1 1,-1 1 3,3 1 23,0 0 0,-1 1 0,1 0 0,-1 0 0,1 0 0,-1 0 0,0 1 0,-1-1 0,1 1 0,-1 0 0,1-1 0,-1 1-23,5 6 32,-5-7-46,6 9-389,0-1 0,1 0 0,0-1 0,0 0 0,2 0 0,-1-1 0,1 0 0,1 0 403,6 0-5291</inkml:trace>
  <inkml:trace contextRef="#ctx0" brushRef="#br0" timeOffset="8583.795">1300 1200 6305,'0'0'2905,"0"0"-1577,0 0-408,0 0-127,0 0-409,0 3-104,0-3 56,0 0-184,0 0-144,3 0-8,6 0-528,-1-3-544,-1-5-793</inkml:trace>
  <inkml:trace contextRef="#ctx0" brushRef="#br0" timeOffset="8238.646">1334 710 3673,'-5'-3'7866,"5"4"-7380,0 9-76,-1 109 1383,0-59-2330,1 0-3776,0-51-2048</inkml:trace>
  <inkml:trace contextRef="#ctx0" brushRef="#br0" timeOffset="9430.116">1322 822 144,'0'0'-111,"0"0"245,0 0 570,0 0 499,0 0 112,0 0-40,0 0 37,0 0-287,0 0-354,0 0-361,0 0-250,0 35 1380,-5 148 2066,5-182-3471,0-7-1937,-2-4-2242</inkml:trace>
  <inkml:trace contextRef="#ctx0" brushRef="#br0" timeOffset="5713.73">263 780 1512,'0'0'2701,"0"0"-1039,0 4 1718,0 15-1973,-1-6-621,0 0 0,-1 0 0,-4 12-786,-4 35 524,8 98-832,2-125-2596,0-32-2235</inkml:trace>
  <inkml:trace contextRef="#ctx0" brushRef="#br0" timeOffset="6736.329">358 1023 4625,'29'0'3061,"-20"0"-2753,-7 0-123,0 1 0,-1-1-1,1 0 1,0 0 0,0 0-1,0-1 1,0 1 0,-1 0-1,1-1 1,0 1 0,0-1 0,0 1-1,0-2-184,-1 1 33,0-1-1,0 1 0,0-1 1,-1 1-1,1-1 0,0 1 1,-1-1-1,0 0 0,1 1 1,-1-1-1,0 0 0,0 0 1,0 1-1,0-1 0,0 0 1,0 1-1,0-1-32,0 1-13,0 0 1,0 0-1,0 0 1,-1 0-1,1 0 1,0 0-1,0-1 1,-1 1-1,1 0 1,0 0-1,-1 0 1,1 1-1,-1-1 1,1 0-1,-1 0 1,0 0-1,1 0 0,-1 0 1,0 1-1,1-1 1,-1 0-1,0 1 1,0-1-1,0 0 1,0 1-1,0-1 1,0 1-1,0-1 1,0 1-1,0 0 1,0-1-1,0 1 1,0 0 12,-4-1 92,1 1 0,-1-1 0,0 1 0,1 0 0,-1 1 0,0-1 0,-1 1-92,4 0 26,1 0-1,-1 0 1,1 0 0,0 0 0,-1 0 0,1 0-1,0 0 1,0 0 0,0 1 0,0-1 0,0 0 0,0 1-1,0-1 1,0 0 0,1 1 0,-1-1 0,0 1 0,1 0-1,-1-1 1,1 1 0,0 1-26,-7 35 379,7-34-338,0 0 1,0 0-1,0-1 0,1 1 0,-1 0 1,1 0-1,0 0 0,0-1 0,1 1 1,-1 0-1,1-1 0,-1 1 0,1-1 0,1 1-41,0-1 3,1 1-1,-1 0 0,1-1 0,0 0 0,0 0 0,1 0 1,-1 0-1,1-1 0,-1 0 0,4 2-2,-3-2-53,0-1 0,0 1 0,0-1-1,0 1 1,0-2 0,0 1 0,0 0 0,0-1 0,0 0 0,0 0-1,0-1 1,0 1 0,0-1 0,0 0 0,0-1 0,1 1 53,-3 0-4,-1 0 0,1 0 0,0-1 0,-1 1-1,1-1 1,-1 1 0,0-1 0,1 0 0,-1 0 0,0 0 0,0 0 0,0 0 0,-1 0 0,1-1 0,0 1 0,-1-1 0,1 1 0,-1-1-1,0 0 1,0 1 0,0-1 0,0 0 0,-1 0 0,1 0 0,-1 1 0,1-1 0,-1 0 0,0-2 4,0-9 37,1 10-27,-1-1 1,0 1-1,0 0 0,0 0 1,0 0-1,-1 0 1,0 0-1,0 0 1,0 0-1,-1-3-10,2 6 14,0 1-1,0 0 0,0 0 1,0 0-1,0 0 0,0 0 1,0 0-1,0 0 0,0 0 1,0 0-1,0-1 0,0 1 0,0 0 1,0 0-1,0 0 0,0 0 1,0 0-1,-1 0 0,1 0 1,0 0-1,0 0 0,0 0 1,0 0-1,0-1 0,0 1 1,0 0-1,0 0 0,0 0 1,0 0-1,0 0 0,0 0 1,-1 0-1,1 0 0,0 0 1,0 0-1,0 0 0,0 0 1,0 0-1,0 0 0,0 0 1,0 0-1,-1 0 0,1 0 1,0 0-1,0 0 0,0 0 1,0 0-1,0 0 0,0 0 1,0 0-1,0 0 0,0 0 1,0 0-1,-1 0 0,1 1 1,0-1-1,0 0 0,0 0 1,0 0-1,0 0 0,0 0 1,0 0-1,0 0 0,0 0 1,0 0-1,0 0 0,0 0 1,0 1-1,0-1-13,-2 11 294,1 12-166,1-22-122,0 3-51,1 0 0,0 1 0,0-1 0,0 0-1,1 0 1,-1 0 0,1 0 0,0 0 0,1 0-1,-1 0 1,0-1 0,1 1 0,0-1-1,0 0 1,0 1 0,0-1 0,1-1 0,-1 1-1,1 0 1,-1-1 0,1 0 0,0 0 0,0 0-1,0 0 1,0-1 0,0 1 0,1-1-1,-1 0 1,0 0 0,1-1 0,0 1 45,-4-2 9,0 0 0,1 1 1,-1-1-1,0 0 0,0 0 0,0 0 1,0 0-1,0 0 0,0 0 1,-1 0-1,1 0 0,0 0 0,0 0 1,-1 0-1,1-1 0,-1 1 0,1 0 1,-1 0-1,1-1 0,-1 1 0,0-2-9,8-29 186,-6 11-213,-1-1 0,-1 1-1,0-1 1,-2 1 0,-4-18 27,6 34-2790,0 5-851</inkml:trace>
  <inkml:trace contextRef="#ctx0" brushRef="#br0" timeOffset="7614.478">718 1001 4537,'1'1'219,"0"0"0,-1 0 0,1 0 1,0 0-1,0 0 0,0 0 0,0 0 0,0 0 0,0 0 0,0 0 1,0-1-1,0 1 0,0-1 0,0 1 0,0 0 0,0-1 0,1 0 1,-1 1-1,0-1 0,0 0 0,2 1-219,26 5-142,-27-5 190,0-1 1,0 1-1,-1-1 0,1 1 1,0-1-1,0 0 1,-1 0-1,1 0 1,0 0-1,0 0 1,0 0-1,-1 0 1,1-1-1,0 1 1,0-1-1,-1 1 0,1-1 1,0 0-1,-1 1 1,1-1-1,-1 0 1,1 0-1,-1 0 1,1 0-1,-1-1 1,0 1-1,2-1-48,-2-3 3,1 1 0,-1-1 0,0 0 0,0 1 0,-1-1 0,1 0 0,-1 0 0,0 1 0,0-1 1,-1 0-4,1 4-25,0-1 0,0 1 1,-1 0-1,1-1 0,-1 1 1,1 0-1,-1-1 0,0 1 1,1 0-1,-1 0 1,0 0-1,0 0 0,0 0 1,0 0-1,0 0 0,0 0 1,0 0-1,0 0 1,0 0-1,0 1 0,0-1 1,-1 0-1,1 1 0,0-1 1,0 1-1,-1-1 0,1 1 1,0 0-1,-1 0 1,1-1-1,-1 1 25,-2 0 19,0-1 1,0 1-1,1-1 1,-1 1-1,0 0 1,0 1-1,0-1 1,0 1-1,0-1 1,0 1-1,0 0-19,2 0 48,1 0 0,-1 1 0,1-1 1,-1 0-1,1 0 0,-1 1 0,1-1 0,0 1 0,0-1 0,-1 1 0,1-1 0,0 1 1,1 0-1,-1-1 0,0 1 0,0 0 0,1 0 0,-1 0 0,1 0 0,0 0 0,-1-1 1,1 3-49,-2 47 560,2-40-411,0-9-152,1 1 0,-1-1 1,0 0-1,1 0 0,-1-1 0,1 1 0,0 0 0,0 0 0,0 0 0,0 0 0,0 0 0,0-1 0,0 1 0,0-1 0,1 1 0,-1-1 0,1 1 0,-1-1 0,1 0 0,-1 1 0,1-1 0,0 0 0,0 0 0,-1 0 0,1 0 0,0-1 0,0 1 0,0-1 0,0 1 0,1-1 3,3 2-118,1-1 0,0 0 0,0 0 1,-1 0-1,1-1 0,0 0 0,0-1 0,6 0 118,-9 0-34,-1 0-1,0-1 1,1 1 0,-1-1-1,0 1 1,0-1-1,0 0 1,0 0 0,-1 0-1,1 0 1,0-1-1,-1 1 1,1-1-1,-1 1 1,0-1 0,0 0-1,0 0 1,0 0-1,-1 0 1,1 0 0,-1-1-1,0 1 1,0 0-1,0-1 1,0-1 34,3-14 124,0 1 0,-2-1 0,0 0 0,-1-7-124,0 4 12,1-135 2035,-2 156-1825,0 1-176,0 0-68,0 4 72,-1 0 0,2 0-1,-1 0 1,0 0 0,1 0 0,0 0 0,0 0 0,0 0 0,0-1 0,1 2-50,2 9 134,6 54 683,-1 11-817,-3-18-884,11 42 884,-14-90-1929,2-5-2081</inkml:trace>
  <inkml:trace contextRef="#ctx0" brushRef="#br0" timeOffset="56430.552">1057 831 264,'0'0'1915,"0"0"-1004,0 0-498,0 0-223,0 0-57,0 0 23,0 0 86,13 3 1553,-9-3-1827,-3 0 82,-1 0 33,0 0 32,0 0 5,0 0-38,0 0-46,0 0 18,0 0 14,0 0 94,0 0 164,0 0 195,0 0 166,0 0-40,0 0-227,0 0-153,0 0-33,0 0-114,0 0-14,0 0 29,0 0-25,0 0 80,0 0-8,0 0-75,0 0-3,0 0-28,0 40 728,0 38-1032,27-64 247,-24-10 5,0-1 1,-1 1-1,1 0 1,-1 0-1,1 0 0,-1 0 1,-1 0-1,1 0 1,0 1-1,-1-1 1,0 0-1,0 1 0,0 0 1,-1-1-1,0 1 1,0-1-1,0 1 1,0-1-1,-1 1 0,1-1 1,-1 1-1,-1 1-24,2-5 19,-1 1-1,0-1 1,1 0-1,-1 1 1,0-1-1,0 0 0,0 0 1,0 0-1,-1 0 1,1 0-1,0 0 1,0 0-1,0 0 1,-1 0-1,1 0 0,-1-1 1,1 1-1,0 0 1,-1-1-1,1 1 1,-1-1-1,-1 0-18,-42 4 1102,45-4-1084,-1 0-74,1 0-65,0 0-185,0 0-394,0 0-1050,0 0-2227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6:17.882"/>
    </inkml:context>
    <inkml:brush xml:id="br0">
      <inkml:brushProperty name="width" value="0.07938" units="cm"/>
      <inkml:brushProperty name="height" value="0.15875" units="cm"/>
      <inkml:brushProperty name="color" value="#FFFC00"/>
      <inkml:brushProperty name="tip" value="rectangle"/>
      <inkml:brushProperty name="rasterOp" value="maskPen"/>
    </inkml:brush>
  </inkml:definitions>
  <inkml:trace contextRef="#ctx0" brushRef="#br0">0 79 10234,'10'2'4810,"18"-2"-5470,-23 0 1042,377-7-2386,19-10 2004,-356 15-17,503-26-77,136 11 52,-382 10 34,443 4 189,-414 4 80,36 9 199,-113-2-299,-111-5 31,0 3 0,45 7-192,-1 0 382,153 1-382,-36-3 158,-15-2 91,118-8-249,-253-1 50,-45 2 26,39 5-76,19 1 43,107 0 42,829 28 563,-570-21-607,-167-6 101,-90-5-131,115 5 101,184 11 253,-318-14-269,92-7-96,-113 0 219,-208 0-177,0 0 0,0-1 1,11-1-43,-18 1 46,2-2-24,0-1 0,-1 0 0,0 0 0,0-1 0,15-6-21,-36 11-5,0 1-2,-1 0 0,1 0 0,-1 0 1,1-1-1,-1 1 0,1 0 0,-1-1 0,0 1 0,1 0 1,-1 0-1,0-1 0,1 1 0,-1 0 0,0-1 0,0 1 1,0 0-1,1-1 0,-1 1 0,0 0 0,0-1 0,0 1 1,0 0-1,0-1 0,0 1 0,0 0 0,0-1 0,-1 1 1,1 0-1,0-1 0,0 1 0,0 0 0,-1-1 0,1 1 1,0 0-1,-1-1 0,1 1 0,0 0 0,-1 0 0,1-1 1,-1 1 5,-94-13 224,2-3 0,1-1-224,25 8 248,56 9-212,-1-2-1,1 1 1,-1-1-1,-8-1-35,19 2-29,-1 0-1,1-1 0,0 1 0,0 0 0,0 0 0,1-1 0,-1 1 0,1 0 0,-1 0 0,1-1 0,0 1 0,0 0 1,0-1-1,0 0 30,0 1-20,0 1 4,0 0-39,0 0-26,0 0 23,0 0 12,0 0 30,0 0-16,0 0-86,8 2 108,-1-1 0,0 0 0,1 1-1,-1 0 1,0 0 0,-1 0 0,1 0 0,-1 0-1,0 1 1,0-1 0,5 4 10,0-1-9,12 4-15,2 1 1,1-2 0,0 1-1,17 2 24,-29-7-98,2-1 0,-1 0 0,1 0 0,0-1 0,0 0 0,0 0 0,0-1 0,1 0 0,2-1 98,-17 1-28,-1-1 0,1 0 0,-1 1 0,1-1 1,-1 1-1,0-1 0,1 0 0,-1 1 0,0-1 1,0 1-1,0 0 0,0-1 0,0 1 0,0-1 1,0 1-1,0 0 0,0 0 0,-1-1 0,1 1 1,0 0-1,-1 0 0,1-1 0,-1 1 0,0 0 1,0 0-1,1-1 0,-1 1 0,0 0 0,0 0 0,0 0 1,-1-1-1,1 1 0,0 1 28,0 0-5,0 1-1,-1 0 1,1-1 0,-1 1-1,0-1 1,0 1 0,-1 0-1,1-1 1,-1 0 0,-2 3 5,-15 6 23,-1-1 0,-1 0-1,0 0 1,-2-1 0,0 0 0,-1-1 0,-3 0-23,-33 13 268,-157 59 1171,215-79-1735,-3 0 916,8 0-4866,13-4-6309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04.293"/>
    </inkml:context>
    <inkml:brush xml:id="br0">
      <inkml:brushProperty name="width" value="0.07938" units="cm"/>
      <inkml:brushProperty name="height" value="0.15875" units="cm"/>
      <inkml:brushProperty name="color" value="#4F6AC2"/>
      <inkml:brushProperty name="tip" value="rectangle"/>
      <inkml:brushProperty name="rasterOp" value="maskPen"/>
    </inkml:brush>
  </inkml:definitions>
  <inkml:trace contextRef="#ctx0" brushRef="#br0">0 2 7618,'6'-1'8242,"3"3"-7622,0 6-580,-1 0 0,0 0 0,0 1 0,-1 0 0,0 1 0,-1 0-40,29 36 36,25 16-16,2-3 0,3-3 0,2-3 0,3-2 0,1-4 0,8 0-20,6 2 18,-13-5 22,2-5 0,2-2 0,14 2-40,462 144 159,-546-181-159,40 13-15,1-3 1,0-1 0,1-3-1,0-1 1,21-2 14,-68-5-24,-1 0 15,0 0 1,0 0 0,0 0 0,0 0 0,0 0-2,0 0-3,0 0 4,0 0 1,0 0 0,0 0-7,0 0-42,0 0-65,0 0 5,0 0-35,0 0-82,0 0-95,0 0-80,0 0 29,0 0 126,0 0 114,0 0 47,0 0 6,0 0 88,0 0 61,0 0-34,0 0 6,0 0-7,0 0 40,0 0 18,-28-33 233,-1-4-278,1-1-1,1-2 1,3-1-40,-8-10 49,-22-27-49,-56-48 96,187 231-314,-4 3 1,40 82 217,-112-188-1,10 16 13,0 1 1,-1 0 0,-1 1 0,-1 0-1,-1 0 1,0 0 0,-1 4-13,2-12-46,-7-11 47,-1 0 0,1-1 1,0 1-1,0 0 0,-1-1 0,1 1 1,-1 0-1,1 0 0,-1 0 0,1 0 1,-1 0-1,1 0 0,-1-1 0,0 1 0,1 0 1,-1 0-1,0 0 0,0 0 0,0 0 1,0 0-1,0 1-1,0-1 51,0-1 115,0 0-3,-5 4-151,0 0 1,0 0-1,0-1 0,-1 1 1,0-1-1,0-1 0,1 1 1,-2-1-1,1 0 0,0 0 1,0-1-1,-6 1-12,-87 6 154,42-5-112,-38 8 198,-71 18-240,177-27-2855,4-2-1522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6:47.53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0 699 9234,'11'-12'5946,"25"-16"-5927,-14 11 232,44-41-43,-3-3 0,43-54-208,102-143 10,-148 182-75,-55 69-59,-1 1-97,0 0 1,0 0-1,1 1 0,0 0 0,0-1 0,0 2 0,1-1 0,0 1 1,0-1-1,0 2 0,0-1 0,0 1 0,2-1 221,0 3-3502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05.327"/>
    </inkml:context>
    <inkml:brush xml:id="br0">
      <inkml:brushProperty name="width" value="0.07938" units="cm"/>
      <inkml:brushProperty name="height" value="0.15875" units="cm"/>
      <inkml:brushProperty name="color" value="#4F6AC2"/>
      <inkml:brushProperty name="tip" value="rectangle"/>
      <inkml:brushProperty name="rasterOp" value="maskPen"/>
    </inkml:brush>
  </inkml:definitions>
  <inkml:trace contextRef="#ctx0" brushRef="#br0">9 0 4961,'0'0'3589,"0"0"-2237,0 0-820,0 0 30,0 0 7,0 0-238,0 0-200,0 0-53,0 0 70,0 0 112,0 23 739,3 5-972,2 1-1,1-1 0,1 0 1,1 0-1,2-1 0,0 0 1,7 8-27,-8-12 75,5 11 164,2-1 0,0 0-1,9 9-238,-24-56-633,-6-13 652,-100-190 215,93 191-233,6 16-3,1-1 0,1 1-1,0-1 1,0 0 0,1 0 0,0-1 0,1 1-1,1-1 1,0 1 0,0-1 2,24 11 232,385-1 711,-321 13-887,-42-4-35,-45-7-36,1 0-1,-1 0 0,0 0 1,1 0-1,-1 0 0,0 0 1,0 0-1,1 0 0,-1 0 1,0 0-1,0 0 0,1 0 1,-1 0-1,0 0 0,1 0 1,-1 0-1,0 0 0,0 0 1,0 1-1,1-1 0,-1 0 1,0 0-1,0 0 0,1 1 1,-1-1-1,0 0 0,0 0 1,0 0-1,0 1 0,0-1 1,1 0-1,-1 0 1,0 1-1,0-1 0,0 0 1,0 0-1,0 1 0,0-1 1,0 0-1,0 0 0,0 1 1,0-1-1,0 0 0,0 1 1,0-1-1,0 0 0,0 0 1,0 1-1,0-1 16,0 4-653,0 6-1600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16.440"/>
    </inkml:context>
    <inkml:brush xml:id="br0">
      <inkml:brushProperty name="width" value="0.07938" units="cm"/>
      <inkml:brushProperty name="height" value="0.15875" units="cm"/>
      <inkml:brushProperty name="color" value="#D9782F"/>
      <inkml:brushProperty name="tip" value="rectangle"/>
      <inkml:brushProperty name="rasterOp" value="maskPen"/>
    </inkml:brush>
  </inkml:definitions>
  <inkml:trace contextRef="#ctx0" brushRef="#br0">698 0 7994,'0'4'854,"-1"-1"1,1 1 0,-1-1-1,0 0 1,0 1-1,0-1 1,0 0 0,0 0-1,-1 0 1,0 1-855,-38 50 770,3-4-875,4 12 48,-5 9-215,-17 47 272,40-81-20,-104 283-41,101-258 59,2 0 0,3 2 0,2 0 1,2 19 1,1 17-12,5 0 0,4-1 0,4 1 0,18 92 12,-15-132-15,5 26 400,-56-108-418,-213-136-159,236 150 197,18 7-19,2 1-37,0 0-28,0 0-35,0 0 20,2 3 65,32 31 62,2-1-1,1-2 1,25 15-33,59 51 93,-121-97-92,1 0 0,-1 0 1,0 0-1,0 0 0,0 0 0,0 0 1,0 0-1,0 0 0,1 0 1,-1 0-1,0 0 0,0 0 1,0 0-1,0 0 0,0 0 1,1 0-1,-1 0 0,0 0 1,0 0-1,0 0 0,0 0 1,0 0-1,0 0 0,1 0 0,-1 0 1,0 0-1,0 0 0,0 0 1,0 0-1,0 0 0,0-1 1,1 1-1,-1 0 0,0 0 1,0 0-1,0 0 0,0 0 1,0 0-1,0 0 0,0 0 1,0-1-1,0 1 0,0 0 0,0 0 1,0 0-1,1 0 0,-1 0 1,0-1-1,0 1 0,0 0 1,0 0-1,0 0 0,0 0 1,0 0-1,0-1-1,2-16 16,-2-27 11,0 35 19,1-6-20,0 1-1,1-1 1,1 1-1,0 0 1,1 0 0,0 0-1,1 0 1,1 1-1,0 0 1,1-1-26,18-29 25,2 1 1,11-11-26,-6 9 2,-17 26-70,3-6-355,-13 3-2805,-5 15-2245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17.528"/>
    </inkml:context>
    <inkml:brush xml:id="br0">
      <inkml:brushProperty name="width" value="0.07938" units="cm"/>
      <inkml:brushProperty name="height" value="0.15875" units="cm"/>
      <inkml:brushProperty name="color" value="#D9782F"/>
      <inkml:brushProperty name="tip" value="rectangle"/>
      <inkml:brushProperty name="rasterOp" value="maskPen"/>
    </inkml:brush>
  </inkml:definitions>
  <inkml:trace contextRef="#ctx0" brushRef="#br0">373 95 4585,'0'0'1694,"0"0"-658,-6-1 7125,-24-1-8031,-28 0 150,26 0-239,0 2 0,-18 3-41,41-2-17,1 0 0,-1 0 0,0 1 1,1 1-1,0 0 0,0 0 0,0 0 1,0 1-1,0 0 0,0 0 0,-2 4 17,-53 45 170,62-53-218,1 0-51,0 0-76,10 0 17,10-5 189,0 0 0,0-2 1,-1 0-1,0-1 0,0 0 1,-1-2-1,0 0 0,9-8-31,34-17 3,-44 25-81,1 0-1,1 2 1,-1 0-1,1 1 1,0 0 0,1 2-1,0 0 1,0 2 0,16-2 78,-34 6-8,0-1 0,0 1 1,0 0-1,0-1 1,0 1-1,-1 0 1,1 0-1,0 0 1,-1 1-1,1-1 0,-1 0 1,1 1-1,-1-1 1,0 1-1,1-1 1,-1 1-1,0 0 1,0-1 7,25 40 145,-19-28-122,28 42 38,17 26 182,-4 1-1,11 33-242,-58-111-243,-1-4-2318,0 0 2561,0 0-6242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22.422"/>
    </inkml:context>
    <inkml:brush xml:id="br0">
      <inkml:brushProperty name="width" value="0.07938" units="cm"/>
      <inkml:brushProperty name="height" value="0.15875" units="cm"/>
      <inkml:brushProperty name="color" value="#D9782F"/>
      <inkml:brushProperty name="tip" value="rectangle"/>
      <inkml:brushProperty name="rasterOp" value="maskPen"/>
    </inkml:brush>
  </inkml:definitions>
  <inkml:trace contextRef="#ctx0" brushRef="#br0">1 4 2561,'0'0'2012,"0"0"-486,0 0-218,0 0-89,-1 0 6137,7 0-7876,47-1 813,-24-1-237,0 2 1,0 1 0,0 1 0,-1 1-1,1 1 1,-1 2 0,1 1 0,11 6-57,460 226 283,-493-236-283,59 36 1,-2 2 0,-1 2 0,-3 4 0,-2 2 0,-1 2 0,-4 3 1,44 57-2,-84-96 2,-1 0 1,0 0-1,-2 2 1,0-1-1,0 1 1,-2 1-1,0 0 1,-1 0-1,-1 0 1,2 12-3,8 18 16,-12-40-12,-1 1 0,0 0 0,0-1 0,-1 1 0,0 1 0,0-1 0,-1 5-4,-1-13-3,0-1 9,0 0 15,0 0 47,0 0-9,0 0 14,-36-19 160,-22-11-300,-60-21 67,95 43-5,0 1 0,0 1-1,0 1 1,-1 1 0,0 1 0,0 2-1,-1 0 6,24 1 50,1 0-84,0 0-26,0 0-29,20 1-272,48 16 476,0 4 0,-1 2 0,-1 3 0,26 17-115,-90-42 2,14 7 3,-11-6 1,0 1 1,-1-1 0,1 0-1,0 0 1,0-1-1,0 1 1,0-1 0,0 0-1,1-1-6,-5 0-17,0 0 14,0 0 0,-1 0 0,1 0 0,0-1 0,0 1 1,-1 0-1,1-1 0,0 1 0,-1 0 0,1-1 0,0 1 0,-1-1 0,1 1 0,-1-1 0,1 0 1,-1 1-1,1-1 0,-1 0 0,1 1 0,-1-1 0,0 0 0,1 1 0,-1-1 0,0 0 0,1 0 1,-1 0 2,11-20 6,-4-9-23,0 1 0,-2-1 1,-1 0-1,-2-1 1,-1 1-1,-1-1 1,-2-15 16,0-23-887,2 49-1540,-3-1-4770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23.376"/>
    </inkml:context>
    <inkml:brush xml:id="br0">
      <inkml:brushProperty name="width" value="0.07938" units="cm"/>
      <inkml:brushProperty name="height" value="0.15875" units="cm"/>
      <inkml:brushProperty name="color" value="#D9782F"/>
      <inkml:brushProperty name="tip" value="rectangle"/>
      <inkml:brushProperty name="rasterOp" value="maskPen"/>
    </inkml:brush>
  </inkml:definitions>
  <inkml:trace contextRef="#ctx0" brushRef="#br0">91 58 4281,'-1'0'304,"0"0"0,-1-1 0,1 1 0,-1 0 0,1 0 0,-1 0 0,1 1 0,-1-1 0,1 0-1,-1 0 1,1 1 0,-1-1 0,1 1 0,-1 0 0,1-1 0,0 1 0,0 0 0,-1 0 0,1-1 0,0 1 0,0 0-304,0 2 159,0 0-1,1-1 1,-1 1 0,1 0 0,-1-1 0,1 1-1,0 0 1,0-1 0,1 1 0,-1 0-1,1 1-158,-1 1-186,3 8 200,1 0-1,0-1 1,0 1 0,2-1 0,-1 0-1,1 0 1,1-1 0,0 0-1,1 0 1,5 4-14,18 32 143,-14-16 59,-12-20-72,1 0 0,0-1-1,1 0 1,0 0-1,1 0 1,0-1 0,3 3-130,-10-12 90,-9-12 34,-13-16-57,-2 2 1,-15-13-68,19 19 3,0 0 0,1 0 0,1-2 1,1 0-1,0-3-3,9 11-6,0 0 1,0 0-1,-3-13 6,8 22-13,1 0-1,0 0 1,0 0 0,0 0-1,1 0 1,-1 0-1,1 0 1,0 0 0,1 0-1,-1 0 1,1 0 0,0 0-1,2-5 14,-2 9-3,0 0 0,0-1 0,0 1 0,0-1 0,0 1 0,0 0 0,0 0 0,1 0 0,-1 0 0,1 0 0,-1 0 0,0 0 0,1 0 0,0 1 0,-1-1 0,1 0 0,-1 1 0,1-1 0,0 1 0,-1 0 0,1 0 0,1-1 3,42-1 11,-37 2 8,96-1 461,123 3-373,-184 4-967,-6 6-1081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29.659"/>
    </inkml:context>
    <inkml:brush xml:id="br0">
      <inkml:brushProperty name="width" value="0.07938" units="cm"/>
      <inkml:brushProperty name="height" value="0.15875" units="cm"/>
      <inkml:brushProperty name="color" value="#4F6AC2"/>
      <inkml:brushProperty name="tip" value="rectangle"/>
      <inkml:brushProperty name="rasterOp" value="maskPen"/>
    </inkml:brush>
  </inkml:definitions>
  <inkml:trace contextRef="#ctx0" brushRef="#br0">430 0 2841,'0'0'1720,"0"0"-847,0 0-335,0 0 183,0 0 141,0 0-74,0 0-56,0 0 36,0 0 27,0 0-76,0 0-47,0 0-44,0 0-85,0 0-71,0 0-74,0 0-121,0 0-121,0 0-49,7 23 148,4 9-284,-1 0 1,-2 0 0,-1 1 0,1 19 28,-1-9-217,8 53 53,-5 1 1,-3 1-1,-5-1 0,-9 71 164,-5-77-63,-4-1-1,-4-1 1,-4-1-1,-4-1 1,-11 16 63,13-31 185,-4-2 0,-35 59-185,55-111 106,-1 0 0,-1 0 0,0-1 0,-1-1 0,-1 0-1,-1-1 1,0-1 0,-1 0 0,0-1 0,-1-1 0,0 0 0,-1-1 0,-1-1-106,18-9 15,0-1 0,1 1-1,-1-1 1,0 1 0,1-1 0,-1 0 0,0 1 0,0-1-1,1 0 1,-1 0 0,0 1 0,0-1 0,1 0-1,-1 0 1,0 0 0,0 0 0,0 0 0,1 0 0,-1 0-1,0 0 1,0 0 0,1-1 0,-1 1 0,0 0 0,0 0-1,1-1 1,-1 1 0,0 0 0,0-1-15,-2-21 241,3 13-313,6-229 78,-6 218-30,-1-1 0,0 1 0,-2 0 0,-1-1 0,0 1 0,-2 1 0,-4-12 24,16 99 31,5 2-197,-3 0 0,-2 1 0,-4-1 0,-6 54 166,1 10 64,3-134-47,0 0-50,0 0 12,8 0 53,-1-1 1,0-1 0,0 1 0,0-1 0,0 0 0,0-1 0,0 0 0,0 0-1,-1 0 1,0-1 0,4-2-33,67-53 203,-57 43-135,42-40-12,16-13-284,-68 62-802,0 0-1,1 1 1,0 0 0,5-2 1030,3 2-8503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34.111"/>
    </inkml:context>
    <inkml:brush xml:id="br0">
      <inkml:brushProperty name="width" value="0.07938" units="cm"/>
      <inkml:brushProperty name="height" value="0.15875" units="cm"/>
      <inkml:brushProperty name="color" value="#4F6AC2"/>
      <inkml:brushProperty name="tip" value="rectangle"/>
      <inkml:brushProperty name="rasterOp" value="maskPen"/>
    </inkml:brush>
  </inkml:definitions>
  <inkml:trace contextRef="#ctx0" brushRef="#br0">25 12 4177,'-12'-3'0,"6"0"-888,0-2-1721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1:34.811"/>
    </inkml:context>
    <inkml:brush xml:id="br0">
      <inkml:brushProperty name="width" value="0.07938" units="cm"/>
      <inkml:brushProperty name="height" value="0.15875" units="cm"/>
      <inkml:brushProperty name="color" value="#4F6AC2"/>
      <inkml:brushProperty name="tip" value="rectangle"/>
      <inkml:brushProperty name="rasterOp" value="maskPen"/>
    </inkml:brush>
  </inkml:definitions>
  <inkml:trace contextRef="#ctx0" brushRef="#br0">109 92 824,'-9'-6'895,"-6"-2"-160,5 6 8361,10 29-5656,0-9-3391,1 14-19,-1-1 0,-2 1-1,-1 0 1,-1-1 0,-2 1 0,-8 25-30,6-34-4,4-8 7,-1-1 0,-1-1 0,0 1 0,-2 2-3,8-16-8,0 0 1,0 1-1,0-1 1,0 0-1,0 0 1,0 0-1,0 0 1,0 0-1,0 0 0,0 0 1,0 1-1,0-1 1,0 0-1,0 0 1,0 0-1,-1 0 1,1 0-1,0 0 0,0 0 1,0 0-1,0 1 1,0-1-1,0 0 1,0 0-1,0 0 1,-1 0-1,1 0 0,0 0 1,0 0-1,0 0 1,0 0-1,0 0 1,0 0-1,0 0 1,-1 0-1,1 0 1,0 0-1,0 0 0,0 0 1,0 0-1,0 0 1,-1 0-1,1 0 1,0 0-1,0 0 1,0 0-1,0 0 0,0 0 1,0 0-1,0 0 1,-1 0-1,1 0 1,0-1-1,0 1 1,0 0-1,0 0 0,0 0 1,0 0-1,0 0 1,0 0-1,0 0 1,0 0-1,0-1 1,-1 1-1,1 0 1,0 0-1,0 0 8,-2-16-191,1-28 163,1 39-2,1-36-173,1-1-1,3 1 1,6-28 203,-5 45-142,0-1 1,1 2-1,2-1 0,0 1 1,1 0-1,11-15 142,-15 29 15,5-5 215,14 12-72,-21 2-114,-1 1 1,1 0 0,0 0 0,-1 0 0,1 0-1,-1 1 1,1-1 0,-1 1 0,0 0 0,0 0 0,0 0-1,0 0 1,0 1 0,2 1-45,40 44 337,-39-40-281,120 150 995,11 32-1051,-118-164 76,-17-22-372,3 3 850,-5-7-650,0 1-1,0-1 0,0 0 1,0 0-1,0 0 0,0 0 1,0 1-1,0-1 0,0 0 0,0 0 1,0 0-1,0 0 0,0 0 1,0 1-1,-1-1 0,1 0 1,0 0-1,0 0 0,0 0 1,0 0-1,0 0 0,0 1 1,0-1-1,-1 0 0,1 0 1,0 0-1,0 0 0,0 0 0,0 0 1,0 0-1,-1 0 0,1 0 1,0 0-1,0 0 0,0 0 1,0 0-1,-1 0 0,1 0 1,0 0-1,0 0 0,0 0 1,0 0-1,0 0 0,-1 0 0,1 0 1,0 0-1,0 0 0,0 0 97,-13 0-8289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2:54.424"/>
    </inkml:context>
    <inkml:brush xml:id="br0">
      <inkml:brushProperty name="width" value="0.10583" units="cm"/>
      <inkml:brushProperty name="height" value="0.10583" units="cm"/>
      <inkml:brushProperty name="color" value="#4F6AC2"/>
    </inkml:brush>
  </inkml:definitions>
  <inkml:trace contextRef="#ctx0" brushRef="#br0">1 276 4625,'0'0'2276,"0"0"-2001,0 1-1,0-1 0,0 1 0,0-1 0,0 1 0,-1-1 0,1 1 0,0-1 1,0 0-1,0 1 0,0-1 0,1 1 0,-1-1 0,0 1 0,0-1 0,0 1 1,0-1-1,0 0 0,1 1 0,-1-1 0,0 1 0,0-1 0,0 0 0,1 1 0,-1-1 1,0 0-1,1 1 0,-1-1 0,0 0 0,1 1 0,-1-1 0,1 0 0,-1 0-274,10 1-16,-1-2 0,0 0-1,1 0 1,-1 0 0,0-1-1,0-1 1,0 1 0,0-2-1,0 1 1,-1-1 0,1 0-1,-1-1 1,0 0-1,-1 0 1,1-1 0,-1 0-1,0 0 1,0-1 0,2-4 16,-1 5-14,0-1 1,-1 0 0,0-1-1,-1 0 1,0 0 0,0 0-1,-1-1 1,1 1 0,-2-1-1,0-1 1,0 1 0,0 0-1,-1-1 1,-1 0 0,0 0-1,0 0 1,0 0 0,-1-3 13,-1-30 24,0 42-18,0 1 4,0 0 4,-1 0-3,-3 0-20,3 0-1,1 0-8,0 37-84,-6 452 970,-2-448-65,3-30-1583,3-26-4900,2 14 4056,-1-2-2845,-1 1 2893</inkml:trace>
  <inkml:trace contextRef="#ctx0" brushRef="#br0" timeOffset="4564.334">97 546 24,'0'0'4974,"-3"0"-92,-6 0 172,48-2-4558,0-3 1,-1 0-1,35-11-496,-3 1 107,-40 7-381,-1 0-1,0-2 1,0-2 0,12-6 274,-40 17-391,-1 1-576,0 0-1401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3:02.485"/>
    </inkml:context>
    <inkml:brush xml:id="br0">
      <inkml:brushProperty name="width" value="0.10583" units="cm"/>
      <inkml:brushProperty name="height" value="0.10583" units="cm"/>
      <inkml:brushProperty name="color" value="#4F6AC2"/>
    </inkml:brush>
  </inkml:definitions>
  <inkml:trace contextRef="#ctx0" brushRef="#br0">120 146 6729,'-1'-19'7320,"1"-9"-4717,0 21-2691,0 0 0,0 1 0,1-1 0,0 1 0,0-1 0,1 1 0,0-1-1,0 1 1,0-1 88,-1 5-7,-1 1-1,1-1 1,0 0-1,-1 0 1,1 1-1,0-1 0,0 1 1,0-1-1,0 1 1,0-1-1,1 1 1,-1-1-1,0 1 0,1 0 1,-1 0-1,1 0 1,-1 0-1,1 0 1,0 0-1,-1 0 0,1 0 1,0 1-1,-1-1 1,1 0-1,0 1 1,0 0-1,0-1 0,0 1 1,-1 0-1,1 0 1,0 0-1,0 0 1,0 0-1,0 1 1,0-1-1,-1 1 0,1-1 1,0 1-1,0-1 1,0 1 7,0 1-3,1-1-1,0 1 1,-1 0 0,0-1 0,1 1 0,-1 0 0,0 1 0,0-1 0,0 0 0,0 0 0,-1 1-1,1-1 1,0 1 0,-1 0 0,0-1 0,0 1 0,0 0 0,0 0 0,0 0 0,0 0-1,-1-1 1,1 4 3,4 69-383,-5-69 313,0 14 25,-1 1-1,-1-1 1,-1 0-1,-1-1 0,0 1 1,-2-1-1,0 1 1,-1-2-1,-1 1 1,0-1-1,-2 0 1,0-1-1,-6 7 46,7-9 64,-2-1 0,0-1 0,0 0 0,-1 0 0,-1-1 0,0-1 0,0 0 0,-1-1 0,-1 0 0,-9 4-64,23-14 13,1 0 0,0 0 0,0-1 0,0 1-1,-1 0 1,1 0 0,0-1 0,0 1 0,0 0 0,0 0-1,0 0 1,0-1 0,0 1 0,-1 0 0,1-1 0,0 1-1,0 0 1,0 0 0,0-1 0,0 1 0,0 0 0,0 0 0,0-1-1,0 1 1,0 0 0,1-1 0,-1 1 0,0 0 0,0 0-1,0-1 1,0 1 0,0 0 0,0 0 0,0 0 0,1-1-1,-1 1 1,0 0 0,0 0 0,0 0 0,1-1 0,-1 1-1,0 0 1,0 0 0,1 0 0,-1 0 0,0-1 0,0 1-1,1 0 1,-1 0 0,0 0 0,0 0 0,1 0 0,-1 0 0,0 0-1,0 0 1,1 0 0,-1 0 0,0 0 0,0 0 0,1 0-1,-1 0 1,0 0 0,1 0 0,-1 0 0,0 0 0,0 1-1,1-1-12,18 0 75,90-1 282,0 6 0,47 9-357,-151-13 5,0 0 1,0 0 0,0-1 0,0 1-1,0-1 1,0-1 0,0 1 0,1-1-6,-5 0-18,0 1 1,0-1-1,0 1 1,0-1 0,0 0-1,0 0 1,0 0-1,0 0 1,0 0 0,0 0-1,0 0 1,-1 0-1,1 0 1,0 0 0,-1 0-1,1 0 1,-1 0-1,1 0 1,-1-1-1,0 1 1,1 0 0,-1 0-1,0-1 1,0 1-1,0 0 1,0 0 0,0-1-1,0 0 18,2-25-1851,1 0-2778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6:49.43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68 92 1568,'0'0'966,"-24"-34"5438,-19-24-2909,58 79-3067,2 0 1,0-1-1,2-1 0,3 2-428,28 30 229,81 91 119,-8 4 0,70 112-348,-108-116-992,-33-46-2973,-45-77 476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4:28.534"/>
    </inkml:context>
    <inkml:brush xml:id="br0">
      <inkml:brushProperty name="width" value="0.10583" units="cm"/>
      <inkml:brushProperty name="height" value="0.10583" units="cm"/>
      <inkml:brushProperty name="color" value="#D9782F"/>
    </inkml:brush>
  </inkml:definitions>
  <inkml:trace contextRef="#ctx0" brushRef="#br0">63 47 6713,'68'-7'9966,"7"-8"-8023,-40 7-2516,1 2-1,-1 1 0,29 0 574,-20 5-794,-65 20 636,-13 7 151,2 1 0,1 2 1,-2 5 6,30-33 11,0 1-1,0-1 1,0 0 0,0 0 0,-1 0 0,1-1-1,-1 1 1,1-1 0,-1 0 0,1 0 0,-3 0-11,2 0 36,0 0 0,1 0 0,-1 1 0,0-1 0,1 1 0,-1 0 0,0 0 0,1 0-1,-2 2-35,59-1 53,197-11-1018,-250 8 952,1 0 0,-1 0 0,0 0 0,1 0-1,-1 1 1,0-1 0,0 0 0,1 1 0,-1-1 0,0 1-1,0-1 1,0 1 0,0 0 0,0 0 0,0-1-1,0 1 1,0 0 0,0 0 0,0 0 0,0 0 0,0 0-1,0 0 1,-1 0 0,1 0 0,0 1 13,1 2-6,-1 0 1,0 0-1,0-1 0,0 1 1,0 0-1,-1 0 1,1 0-1,-1 0 1,0 2 5,0 1 8,-1 0 0,1-1 1,-1 1-1,0 0 0,-1-1 1,0 1-1,0-1 0,0 0 1,0 0-1,-1 1 0,-2 1-8,-2 1 32,0-1 0,-1 0-1,0 0 1,0-1-1,0 0 1,-1 0 0,0-1-1,-1 0 1,0-1 0,1 0-1,-2-1 1,1 0 0,0 0-1,-4 0-31,-14 2 155,-1-2-1,1-1 0,-1-1 0,-28-1-154,-2 0 418,18 0 236,-1-1 0,-7-3-654,41 1-633,11-1 117,8 0-1221,10 1-4412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14:30.650"/>
    </inkml:context>
    <inkml:brush xml:id="br0">
      <inkml:brushProperty name="width" value="0.10583" units="cm"/>
      <inkml:brushProperty name="height" value="0.10583" units="cm"/>
      <inkml:brushProperty name="color" value="#D9782F"/>
    </inkml:brush>
  </inkml:definitions>
  <inkml:trace contextRef="#ctx0" brushRef="#br0">197 0 6609,'-4'8'8761,"-7"8"-6293,-24 36-3336,19-22 878,-7 10 14,2 0 0,1 1 0,3 2 0,1 0 0,2 0 0,-3 25-24,16-67-5,1 1 1,-1-1 0,1 1 0,0-1-1,-1 0 1,1 1 0,0-1 0,0 1-1,0-1 1,0 1 0,0-1 0,1 1-1,-1-1 1,0 1 0,1-1 0,-1 1-1,1-1 1,-1 0 0,1 1 0,0-1-1,-1 0 1,1 0 0,0 1 0,0-1-1,0 0 1,0 0 0,0 0 0,0 0-1,1 1 5,2-1-20,0 0 0,0 0 0,0-1 0,0 1 0,0-1 0,0 0 0,1 0 0,-1 0 0,3-1 20,16 1-66,-15 0 39,0-1 0,0 1-1,0-1 1,1 0-1,-1-1 1,0 0 0,-1 0-1,1-1 1,0 0 0,-1 0-1,1-1 1,-1 0-1,0 0 1,0-1 0,-1 1-1,1-2 1,-1 1 0,0-1-1,-1 0 1,1 0-1,3-7 28,-7 12-15,-1-1-1,1 1 1,0 0-1,-1 0 1,1-1-1,0 1 1,0 0-1,0 0 1,0 1-1,0-1 1,0 0-1,0 1 0,0-1 1,0 1-1,0-1 1,0 1-1,0 0 1,0 0-1,0 0 1,0 0-1,0 1 1,0-1 15,5 0 231,11-46 15,-18-45-1,0 90-156,0 1-30,0 0-58,2 5 3,-1 1 0,-1-1-1,1 1 1,-1-1 0,0 0 0,0 1 0,-1-1-1,0 5-3,-1 11 31,2 196 233,0-216-996,0-1-1732,0 0-4012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7:23.571"/>
    </inkml:context>
    <inkml:brush xml:id="br0">
      <inkml:brushProperty name="width" value="0.05" units="cm"/>
      <inkml:brushProperty name="height" value="0.05" units="cm"/>
    </inkml:brush>
  </inkml:definitions>
  <inkml:trace contextRef="#ctx0" brushRef="#br0">27 109 1216,'0'-2'631,"-1"1"0,0-1 0,0 1 0,1-1 0,-1 0 0,1 1 0,-1-1 0,1 0 0,0 1 0,0-1-1,0 0 1,0 0 0,0 1 0,0-1 0,0 0 0,0 0 0,1 1 0,-1-1-631,2-2 2517,-4 27-2741,-6 20 456,3-14-157,0 1 1,2-1 0,1 9-76,3-6 35,0 5-328,-2-23-5052,7-29 1592</inkml:trace>
  <inkml:trace contextRef="#ctx0" brushRef="#br0" timeOffset="1096.266">177 219 7050,'0'0'205,"-1"0"0,0 0 0,1 0 0,-1 0 0,1 0 0,-1 0 0,0 0 0,1 0 0,-1 0 0,0 0 0,1 1 0,-1-1 0,0 0 0,1 0 0,-1 1 0,1-1 0,-1 0 0,1 1 0,-1-1 0,1 0 0,-1 1 0,1-1 0,-1 1 0,0 0-205,4 11 1227,23 13-1148,-21-23-94,1 0-1,0 0 0,-1-1 1,1 1-1,0-1 0,0 0 1,0-1-1,-1 1 1,1-1-1,0 0 0,0-1 1,0 1-1,0-1 0,0-1 16,-4 1 12,-1 0 0,0 0-1,0-1 1,-1 1-1,1-1 1,0 1-1,0 0 1,-1-1-1,1 0 1,-1 1-1,1-1 1,-1 1-1,1-1 1,-1 1 0,0-1-1,0 0 1,0 1-1,0-1 1,0 0-1,0 1 1,-1-2-12,1 1 12,0-1 0,0 0 0,0 0 0,-1 1 0,1-1 0,-1 0 0,0 1 0,0-1 0,0 1 0,0-1 0,0 1 0,-2-2-12,-1 1-16,-1 0 0,0 0 0,-1 0 0,1 1 0,0 0 0,-1 0 1,1 0-1,-1 1 0,0 0 0,1 0 0,-4 0 16,5 0 8,1 1 1,-1-1 0,1 1 0,-1 0-1,1 0 1,-1 1 0,1-1 0,-1 0-1,1 1 1,-1 0 0,1 0 0,0 0-1,-1 0 1,1 1 0,0-1 0,0 1-1,0 0 1,0 0 0,0 0-9,-7 9-22,5-6 86,0 0 1,1 1 0,-1 0 0,1 0 0,0 0 0,1 0 0,-4 7-65,7-11 15,-1 0-1,1 1 0,0-1 0,0 0 1,-1 0-1,1 1 0,1-1 1,-1 0-1,0 0 0,0 0 0,1 1 1,-1-1-1,1 0 0,0 0 0,0 0 1,0 0-1,0 0 0,0 0 1,0 0-1,0 0 0,1-1 0,-1 1 1,1 0-1,-1-1 0,1 1 0,0-1 1,-1 1-1,3 0-14,12 11 18,0-1 1,1-1-1,0-1 1,16 8-19,-27-15-30,0 0 0,0-1 0,0 1 0,1-1 0,-1 0 0,1-1 0,-1 0 0,1 0 0,0 0-1,-1-1 1,1 0 0,0 0 0,0-1 0,-1 0 0,1 0 0,4-2 30,-7 1-31,0-1 1,0 0-1,0 0 0,0 0 0,0 0 0,-1-1 0,1 1 0,-1-1 0,0 0 1,-1 0-1,1 0 0,0 0 0,-1-1 0,0 1 0,0-2 31,27-70-313,-26 62 321,-1-1-1,0 1 1,0-1 0,-2 1 0,0-14-8,0 12 301,0 15-30,-1 1-138,0 5-125,0-1 1,0 0-1,1 0 0,0 0 0,-1 1 0,1-1 1,1 0-1,-1 2-8,0-2 6,0 28 35,2 51 66,-1-77-106,0 0 0,0 0 0,0-1 0,1 1 0,0 0 0,0-1 0,1 1 0,-1-1 0,1 0 0,0 1 0,1-1 0,1 1-1,-5-5-8,1 1 0,0-1 0,1 1 0,-1-1 0,0 0 0,0 0 0,0 1 0,1-1 0,-1 0 0,1 0-1,-1 0 1,1-1 0,-1 1 0,1 0 0,0 0 0,-1-1 0,1 1 0,0-1 0,-1 0 0,1 1 0,0-1 0,0 0 0,-1 0-1,2 0 9,-1-1-2,-1 0-1,1 0 1,0 0-1,-1 0 0,1 0 1,-1 0-1,0 0 0,1-1 1,-1 1-1,0 0 1,0-1-1,0 1 0,0-1 1,0 1-1,0-1 1,0 0-1,0 1 0,-1-1 1,1 0 2,3-9 112,-1 1 0,0-1 0,-1 0 0,0 0-1,-1-1 1,0-8-112,3-37 78,5 30-1955,9 7-3429,-8 13 1404</inkml:trace>
  <inkml:trace contextRef="#ctx0" brushRef="#br0" timeOffset="1841.046">610 280 4441,'2'4'538,"0"0"0,1-1 1,0 1-1,-1-1 0,1 0 0,0 0 1,0 0-1,1 0 0,-1-1 0,1 1 1,1 0-539,-4-2 10,0-1 1,0 0 0,-1 1 0,1-1 0,0 0 0,0 1 0,0-1 0,0 0-1,0 0 1,0 0 0,0 0 0,0 0 0,0 0 0,0 0 0,0 0 0,0 0-1,0-1 1,0 1 0,0 0 0,0-1 0,0 1 0,0 0 0,0-1 0,0 1-1,0-1 1,0 0 0,-1 1 0,1-1 0,0 0 0,0 1 0,-1-1 0,1 0 0,-1 0-1,1 0 1,0 1 0,-1-1 0,0 0 0,1 0 0,-1 0 0,1 0 0,-1 0-1,0 0 1,0 0 0,0 0 0,1 0 0,-1 0 0,0 0 0,0-1-11,1-3 19,6-34 70,-7 38-81,0 0-1,0-1 1,0 1-1,0 0 0,0 0 1,0 0-1,-1-1 1,1 1-1,0 0 0,0 0 1,-1 0-1,1 0 1,-1 0-1,1-1 0,-1 1 1,0 0-1,1 0 1,-1 0-1,0 1 1,0-1-1,1 0 0,-1 0 1,0 0-1,0 0 1,0 1-1,0-1 0,0 0 1,-1 1-8,-3-2 115,0 0 1,0 0 0,0 0 0,0 1-1,0 0 1,0 0 0,0 0-1,-2 1-115,5 0 31,0 0-1,0 1 1,0 0-1,0-1 0,-1 1 1,2 0-1,-1 0 1,0 0-1,0 0 0,0 0 1,0 0-1,0 0 1,1 1-1,-1-1 1,1 1-1,-1-1 0,1 1 1,0 0-1,-1 0 1,1-1-1,-1 3-30,-4 4 8,1 0 13,-1 1 1,1-1 0,1 1-1,-1 0 1,0 2-22,4-9 8,1 0-1,-1 1 1,0-1 0,1 0 0,0 0 0,-1 0-1,1 1 1,0-1 0,0 0 0,0 0 0,0 1-1,1-1 1,-1 0 0,0 0 0,1 0 0,0 0 0,-1 1-1,1-1 1,0 0 0,0 0 0,0 0 0,1-1-1,-1 1 1,0 0 0,1 0 0,0 0-8,9 7-54,1 0-1,0-1 1,0 0 0,1-1 0,0-1-1,0 0 1,0-1 0,1 0 0,0-1-1,0 0 1,0-1 0,0-1 0,1 0 0,-1-1-1,12-1 55,-23 0-18,0-1 1,1 0-1,-1 0 0,0-1 0,0 1 0,0 0 0,0-1 1,0 0-1,0 0 0,-1 0 0,1 0 0,0 0 0,-1-1 0,0 1 1,1-1-1,-1 1 0,0-1 0,-1 0 0,1 0 0,0 0 1,-1 0-1,1 0 0,-1 0 0,0 0 0,0-3 18,6-14-133,-1-1 1,-2 0-1,3-16 133,-4 18-245,1-36 713,-2-1 0,-2 1-1,-4-11-467,3 39 904,1 71-495,-1 83 200,7 1 0,6 19-609,-6-141-2700,-6-6 2290,1 0-4833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7:09.651"/>
    </inkml:context>
    <inkml:brush xml:id="br0">
      <inkml:brushProperty name="width" value="0.05" units="cm"/>
      <inkml:brushProperty name="height" value="0.05" units="cm"/>
    </inkml:brush>
  </inkml:definitions>
  <inkml:trace contextRef="#ctx0" brushRef="#br0">38 177 4945,'-7'13'6569,"2"17"-5059,4-16-1270,0 1-1,-1-1 1,-1 0-1,-1 2-239,0-2 101,1 0-1,1 0 1,0 1-1,1 1-100,-2 26 171,3-42 99,0 0-33,0 0-4,0-30-334,1 21 28,0 0 0,0 1 0,0-1 1,1 0-1,1 1 0,-1-1 0,2 1 0,-1-1 0,1 1 1,0 0-1,4-4 73,2-2-493,0 0 0,1 1 1,1 0-1,0 1 0,9-7 493,-15 13-385,0 1-494,-4 19 1030,-2 39 1009,-1 26 131,4-50-1326,0-35-29,0-1-1,1 0 1,0 1-1,1 0 1,-1 0-1,1 0 1,0 1-1,1 0 1,-1 0 0,1 0-1,0 0 1,3 0 64,31-31-322,-38 33 291,0 1-1,0-1 1,0 1 0,1 0-1,-1-1 1,1 1-1,-1 0 1,1 1-1,0-1 1,0 0 0,0 1-1,0-1 1,0 1-1,0 0 1,0 0-1,3-1 32,-4 6 147,0 0 0,0-1 0,-1 1 0,1 0 0,-1 0-1,0 0 1,-1 0 0,1 0 0,-1 0 0,0 1-147,-8 157 1734,8-127-1707,0-35-795,0-7-713,1-13-1467,6-2-1966</inkml:trace>
  <inkml:trace contextRef="#ctx0" brushRef="#br0" timeOffset="329.134">395 261 7970,'0'0'1496,"0"0"-960,0 0-240,0 3 160,0 2-72,0 0 112,0 2 137,0 1 63,0 2-112,0 2-216,0 1-176,0 4-192,0-2-152,0 2-560,6-2-905,-3-7-3024</inkml:trace>
  <inkml:trace contextRef="#ctx0" brushRef="#br0" timeOffset="652.208">430 1 6425,'0'0'1009,"0"0"-553,0 7-456,0 3-56,0-2-2817</inkml:trace>
  <inkml:trace contextRef="#ctx0" brushRef="#br0" timeOffset="1216.001">513 222 3505,'0'0'2823,"0"0"-1397,0 0-622,0 0-36,0 13-68,-1 35-258,0-22 113,1 0 0,3 24-555,-2-61 47,1 0 0,1 0 0,0 1 0,0-1-1,1 1 1,0-1 0,1 1 0,0 1 0,1-1-1,0 1 1,6-7-47,-4 8-127,-7 6 100,0 1 1,0-1-1,0 1 1,0 0-1,0 0 1,0 0-1,1 0 1,-1 0-1,0 0 1,1 0-1,-1 0 1,1 0-1,-1 0 1,1 1-1,0-1 1,-1 1-1,1-1 1,-1 1-1,3-1 27,-3 6 130,1-1 0,0 0-1,-1 1 1,0 0-1,0-1 1,0 4-130,22 118 825,-20-112-687,-2-13-200,0 1-1,-1 0 1,1 0-1,0 0 1,-1 0-1,0 1 1,0-1-1,1 0 1,-1 0-1,0 0 1,-1 0-1,1 0 0,0 0 1,-1 1 62,1-3-2326</inkml:trace>
  <inkml:trace contextRef="#ctx0" brushRef="#br0" timeOffset="1547.814">799 256 9090,'0'3'2200,"0"2"-1303,0 0-465,0 0-88,0 5-168,0 2 0,0 1-24,0 2 8,0-3-32,0 3-120,0-3 56,0-2-64,0 0-624,0-5-1593,-3-5-7185</inkml:trace>
  <inkml:trace contextRef="#ctx0" brushRef="#br0" timeOffset="1868.649">790 63 4913,'0'0'1720,"0"0"-743,0 0-161,6 5-616,-1 5-200,4-3-1745,-3-2-5136</inkml:trace>
  <inkml:trace contextRef="#ctx0" brushRef="#br0" timeOffset="8680.06">963 202 6425,'0'204'4064,"0"-217"-4045,1 0 0,0 0 0,1-1 0,1 1 0,1-2-19,-3 8-213,1 1-1,1 0 1,-1 0-1,1 0 1,1 0 0,-1 1-1,1-1 1,0 1-1,0 0 1,0 0-1,5-4 214,-7 13 43,-1 0-1,1 1 1,-1-1-1,0 0 0,0 1 1,-1 0-1,1-1 0,-1 5-42,1 2 43,4 12 344,-3-14 23,0 0-1,0 1 1,-1 0-1,0-1 1,-1 1-1,0-1 1,0 1-1,-2 6-409,5-23 48,0 0 0,1 0 0,0 0 0,0 0 0,1 1 0,-1-1 0,3 0-48,10-15-178,-8 6 27,22-29 245,-29 43-175,-1 0-1,1 0 1,0 1 0,0-1-1,-1 0 1,1 1 0,0-1-1,0 1 1,1 0 0,-1 0 0,0-1-1,0 1 1,1 1 0,-1-1-1,0 0 1,1 1 0,-1-1-1,3 0 82,5 42 1030,-6 54 798,-4-58-3389,0-48-4005</inkml:trace>
  <inkml:trace contextRef="#ctx0" brushRef="#br0" timeOffset="9169.086">1280 311 4601,'0'0'3662,"0"0"-2259,0 0-809,0 0-49,0 0-298,11 20 2697,-3 13-2496,-7-26-424,0 0 0,1 0 0,0 0-1,0 0 1,0-1 0,1 1 0,0-1 0,1 1-1,-1-1 1,1 0 0,1-1 0,2 5-24,-6-9 4,0-1 0,0 1 0,0-1 0,0 1 0,0-1 0,0 1 0,0-1 0,0 1 0,0-1 0,0 0 1,0 1-1,0-1 0,0 0 0,0 0 0,0 0 0,0 0 0,0 0 0,0 0 0,0 0 0,1 0 0,-1 0 0,0-1 0,0 1 0,0 0 0,0-1 1,0 1-1,0-1 0,0 1 0,0-1 0,0 1 0,-1-1 0,1 0 0,0 1 0,0-1 0,0 0 0,-1 1 0,1-1 0,0 0 0,-1 0 0,1 0 1,-1 0-1,1 0 0,-1 0 0,1 0-4,4-8 91,0 0 0,0 0 0,-1 0 0,1-5-91,-2 8-39,1-3 132,-1-1 0,1 1 0,-2-1 0,1 0 0,-1 0 0,-1 0 0,0 0 0,0-1-93,-1 10-132,0 0 1,0 0-1,0 0 1,0 0-1,0 0 0,0 0 1,0 0-1,1 0 0,-1 0 1,1 0-1,-1 0 0,0 0 1,1 0-1,0 0 1,-1 0-1,1 0 0,0 0 132,4-4-3786</inkml:trace>
  <inkml:trace contextRef="#ctx0" brushRef="#br0" timeOffset="10062.383">1553 271 7970,'0'0'1120,"0"0"-676,0 0-309,0 0-69,0 0 37,0 0 373,0 0 300,0 0 99,0 0-164,0 0-125,0 0-238,0 0-139,0 0-98,0 0-81,0 0 0,0 17 48,7 149 783,-7-160-870,1 0 1,1-1-1,-1 1 1,1-1 0,0 0-1,0 1 1,1 0 8,-2-5-11,-1-1-17,0-10-120,1-4 159,1 0 0,1 0 0,1 0 0,0 0 0,1 1-1,0 0 1,1-1 0,1 2 0,0-1 0,1 1 0,0 0 0,10-10-11,-18 21-16,1 1 1,-1-1 0,1 0-1,-1 0 1,1 1-1,0-1 1,-1 1 0,1-1-1,0 0 1,-1 1-1,1 0 1,0-1 0,0 1-1,0-1 1,-1 1-1,1 0 1,0-1 0,0 1-1,0 0 1,0 0-1,0 0 1,0 0-1,0-1 1,-1 1 0,1 1-1,0-1 1,1 0 15,-1 0-7,1 1 0,-1 0 0,0 0 1,1 0-1,-1 0 0,0-1 0,0 2 0,0-1 0,0 0 1,0 0-1,0 0 0,0 0 0,0 1 0,0-1 0,0 0 7,4 10 41,0-1-1,-1 1 0,0 0 0,1 3-40,-3-8 12,1 7 23,-2-6-27,1-1 0,0 1-1,0-1 1,1 0 0,2 5-8,-5-11-5,0 1 0,1-1 0,-1 1 0,0-1 0,1 1 0,-1-1 0,0 1 0,1-1 0,-1 0 0,1 1 0,-1-1 1,1 0-1,-1 1 0,1-1 0,-1 0 0,1 0 0,-1 1 0,1-1 0,-1 0 0,1 0 0,-1 0 0,1 0 0,-1 0 0,1 1 1,0-1-1,-1 0 5,2-1-19,-1 1 1,0-1 0,0 0 0,0 1-1,0-1 1,0 0 0,0 1-1,0-1 1,0 0 0,0 0 0,0 0-1,0 0 1,0 0 0,0 0 0,-1 0-1,1 0 1,0-1 18,16-21 25,2 0 0,13-13-25,21-24-462,-46 81 2180,0 0-1678,1 0 0,1 0 0,3 4-40,-10-23-192,0 0 1,0 0-1,0 0 1,0 0-1,1 0 1,-1-1 0,0 1-1,1-1 1,-1 1-1,1-1 1,-1 0-1,1 0 1,0 0-1,0-1 1,-1 1 0,1 0-1,0-1 1,0 0-1,0 0 1,0 0 191,15 1-5787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8:12.863"/>
    </inkml:context>
    <inkml:brush xml:id="br0">
      <inkml:brushProperty name="width" value="0.10583" units="cm"/>
      <inkml:brushProperty name="height" value="0.10583" units="cm"/>
      <inkml:brushProperty name="color" value="#D9782F"/>
    </inkml:brush>
  </inkml:definitions>
  <inkml:trace contextRef="#ctx0" brushRef="#br0">104 1 6489,'8'5'7228,"-9"9"-4915,-9 22-3724,6-22 2221,-5 16-680,-1 0 0,-10 18-130,-12 36 138,11-33-131,20-48-33,0-3 6,1 1-1,0-1 1,-1 1 0,1 0-1,0-1 1,-1 1-1,1 0 1,0-1-1,0 1 1,0 0-1,0-1 1,0 1-1,0 0 1,0-1 0,0 1-1,0 0 1,0-1-1,0 1 1,0 0-1,0-1 1,0 1-1,1 0 1,-1 0 20,3-1-10,0 0 1,0 0-1,0 0 1,0-1-1,0 1 1,0-1-1,0 1 1,0-1-1,0 0 1,1-1 9,-3 2-5,108-18 162,-72 17-63,-37-26-7013,0 24 1246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8:13.214"/>
    </inkml:context>
    <inkml:brush xml:id="br0">
      <inkml:brushProperty name="width" value="0.10583" units="cm"/>
      <inkml:brushProperty name="height" value="0.10583" units="cm"/>
      <inkml:brushProperty name="color" value="#D9782F"/>
    </inkml:brush>
  </inkml:definitions>
  <inkml:trace contextRef="#ctx0" brushRef="#br0">1 0 832,'0'0'5324,"0"0"-3460,0 0-1287,0 0-181,0 0-64,0 0 96,0 0 196,0 0 113,0 0-55,0 0-111,0 0-153,1 28 667,2 24-503,-2-28-297,1 0-1,1 0 1,5 16-285,-8-39-153,1-1 0,-1 1 0,1-1 0,-1 1 0,1-1 0,0 0 0,-1 1 0,1-1 0,0 0 0,-1 1 1,1-1-1,0 0 0,-1 0 0,1 0 0,0 0 0,0 1 0,-1-1 0,1 0 0,0 0 0,0 0 0,-1-1 0,1 1 0,0 0 0,-1 0 0,1 0 0,0 0 153,3-1-2647,0 1-3058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8:13.643"/>
    </inkml:context>
    <inkml:brush xml:id="br0">
      <inkml:brushProperty name="width" value="0.10583" units="cm"/>
      <inkml:brushProperty name="height" value="0.10583" units="cm"/>
      <inkml:brushProperty name="color" value="#D9782F"/>
    </inkml:brush>
  </inkml:definitions>
  <inkml:trace contextRef="#ctx0" brushRef="#br0">1 1 6529,'0'0'2753,"0"0"-1409,0 0-392,0 0-391,0 0-321,0 0-96,0 0 144,0 0 304,0 0 64,0 0-40,0 0-136,0 0-184,0 0-152,0 0-144,0 0-16,0 0-472,0 0-1200,0 0-4265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9T19:28:13.994"/>
    </inkml:context>
    <inkml:brush xml:id="br0">
      <inkml:brushProperty name="width" value="0.10583" units="cm"/>
      <inkml:brushProperty name="height" value="0.10583" units="cm"/>
      <inkml:brushProperty name="color" value="#D9782F"/>
    </inkml:brush>
  </inkml:definitions>
  <inkml:trace contextRef="#ctx0" brushRef="#br0">1 1 6081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it-IT" dirty="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18931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94219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455944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8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888404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524951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F2B8449-8164-4014-8EE9-C36324EBF128}" type="datetimeFigureOut">
              <a:rPr lang="it-IT" smtClean="0"/>
              <a:t>29/05/2019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748259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4022530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32D225-F080-4981-9DA6-DFB10752ECAB}" type="slidenum">
              <a:rPr lang="it-IT" smtClean="0"/>
              <a:t>‹N›</a:t>
            </a:fld>
            <a:endParaRPr lang="it-IT"/>
          </a:p>
        </p:txBody>
      </p:sp>
    </p:spTree>
    <p:extLst>
      <p:ext uri="{BB962C8B-B14F-4D97-AF65-F5344CB8AC3E}">
        <p14:creationId xmlns:p14="http://schemas.microsoft.com/office/powerpoint/2010/main" val="27348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4254491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595917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599264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83707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6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it-IT" dirty="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86452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6328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F2B8449-8164-4014-8EE9-C36324EBF128}" type="datetimeFigureOut">
              <a:rPr lang="it-IT" smtClean="0"/>
              <a:t>29/05/2019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60191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82186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32D225-F080-4981-9DA6-DFB10752ECAB}" type="slidenum">
              <a:rPr lang="it-IT" smtClean="0"/>
              <a:t>‹N›</a:t>
            </a:fld>
            <a:endParaRPr lang="it-IT"/>
          </a:p>
        </p:txBody>
      </p:sp>
    </p:spTree>
    <p:extLst>
      <p:ext uri="{BB962C8B-B14F-4D97-AF65-F5344CB8AC3E}">
        <p14:creationId xmlns:p14="http://schemas.microsoft.com/office/powerpoint/2010/main" val="203399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71001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2B8449-8164-4014-8EE9-C36324EBF128}" type="datetimeFigureOut">
              <a:rPr lang="it-IT" smtClean="0"/>
              <a:t>29/05/2019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32D225-F080-4981-9DA6-DFB10752ECAB}" type="slidenum">
              <a:rPr lang="it-IT" smtClean="0"/>
              <a:t>‹N›</a:t>
            </a:fld>
            <a:endParaRPr lang="it-IT"/>
          </a:p>
        </p:txBody>
      </p:sp>
      <p:sp>
        <p:nvSpPr>
          <p:cNvPr id="11" name="Title Placeholder 1">
            <a:extLst>
              <a:ext uri="{FF2B5EF4-FFF2-40B4-BE49-F238E27FC236}">
                <a16:creationId xmlns:a16="http://schemas.microsoft.com/office/drawing/2014/main" id="{E65A36F5-D4C9-4C9E-ADDB-71810890BEF2}"/>
              </a:ext>
            </a:extLst>
          </p:cNvPr>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Tree>
    <p:extLst>
      <p:ext uri="{BB962C8B-B14F-4D97-AF65-F5344CB8AC3E}">
        <p14:creationId xmlns:p14="http://schemas.microsoft.com/office/powerpoint/2010/main" val="242322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2B8449-8164-4014-8EE9-C36324EBF128}" type="datetimeFigureOut">
              <a:rPr lang="it-IT" smtClean="0"/>
              <a:t>29/05/2019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32D225-F080-4981-9DA6-DFB10752ECAB}"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03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microsoft.com/office/2007/relationships/hdphoto" Target="../media/hdphoto6.wdp"/><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image" Target="../media/image11.png"/><Relationship Id="rId16" Type="http://schemas.openxmlformats.org/officeDocument/2006/relationships/customXml" Target="../ink/ink8.xml"/><Relationship Id="rId20"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5.xml"/><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s>
</file>

<file path=ppt/slides/_rels/slide11.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11.xml"/><Relationship Id="rId1" Type="http://schemas.openxmlformats.org/officeDocument/2006/relationships/slideLayout" Target="../slideLayouts/slideLayout13.xml"/><Relationship Id="rId6" Type="http://schemas.openxmlformats.org/officeDocument/2006/relationships/customXml" Target="../ink/ink13.xml"/><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27.jpg"/><Relationship Id="rId7" Type="http://schemas.openxmlformats.org/officeDocument/2006/relationships/image" Target="../media/image29.png"/><Relationship Id="rId2" Type="http://schemas.openxmlformats.org/officeDocument/2006/relationships/image" Target="../media/image26.jpg"/><Relationship Id="rId1" Type="http://schemas.openxmlformats.org/officeDocument/2006/relationships/slideLayout" Target="../slideLayouts/slideLayout13.xml"/><Relationship Id="rId6" Type="http://schemas.openxmlformats.org/officeDocument/2006/relationships/customXml" Target="../ink/ink17.xml"/><Relationship Id="rId5" Type="http://schemas.openxmlformats.org/officeDocument/2006/relationships/image" Target="../media/image28.png"/><Relationship Id="rId4" Type="http://schemas.openxmlformats.org/officeDocument/2006/relationships/customXml" Target="../ink/ink16.xml"/><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24.xml"/><Relationship Id="rId18" Type="http://schemas.openxmlformats.org/officeDocument/2006/relationships/image" Target="../media/image39.png"/><Relationship Id="rId26" Type="http://schemas.openxmlformats.org/officeDocument/2006/relationships/image" Target="../media/image43.png"/><Relationship Id="rId3" Type="http://schemas.openxmlformats.org/officeDocument/2006/relationships/customXml" Target="../ink/ink19.xml"/><Relationship Id="rId21" Type="http://schemas.openxmlformats.org/officeDocument/2006/relationships/customXml" Target="../ink/ink28.xml"/><Relationship Id="rId7" Type="http://schemas.openxmlformats.org/officeDocument/2006/relationships/customXml" Target="../ink/ink21.xml"/><Relationship Id="rId12" Type="http://schemas.openxmlformats.org/officeDocument/2006/relationships/image" Target="../media/image36.png"/><Relationship Id="rId17" Type="http://schemas.openxmlformats.org/officeDocument/2006/relationships/customXml" Target="../ink/ink26.xml"/><Relationship Id="rId25" Type="http://schemas.openxmlformats.org/officeDocument/2006/relationships/customXml" Target="../ink/ink30.xml"/><Relationship Id="rId2" Type="http://schemas.openxmlformats.org/officeDocument/2006/relationships/image" Target="../media/image31.jp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customXml" Target="../ink/ink23.xml"/><Relationship Id="rId24" Type="http://schemas.openxmlformats.org/officeDocument/2006/relationships/image" Target="../media/image42.png"/><Relationship Id="rId5" Type="http://schemas.openxmlformats.org/officeDocument/2006/relationships/customXml" Target="../ink/ink20.xml"/><Relationship Id="rId15" Type="http://schemas.openxmlformats.org/officeDocument/2006/relationships/customXml" Target="../ink/ink25.xml"/><Relationship Id="rId23" Type="http://schemas.openxmlformats.org/officeDocument/2006/relationships/customXml" Target="../ink/ink29.xml"/><Relationship Id="rId28" Type="http://schemas.openxmlformats.org/officeDocument/2006/relationships/image" Target="../media/image44.png"/><Relationship Id="rId10" Type="http://schemas.openxmlformats.org/officeDocument/2006/relationships/image" Target="../media/image35.png"/><Relationship Id="rId19" Type="http://schemas.openxmlformats.org/officeDocument/2006/relationships/customXml" Target="../ink/ink27.xml"/><Relationship Id="rId4" Type="http://schemas.openxmlformats.org/officeDocument/2006/relationships/image" Target="../media/image32.png"/><Relationship Id="rId9" Type="http://schemas.openxmlformats.org/officeDocument/2006/relationships/customXml" Target="../ink/ink22.xml"/><Relationship Id="rId14" Type="http://schemas.openxmlformats.org/officeDocument/2006/relationships/image" Target="../media/image37.png"/><Relationship Id="rId22" Type="http://schemas.openxmlformats.org/officeDocument/2006/relationships/image" Target="../media/image41.png"/><Relationship Id="rId27" Type="http://schemas.openxmlformats.org/officeDocument/2006/relationships/customXml" Target="../ink/ink31.xml"/></Relationships>
</file>

<file path=ppt/slides/_rels/slide16.xml.rels><?xml version="1.0" encoding="UTF-8" standalone="yes"?>
<Relationships xmlns="http://schemas.openxmlformats.org/package/2006/relationships"><Relationship Id="rId3" Type="http://schemas.openxmlformats.org/officeDocument/2006/relationships/hyperlink" Target="https://www.sprint40.eu/results/" TargetMode="External"/><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5.wdp"/><Relationship Id="rId3" Type="http://schemas.openxmlformats.org/officeDocument/2006/relationships/diagramLayout" Target="../diagrams/layout3.xml"/><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openxmlformats.org/officeDocument/2006/relationships/image" Target="../media/image9.png"/><Relationship Id="rId5" Type="http://schemas.openxmlformats.org/officeDocument/2006/relationships/diagramColors" Target="../diagrams/colors3.xml"/><Relationship Id="rId10" Type="http://schemas.openxmlformats.org/officeDocument/2006/relationships/customXml" Target="../ink/ink1.xml"/><Relationship Id="rId4" Type="http://schemas.openxmlformats.org/officeDocument/2006/relationships/diagramQuickStyle" Target="../diagrams/quickStyle3.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2436480" y="3303551"/>
            <a:ext cx="7439038" cy="1254382"/>
          </a:xfrm>
        </p:spPr>
        <p:txBody>
          <a:bodyPr>
            <a:normAutofit/>
          </a:bodyPr>
          <a:lstStyle/>
          <a:p>
            <a:pPr algn="ctr">
              <a:lnSpc>
                <a:spcPct val="150000"/>
              </a:lnSpc>
            </a:pPr>
            <a:r>
              <a:rPr lang="en-US" sz="1800" b="1" dirty="0">
                <a:solidFill>
                  <a:srgbClr val="EAE400"/>
                </a:solidFill>
                <a:latin typeface="Arial" panose="020B0604020202020204" pitchFamily="34" charset="0"/>
                <a:cs typeface="Arial" panose="020B0604020202020204" pitchFamily="34" charset="0"/>
              </a:rPr>
              <a:t>Strategic Partnership for Industry 4.0 innovation advanced Training</a:t>
            </a:r>
            <a:endParaRPr lang="it-IT" sz="1800" dirty="0">
              <a:solidFill>
                <a:srgbClr val="EAE400"/>
              </a:solidFill>
              <a:latin typeface="Arial" panose="020B0604020202020204" pitchFamily="34" charset="0"/>
              <a:cs typeface="Arial" panose="020B0604020202020204"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9636" y="1293469"/>
            <a:ext cx="8312728" cy="1711374"/>
          </a:xfrm>
          <a:prstGeom prst="rect">
            <a:avLst/>
          </a:prstGeom>
          <a:noFill/>
          <a:ln>
            <a:noFill/>
          </a:ln>
        </p:spPr>
      </p:pic>
      <p:sp>
        <p:nvSpPr>
          <p:cNvPr id="2" name="Rettangolo 1">
            <a:extLst>
              <a:ext uri="{FF2B5EF4-FFF2-40B4-BE49-F238E27FC236}">
                <a16:creationId xmlns:a16="http://schemas.microsoft.com/office/drawing/2014/main" id="{3D09ED06-B9BE-4F78-85AB-B5237B0DE47E}"/>
              </a:ext>
            </a:extLst>
          </p:cNvPr>
          <p:cNvSpPr/>
          <p:nvPr/>
        </p:nvSpPr>
        <p:spPr>
          <a:xfrm>
            <a:off x="3248623" y="4664976"/>
            <a:ext cx="5818516" cy="646331"/>
          </a:xfrm>
          <a:prstGeom prst="rect">
            <a:avLst/>
          </a:prstGeom>
        </p:spPr>
        <p:txBody>
          <a:bodyPr wrap="none">
            <a:spAutoFit/>
          </a:bodyPr>
          <a:lstStyle/>
          <a:p>
            <a:pPr algn="ctr"/>
            <a:r>
              <a:rPr lang="it-IT" sz="3600" b="1" cap="all" spc="200" dirty="0">
                <a:solidFill>
                  <a:schemeClr val="tx2"/>
                </a:solidFill>
                <a:latin typeface="+mj-lt"/>
              </a:rPr>
              <a:t>The audit </a:t>
            </a:r>
            <a:r>
              <a:rPr lang="it-IT" sz="3600" b="1" cap="all" spc="200" dirty="0" err="1">
                <a:solidFill>
                  <a:schemeClr val="tx2"/>
                </a:solidFill>
                <a:latin typeface="+mj-lt"/>
              </a:rPr>
              <a:t>methodology</a:t>
            </a:r>
            <a:endParaRPr lang="it-IT" sz="3600" b="1" cap="all" spc="200" dirty="0">
              <a:solidFill>
                <a:schemeClr val="tx2"/>
              </a:solidFill>
              <a:latin typeface="+mj-lt"/>
            </a:endParaRPr>
          </a:p>
        </p:txBody>
      </p:sp>
      <p:sp>
        <p:nvSpPr>
          <p:cNvPr id="5" name="Segnaposto contenuto 2">
            <a:extLst>
              <a:ext uri="{FF2B5EF4-FFF2-40B4-BE49-F238E27FC236}">
                <a16:creationId xmlns:a16="http://schemas.microsoft.com/office/drawing/2014/main" id="{3B89303E-E33D-482A-A35F-DBB2D70350FB}"/>
              </a:ext>
            </a:extLst>
          </p:cNvPr>
          <p:cNvSpPr txBox="1">
            <a:spLocks/>
          </p:cNvSpPr>
          <p:nvPr/>
        </p:nvSpPr>
        <p:spPr>
          <a:xfrm>
            <a:off x="1066800" y="5610014"/>
            <a:ext cx="10058400" cy="6583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it-IT" dirty="0"/>
              <a:t>Evaluation model for INDUSTRY 4.0</a:t>
            </a:r>
          </a:p>
        </p:txBody>
      </p:sp>
    </p:spTree>
    <p:extLst>
      <p:ext uri="{BB962C8B-B14F-4D97-AF65-F5344CB8AC3E}">
        <p14:creationId xmlns:p14="http://schemas.microsoft.com/office/powerpoint/2010/main" val="379296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p:txBody>
          <a:bodyPr/>
          <a:lstStyle/>
          <a:p>
            <a:r>
              <a:rPr lang="it-IT" b="1" dirty="0"/>
              <a:t>Acatech study: </a:t>
            </a:r>
            <a:r>
              <a:rPr lang="it-IT" b="1" dirty="0" err="1"/>
              <a:t>maturity</a:t>
            </a:r>
            <a:r>
              <a:rPr lang="it-IT" b="1" dirty="0"/>
              <a:t> </a:t>
            </a:r>
            <a:r>
              <a:rPr lang="it-IT" b="1" dirty="0" err="1"/>
              <a:t>levels</a:t>
            </a:r>
            <a:endParaRPr lang="it-IT" b="1" dirty="0"/>
          </a:p>
        </p:txBody>
      </p:sp>
      <p:pic>
        <p:nvPicPr>
          <p:cNvPr id="6" name="Shape 591">
            <a:extLst>
              <a:ext uri="{FF2B5EF4-FFF2-40B4-BE49-F238E27FC236}">
                <a16:creationId xmlns:a16="http://schemas.microsoft.com/office/drawing/2014/main" id="{91A4CC94-85C2-4330-A549-833BA2EB09B5}"/>
              </a:ext>
            </a:extLst>
          </p:cNvPr>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t="2273" b="2141"/>
          <a:stretch/>
        </p:blipFill>
        <p:spPr>
          <a:xfrm>
            <a:off x="2165445" y="2088107"/>
            <a:ext cx="7861110" cy="3944203"/>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10" name="Input penna 9">
                <a:extLst>
                  <a:ext uri="{FF2B5EF4-FFF2-40B4-BE49-F238E27FC236}">
                    <a16:creationId xmlns:a16="http://schemas.microsoft.com/office/drawing/2014/main" id="{A7DFAA1E-AF03-443D-821F-38BCAB979B9F}"/>
                  </a:ext>
                </a:extLst>
              </p14:cNvPr>
              <p14:cNvContentPartPr/>
              <p14:nvPr/>
            </p14:nvContentPartPr>
            <p14:xfrm>
              <a:off x="5261346" y="5737841"/>
              <a:ext cx="238320" cy="252000"/>
            </p14:xfrm>
          </p:contentPart>
        </mc:Choice>
        <mc:Fallback>
          <p:pic>
            <p:nvPicPr>
              <p:cNvPr id="10" name="Input penna 9">
                <a:extLst>
                  <a:ext uri="{FF2B5EF4-FFF2-40B4-BE49-F238E27FC236}">
                    <a16:creationId xmlns:a16="http://schemas.microsoft.com/office/drawing/2014/main" id="{A7DFAA1E-AF03-443D-821F-38BCAB979B9F}"/>
                  </a:ext>
                </a:extLst>
              </p:cNvPr>
              <p:cNvPicPr/>
              <p:nvPr/>
            </p:nvPicPr>
            <p:blipFill>
              <a:blip r:embed="rId5"/>
              <a:stretch>
                <a:fillRect/>
              </a:stretch>
            </p:blipFill>
            <p:spPr>
              <a:xfrm>
                <a:off x="5225346" y="5665841"/>
                <a:ext cx="3099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put penna 10">
                <a:extLst>
                  <a:ext uri="{FF2B5EF4-FFF2-40B4-BE49-F238E27FC236}">
                    <a16:creationId xmlns:a16="http://schemas.microsoft.com/office/drawing/2014/main" id="{E8D3DD56-DD9D-46D0-994D-727E596C76DB}"/>
                  </a:ext>
                </a:extLst>
              </p14:cNvPr>
              <p14:cNvContentPartPr/>
              <p14:nvPr/>
            </p14:nvContentPartPr>
            <p14:xfrm>
              <a:off x="5245506" y="5752241"/>
              <a:ext cx="263880" cy="344520"/>
            </p14:xfrm>
          </p:contentPart>
        </mc:Choice>
        <mc:Fallback>
          <p:pic>
            <p:nvPicPr>
              <p:cNvPr id="11" name="Input penna 10">
                <a:extLst>
                  <a:ext uri="{FF2B5EF4-FFF2-40B4-BE49-F238E27FC236}">
                    <a16:creationId xmlns:a16="http://schemas.microsoft.com/office/drawing/2014/main" id="{E8D3DD56-DD9D-46D0-994D-727E596C76DB}"/>
                  </a:ext>
                </a:extLst>
              </p:cNvPr>
              <p:cNvPicPr/>
              <p:nvPr/>
            </p:nvPicPr>
            <p:blipFill>
              <a:blip r:embed="rId7"/>
              <a:stretch>
                <a:fillRect/>
              </a:stretch>
            </p:blipFill>
            <p:spPr>
              <a:xfrm>
                <a:off x="5209866" y="5680241"/>
                <a:ext cx="335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put penna 30">
                <a:extLst>
                  <a:ext uri="{FF2B5EF4-FFF2-40B4-BE49-F238E27FC236}">
                    <a16:creationId xmlns:a16="http://schemas.microsoft.com/office/drawing/2014/main" id="{EC13FF50-7527-4E48-9346-0506EEAE4BC6}"/>
                  </a:ext>
                </a:extLst>
              </p14:cNvPr>
              <p14:cNvContentPartPr/>
              <p14:nvPr/>
            </p14:nvContentPartPr>
            <p14:xfrm>
              <a:off x="5614210" y="6111736"/>
              <a:ext cx="324000" cy="163080"/>
            </p14:xfrm>
          </p:contentPart>
        </mc:Choice>
        <mc:Fallback>
          <p:pic>
            <p:nvPicPr>
              <p:cNvPr id="31" name="Input penna 30">
                <a:extLst>
                  <a:ext uri="{FF2B5EF4-FFF2-40B4-BE49-F238E27FC236}">
                    <a16:creationId xmlns:a16="http://schemas.microsoft.com/office/drawing/2014/main" id="{EC13FF50-7527-4E48-9346-0506EEAE4BC6}"/>
                  </a:ext>
                </a:extLst>
              </p:cNvPr>
              <p:cNvPicPr/>
              <p:nvPr/>
            </p:nvPicPr>
            <p:blipFill>
              <a:blip r:embed="rId9"/>
              <a:stretch>
                <a:fillRect/>
              </a:stretch>
            </p:blipFill>
            <p:spPr>
              <a:xfrm>
                <a:off x="5605210" y="6102736"/>
                <a:ext cx="341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put penna 31">
                <a:extLst>
                  <a:ext uri="{FF2B5EF4-FFF2-40B4-BE49-F238E27FC236}">
                    <a16:creationId xmlns:a16="http://schemas.microsoft.com/office/drawing/2014/main" id="{4755E480-8D5A-4C25-8001-1D3AB6E8D534}"/>
                  </a:ext>
                </a:extLst>
              </p14:cNvPr>
              <p14:cNvContentPartPr/>
              <p14:nvPr/>
            </p14:nvContentPartPr>
            <p14:xfrm>
              <a:off x="4769766" y="6081168"/>
              <a:ext cx="720000" cy="180000"/>
            </p14:xfrm>
          </p:contentPart>
        </mc:Choice>
        <mc:Fallback>
          <p:pic>
            <p:nvPicPr>
              <p:cNvPr id="32" name="Input penna 31">
                <a:extLst>
                  <a:ext uri="{FF2B5EF4-FFF2-40B4-BE49-F238E27FC236}">
                    <a16:creationId xmlns:a16="http://schemas.microsoft.com/office/drawing/2014/main" id="{4755E480-8D5A-4C25-8001-1D3AB6E8D534}"/>
                  </a:ext>
                </a:extLst>
              </p:cNvPr>
              <p:cNvPicPr/>
              <p:nvPr/>
            </p:nvPicPr>
            <p:blipFill>
              <a:blip r:embed="rId11"/>
              <a:stretch>
                <a:fillRect/>
              </a:stretch>
            </p:blipFill>
            <p:spPr>
              <a:xfrm>
                <a:off x="4760770" y="6072528"/>
                <a:ext cx="737631"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Input penna 32">
                <a:extLst>
                  <a:ext uri="{FF2B5EF4-FFF2-40B4-BE49-F238E27FC236}">
                    <a16:creationId xmlns:a16="http://schemas.microsoft.com/office/drawing/2014/main" id="{832B359F-EBC5-4E65-A3C8-A34994E084E6}"/>
                  </a:ext>
                </a:extLst>
              </p14:cNvPr>
              <p14:cNvContentPartPr/>
              <p14:nvPr/>
            </p14:nvContentPartPr>
            <p14:xfrm>
              <a:off x="6086106" y="6155640"/>
              <a:ext cx="65880" cy="119520"/>
            </p14:xfrm>
          </p:contentPart>
        </mc:Choice>
        <mc:Fallback>
          <p:pic>
            <p:nvPicPr>
              <p:cNvPr id="33" name="Input penna 32">
                <a:extLst>
                  <a:ext uri="{FF2B5EF4-FFF2-40B4-BE49-F238E27FC236}">
                    <a16:creationId xmlns:a16="http://schemas.microsoft.com/office/drawing/2014/main" id="{832B359F-EBC5-4E65-A3C8-A34994E084E6}"/>
                  </a:ext>
                </a:extLst>
              </p:cNvPr>
              <p:cNvPicPr/>
              <p:nvPr/>
            </p:nvPicPr>
            <p:blipFill>
              <a:blip r:embed="rId13"/>
              <a:stretch>
                <a:fillRect/>
              </a:stretch>
            </p:blipFill>
            <p:spPr>
              <a:xfrm>
                <a:off x="6067386" y="6136920"/>
                <a:ext cx="103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put penna 33">
                <a:extLst>
                  <a:ext uri="{FF2B5EF4-FFF2-40B4-BE49-F238E27FC236}">
                    <a16:creationId xmlns:a16="http://schemas.microsoft.com/office/drawing/2014/main" id="{3496B61E-81A4-4FE2-835E-9D22DB26487C}"/>
                  </a:ext>
                </a:extLst>
              </p14:cNvPr>
              <p14:cNvContentPartPr/>
              <p14:nvPr/>
            </p14:nvContentPartPr>
            <p14:xfrm>
              <a:off x="6161346" y="6212160"/>
              <a:ext cx="16200" cy="71640"/>
            </p14:xfrm>
          </p:contentPart>
        </mc:Choice>
        <mc:Fallback>
          <p:pic>
            <p:nvPicPr>
              <p:cNvPr id="34" name="Input penna 33">
                <a:extLst>
                  <a:ext uri="{FF2B5EF4-FFF2-40B4-BE49-F238E27FC236}">
                    <a16:creationId xmlns:a16="http://schemas.microsoft.com/office/drawing/2014/main" id="{3496B61E-81A4-4FE2-835E-9D22DB26487C}"/>
                  </a:ext>
                </a:extLst>
              </p:cNvPr>
              <p:cNvPicPr/>
              <p:nvPr/>
            </p:nvPicPr>
            <p:blipFill>
              <a:blip r:embed="rId15"/>
              <a:stretch>
                <a:fillRect/>
              </a:stretch>
            </p:blipFill>
            <p:spPr>
              <a:xfrm>
                <a:off x="6142626" y="6193080"/>
                <a:ext cx="540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put penna 34">
                <a:extLst>
                  <a:ext uri="{FF2B5EF4-FFF2-40B4-BE49-F238E27FC236}">
                    <a16:creationId xmlns:a16="http://schemas.microsoft.com/office/drawing/2014/main" id="{EA6F012B-460A-4515-8A94-4C1BD3C29E35}"/>
                  </a:ext>
                </a:extLst>
              </p14:cNvPr>
              <p14:cNvContentPartPr/>
              <p14:nvPr/>
            </p14:nvContentPartPr>
            <p14:xfrm>
              <a:off x="6220386" y="6255000"/>
              <a:ext cx="360" cy="360"/>
            </p14:xfrm>
          </p:contentPart>
        </mc:Choice>
        <mc:Fallback>
          <p:pic>
            <p:nvPicPr>
              <p:cNvPr id="35" name="Input penna 34">
                <a:extLst>
                  <a:ext uri="{FF2B5EF4-FFF2-40B4-BE49-F238E27FC236}">
                    <a16:creationId xmlns:a16="http://schemas.microsoft.com/office/drawing/2014/main" id="{EA6F012B-460A-4515-8A94-4C1BD3C29E35}"/>
                  </a:ext>
                </a:extLst>
              </p:cNvPr>
              <p:cNvPicPr/>
              <p:nvPr/>
            </p:nvPicPr>
            <p:blipFill>
              <a:blip r:embed="rId17"/>
              <a:stretch>
                <a:fillRect/>
              </a:stretch>
            </p:blipFill>
            <p:spPr>
              <a:xfrm>
                <a:off x="6201666" y="6236280"/>
                <a:ext cx="381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put penna 35">
                <a:extLst>
                  <a:ext uri="{FF2B5EF4-FFF2-40B4-BE49-F238E27FC236}">
                    <a16:creationId xmlns:a16="http://schemas.microsoft.com/office/drawing/2014/main" id="{5F0A2073-73C5-4731-A771-56DB019429F1}"/>
                  </a:ext>
                </a:extLst>
              </p14:cNvPr>
              <p14:cNvContentPartPr/>
              <p14:nvPr/>
            </p14:nvContentPartPr>
            <p14:xfrm>
              <a:off x="6220386" y="6255000"/>
              <a:ext cx="360" cy="360"/>
            </p14:xfrm>
          </p:contentPart>
        </mc:Choice>
        <mc:Fallback>
          <p:pic>
            <p:nvPicPr>
              <p:cNvPr id="36" name="Input penna 35">
                <a:extLst>
                  <a:ext uri="{FF2B5EF4-FFF2-40B4-BE49-F238E27FC236}">
                    <a16:creationId xmlns:a16="http://schemas.microsoft.com/office/drawing/2014/main" id="{5F0A2073-73C5-4731-A771-56DB019429F1}"/>
                  </a:ext>
                </a:extLst>
              </p:cNvPr>
              <p:cNvPicPr/>
              <p:nvPr/>
            </p:nvPicPr>
            <p:blipFill>
              <a:blip r:embed="rId17"/>
              <a:stretch>
                <a:fillRect/>
              </a:stretch>
            </p:blipFill>
            <p:spPr>
              <a:xfrm>
                <a:off x="6201666" y="6236280"/>
                <a:ext cx="381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2" name="Input penna 41">
                <a:extLst>
                  <a:ext uri="{FF2B5EF4-FFF2-40B4-BE49-F238E27FC236}">
                    <a16:creationId xmlns:a16="http://schemas.microsoft.com/office/drawing/2014/main" id="{B3D569A9-9569-4BFA-A45B-DE7F84BB6757}"/>
                  </a:ext>
                </a:extLst>
              </p14:cNvPr>
              <p14:cNvContentPartPr/>
              <p14:nvPr/>
            </p14:nvContentPartPr>
            <p14:xfrm>
              <a:off x="6262146" y="6167880"/>
              <a:ext cx="74520" cy="76320"/>
            </p14:xfrm>
          </p:contentPart>
        </mc:Choice>
        <mc:Fallback>
          <p:pic>
            <p:nvPicPr>
              <p:cNvPr id="42" name="Input penna 41">
                <a:extLst>
                  <a:ext uri="{FF2B5EF4-FFF2-40B4-BE49-F238E27FC236}">
                    <a16:creationId xmlns:a16="http://schemas.microsoft.com/office/drawing/2014/main" id="{B3D569A9-9569-4BFA-A45B-DE7F84BB6757}"/>
                  </a:ext>
                </a:extLst>
              </p:cNvPr>
              <p:cNvPicPr/>
              <p:nvPr/>
            </p:nvPicPr>
            <p:blipFill>
              <a:blip r:embed="rId20"/>
              <a:stretch>
                <a:fillRect/>
              </a:stretch>
            </p:blipFill>
            <p:spPr>
              <a:xfrm>
                <a:off x="6243066" y="6149160"/>
                <a:ext cx="112320" cy="114120"/>
              </a:xfrm>
              <a:prstGeom prst="rect">
                <a:avLst/>
              </a:prstGeom>
            </p:spPr>
          </p:pic>
        </mc:Fallback>
      </mc:AlternateContent>
    </p:spTree>
    <p:extLst>
      <p:ext uri="{BB962C8B-B14F-4D97-AF65-F5344CB8AC3E}">
        <p14:creationId xmlns:p14="http://schemas.microsoft.com/office/powerpoint/2010/main" val="198100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p:txBody>
          <a:bodyPr/>
          <a:lstStyle/>
          <a:p>
            <a:r>
              <a:rPr lang="it-IT" b="1" dirty="0"/>
              <a:t>Acatech study: </a:t>
            </a:r>
            <a:r>
              <a:rPr lang="it-IT" b="1" dirty="0" err="1"/>
              <a:t>maturity</a:t>
            </a:r>
            <a:r>
              <a:rPr lang="it-IT" b="1" dirty="0"/>
              <a:t> </a:t>
            </a:r>
            <a:r>
              <a:rPr lang="it-IT" b="1" dirty="0" err="1"/>
              <a:t>levels</a:t>
            </a:r>
            <a:endParaRPr lang="it-IT" b="1" dirty="0"/>
          </a:p>
        </p:txBody>
      </p:sp>
      <p:sp>
        <p:nvSpPr>
          <p:cNvPr id="3" name="Segnaposto contenuto 2">
            <a:extLst>
              <a:ext uri="{FF2B5EF4-FFF2-40B4-BE49-F238E27FC236}">
                <a16:creationId xmlns:a16="http://schemas.microsoft.com/office/drawing/2014/main" id="{D5078FA1-1D8A-41F1-BBBF-12227A2E206A}"/>
              </a:ext>
            </a:extLst>
          </p:cNvPr>
          <p:cNvSpPr>
            <a:spLocks noGrp="1"/>
          </p:cNvSpPr>
          <p:nvPr>
            <p:ph idx="1"/>
          </p:nvPr>
        </p:nvSpPr>
        <p:spPr>
          <a:xfrm>
            <a:off x="1097280" y="1845733"/>
            <a:ext cx="10058400" cy="4344051"/>
          </a:xfrm>
        </p:spPr>
        <p:txBody>
          <a:bodyPr>
            <a:normAutofit fontScale="62500" lnSpcReduction="20000"/>
          </a:bodyPr>
          <a:lstStyle/>
          <a:p>
            <a:pPr marL="742950" indent="-742950" algn="just">
              <a:lnSpc>
                <a:spcPct val="150000"/>
              </a:lnSpc>
              <a:buFont typeface="+mj-lt"/>
              <a:buAutoNum type="arabicPeriod"/>
            </a:pPr>
            <a:r>
              <a:rPr lang="en-US" sz="3800" b="1" spc="-50" dirty="0">
                <a:solidFill>
                  <a:schemeClr val="tx1"/>
                </a:solidFill>
                <a:latin typeface="+mj-lt"/>
                <a:ea typeface="+mj-ea"/>
                <a:cs typeface="+mj-cs"/>
              </a:rPr>
              <a:t>Computerization</a:t>
            </a:r>
            <a:r>
              <a:rPr lang="en-US" sz="3600" spc="-50" dirty="0">
                <a:latin typeface="+mj-lt"/>
                <a:ea typeface="+mj-ea"/>
                <a:cs typeface="+mj-cs"/>
              </a:rPr>
              <a:t>: initial digitalization through investments in isolated information technologies (</a:t>
            </a:r>
            <a:r>
              <a:rPr lang="en-US" sz="3600" spc="-50" dirty="0" err="1">
                <a:latin typeface="+mj-lt"/>
                <a:ea typeface="+mj-ea"/>
                <a:cs typeface="+mj-cs"/>
              </a:rPr>
              <a:t>eg</a:t>
            </a:r>
            <a:r>
              <a:rPr lang="en-US" sz="3600" spc="-50" dirty="0">
                <a:latin typeface="+mj-lt"/>
                <a:ea typeface="+mj-ea"/>
                <a:cs typeface="+mj-cs"/>
              </a:rPr>
              <a:t>: CNC machine with numerical control);</a:t>
            </a:r>
          </a:p>
          <a:p>
            <a:pPr marL="742950" indent="-742950" algn="just">
              <a:lnSpc>
                <a:spcPct val="150000"/>
              </a:lnSpc>
              <a:buFont typeface="+mj-lt"/>
              <a:buAutoNum type="arabicPeriod"/>
            </a:pPr>
            <a:r>
              <a:rPr lang="en-US" sz="3800" b="1" spc="-50" dirty="0">
                <a:solidFill>
                  <a:schemeClr val="tx1"/>
                </a:solidFill>
                <a:latin typeface="+mj-lt"/>
                <a:ea typeface="+mj-ea"/>
                <a:cs typeface="+mj-cs"/>
              </a:rPr>
              <a:t>Connectivity</a:t>
            </a:r>
            <a:r>
              <a:rPr lang="en-US" sz="3600" spc="-50" dirty="0">
                <a:latin typeface="+mj-lt"/>
                <a:ea typeface="+mj-ea"/>
                <a:cs typeface="+mj-cs"/>
              </a:rPr>
              <a:t>: innovation of technologies that allow the connection of components;</a:t>
            </a:r>
          </a:p>
          <a:p>
            <a:pPr marL="742950" indent="-742950" algn="just">
              <a:lnSpc>
                <a:spcPct val="150000"/>
              </a:lnSpc>
              <a:buFont typeface="+mj-lt"/>
              <a:buAutoNum type="arabicPeriod"/>
            </a:pPr>
            <a:r>
              <a:rPr lang="en-US" sz="3800" b="1" spc="-50" dirty="0">
                <a:solidFill>
                  <a:schemeClr val="tx1"/>
                </a:solidFill>
                <a:latin typeface="+mj-lt"/>
                <a:ea typeface="+mj-ea"/>
                <a:cs typeface="+mj-cs"/>
              </a:rPr>
              <a:t>Visibility</a:t>
            </a:r>
            <a:r>
              <a:rPr lang="en-US" sz="3600" spc="-50" dirty="0">
                <a:latin typeface="+mj-lt"/>
                <a:ea typeface="+mj-ea"/>
                <a:cs typeface="+mj-cs"/>
              </a:rPr>
              <a:t>: </a:t>
            </a:r>
            <a:r>
              <a:rPr lang="en-US" sz="3600" spc="-50" dirty="0" err="1">
                <a:latin typeface="+mj-lt"/>
                <a:ea typeface="+mj-ea"/>
                <a:cs typeface="+mj-cs"/>
              </a:rPr>
              <a:t>sensorization</a:t>
            </a:r>
            <a:r>
              <a:rPr lang="en-US" sz="3600" spc="-50" dirty="0">
                <a:latin typeface="+mj-lt"/>
                <a:ea typeface="+mj-ea"/>
                <a:cs typeface="+mj-cs"/>
              </a:rPr>
              <a:t> for data collection;</a:t>
            </a:r>
          </a:p>
          <a:p>
            <a:pPr marL="742950" indent="-742950" algn="just">
              <a:lnSpc>
                <a:spcPct val="150000"/>
              </a:lnSpc>
              <a:buFont typeface="+mj-lt"/>
              <a:buAutoNum type="arabicPeriod"/>
            </a:pPr>
            <a:r>
              <a:rPr lang="en-US" sz="3800" b="1" spc="-50" dirty="0">
                <a:solidFill>
                  <a:schemeClr val="tx1"/>
                </a:solidFill>
                <a:latin typeface="+mj-lt"/>
                <a:ea typeface="+mj-ea"/>
                <a:cs typeface="+mj-cs"/>
              </a:rPr>
              <a:t>Transparency</a:t>
            </a:r>
            <a:r>
              <a:rPr lang="en-US" sz="3600" spc="-50" dirty="0">
                <a:latin typeface="+mj-lt"/>
                <a:ea typeface="+mj-ea"/>
                <a:cs typeface="+mj-cs"/>
              </a:rPr>
              <a:t>: technologies for data analysis (</a:t>
            </a:r>
            <a:r>
              <a:rPr lang="en-US" sz="3600" spc="-50" dirty="0" err="1">
                <a:latin typeface="+mj-lt"/>
                <a:ea typeface="+mj-ea"/>
                <a:cs typeface="+mj-cs"/>
              </a:rPr>
              <a:t>eg</a:t>
            </a:r>
            <a:r>
              <a:rPr lang="en-US" sz="3600" spc="-50" dirty="0">
                <a:latin typeface="+mj-lt"/>
                <a:ea typeface="+mj-ea"/>
                <a:cs typeface="+mj-cs"/>
              </a:rPr>
              <a:t>: semantic technologies);</a:t>
            </a:r>
          </a:p>
          <a:p>
            <a:pPr marL="742950" indent="-742950" algn="just">
              <a:lnSpc>
                <a:spcPct val="150000"/>
              </a:lnSpc>
              <a:buFont typeface="+mj-lt"/>
              <a:buAutoNum type="arabicPeriod"/>
            </a:pPr>
            <a:r>
              <a:rPr lang="en-US" sz="3800" b="1" spc="-50" dirty="0">
                <a:solidFill>
                  <a:schemeClr val="tx1"/>
                </a:solidFill>
                <a:latin typeface="+mj-lt"/>
                <a:ea typeface="+mj-ea"/>
                <a:cs typeface="+mj-cs"/>
              </a:rPr>
              <a:t>Predictive Capacity</a:t>
            </a:r>
            <a:r>
              <a:rPr lang="en-US" sz="3600" spc="-50" dirty="0">
                <a:latin typeface="+mj-lt"/>
                <a:ea typeface="+mj-ea"/>
                <a:cs typeface="+mj-cs"/>
              </a:rPr>
              <a:t>: ability to simulate future scenarios;</a:t>
            </a:r>
          </a:p>
          <a:p>
            <a:pPr marL="742950" indent="-742950" algn="just">
              <a:lnSpc>
                <a:spcPct val="150000"/>
              </a:lnSpc>
              <a:buFont typeface="+mj-lt"/>
              <a:buAutoNum type="arabicPeriod"/>
            </a:pPr>
            <a:r>
              <a:rPr lang="en-US" sz="3800" b="1" spc="-50" dirty="0">
                <a:solidFill>
                  <a:schemeClr val="tx1"/>
                </a:solidFill>
                <a:latin typeface="+mj-lt"/>
                <a:ea typeface="+mj-ea"/>
                <a:cs typeface="+mj-cs"/>
              </a:rPr>
              <a:t>Adaptability</a:t>
            </a:r>
            <a:r>
              <a:rPr lang="en-US" sz="3600" spc="-50" dirty="0">
                <a:latin typeface="+mj-lt"/>
                <a:ea typeface="+mj-ea"/>
                <a:cs typeface="+mj-cs"/>
              </a:rPr>
              <a:t>: automation of the decision-making process to adapt to changes.</a:t>
            </a:r>
            <a:endParaRPr lang="it-IT" sz="3600" b="1" spc="-50" dirty="0">
              <a:latin typeface="+mj-lt"/>
              <a:ea typeface="+mj-ea"/>
              <a:cs typeface="+mj-cs"/>
            </a:endParaRPr>
          </a:p>
        </p:txBody>
      </p:sp>
      <mc:AlternateContent xmlns:mc="http://schemas.openxmlformats.org/markup-compatibility/2006">
        <mc:Choice xmlns:p14="http://schemas.microsoft.com/office/powerpoint/2010/main" Requires="p14">
          <p:contentPart p14:bwMode="auto" r:id="rId2">
            <p14:nvContentPartPr>
              <p14:cNvPr id="18" name="Input penna 17">
                <a:extLst>
                  <a:ext uri="{FF2B5EF4-FFF2-40B4-BE49-F238E27FC236}">
                    <a16:creationId xmlns:a16="http://schemas.microsoft.com/office/drawing/2014/main" id="{F57BF2B7-5A3E-4DD1-B80E-55D698C4BF59}"/>
                  </a:ext>
                </a:extLst>
              </p14:cNvPr>
              <p14:cNvContentPartPr/>
              <p14:nvPr/>
            </p14:nvContentPartPr>
            <p14:xfrm rot="284674">
              <a:off x="885244" y="3750763"/>
              <a:ext cx="596880" cy="2418480"/>
            </p14:xfrm>
          </p:contentPart>
        </mc:Choice>
        <mc:Fallback>
          <p:pic>
            <p:nvPicPr>
              <p:cNvPr id="18" name="Input penna 17">
                <a:extLst>
                  <a:ext uri="{FF2B5EF4-FFF2-40B4-BE49-F238E27FC236}">
                    <a16:creationId xmlns:a16="http://schemas.microsoft.com/office/drawing/2014/main" id="{F57BF2B7-5A3E-4DD1-B80E-55D698C4BF59}"/>
                  </a:ext>
                </a:extLst>
              </p:cNvPr>
              <p:cNvPicPr/>
              <p:nvPr/>
            </p:nvPicPr>
            <p:blipFill>
              <a:blip r:embed="rId3"/>
              <a:stretch>
                <a:fillRect/>
              </a:stretch>
            </p:blipFill>
            <p:spPr>
              <a:xfrm rot="284674">
                <a:off x="866524" y="3712603"/>
                <a:ext cx="634680" cy="2494440"/>
              </a:xfrm>
              <a:prstGeom prst="rect">
                <a:avLst/>
              </a:prstGeom>
            </p:spPr>
          </p:pic>
        </mc:Fallback>
      </mc:AlternateContent>
      <p:grpSp>
        <p:nvGrpSpPr>
          <p:cNvPr id="23" name="Gruppo 22">
            <a:extLst>
              <a:ext uri="{FF2B5EF4-FFF2-40B4-BE49-F238E27FC236}">
                <a16:creationId xmlns:a16="http://schemas.microsoft.com/office/drawing/2014/main" id="{E32B6939-8695-4C0A-AA42-C4C7FDD26505}"/>
              </a:ext>
            </a:extLst>
          </p:cNvPr>
          <p:cNvGrpSpPr/>
          <p:nvPr/>
        </p:nvGrpSpPr>
        <p:grpSpPr>
          <a:xfrm>
            <a:off x="231126" y="4744453"/>
            <a:ext cx="502572" cy="459878"/>
            <a:chOff x="263318" y="5317659"/>
            <a:chExt cx="502572" cy="459878"/>
          </a:xfrm>
        </p:grpSpPr>
        <mc:AlternateContent xmlns:mc="http://schemas.openxmlformats.org/markup-compatibility/2006">
          <mc:Choice xmlns:p14="http://schemas.microsoft.com/office/powerpoint/2010/main" Requires="p14">
            <p:contentPart p14:bwMode="auto" r:id="rId4">
              <p14:nvContentPartPr>
                <p14:cNvPr id="19" name="Input penna 18">
                  <a:extLst>
                    <a:ext uri="{FF2B5EF4-FFF2-40B4-BE49-F238E27FC236}">
                      <a16:creationId xmlns:a16="http://schemas.microsoft.com/office/drawing/2014/main" id="{7546A1AE-4953-48FB-9585-272582466BD5}"/>
                    </a:ext>
                  </a:extLst>
                </p14:cNvPr>
                <p14:cNvContentPartPr/>
                <p14:nvPr/>
              </p14:nvContentPartPr>
              <p14:xfrm rot="322905">
                <a:off x="263318" y="5384417"/>
                <a:ext cx="127800" cy="393120"/>
              </p14:xfrm>
            </p:contentPart>
          </mc:Choice>
          <mc:Fallback>
            <p:pic>
              <p:nvPicPr>
                <p:cNvPr id="19" name="Input penna 18">
                  <a:extLst>
                    <a:ext uri="{FF2B5EF4-FFF2-40B4-BE49-F238E27FC236}">
                      <a16:creationId xmlns:a16="http://schemas.microsoft.com/office/drawing/2014/main" id="{7546A1AE-4953-48FB-9585-272582466BD5}"/>
                    </a:ext>
                  </a:extLst>
                </p:cNvPr>
                <p:cNvPicPr/>
                <p:nvPr/>
              </p:nvPicPr>
              <p:blipFill>
                <a:blip r:embed="rId5"/>
                <a:stretch>
                  <a:fillRect/>
                </a:stretch>
              </p:blipFill>
              <p:spPr>
                <a:xfrm rot="322905">
                  <a:off x="244598" y="5346257"/>
                  <a:ext cx="16560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put penna 19">
                  <a:extLst>
                    <a:ext uri="{FF2B5EF4-FFF2-40B4-BE49-F238E27FC236}">
                      <a16:creationId xmlns:a16="http://schemas.microsoft.com/office/drawing/2014/main" id="{030C7657-C683-46AB-91AE-11C776B05277}"/>
                    </a:ext>
                  </a:extLst>
                </p14:cNvPr>
                <p14:cNvContentPartPr/>
                <p14:nvPr/>
              </p14:nvContentPartPr>
              <p14:xfrm rot="322905">
                <a:off x="389680" y="5552589"/>
                <a:ext cx="36000" cy="165960"/>
              </p14:xfrm>
            </p:contentPart>
          </mc:Choice>
          <mc:Fallback>
            <p:pic>
              <p:nvPicPr>
                <p:cNvPr id="20" name="Input penna 19">
                  <a:extLst>
                    <a:ext uri="{FF2B5EF4-FFF2-40B4-BE49-F238E27FC236}">
                      <a16:creationId xmlns:a16="http://schemas.microsoft.com/office/drawing/2014/main" id="{030C7657-C683-46AB-91AE-11C776B05277}"/>
                    </a:ext>
                  </a:extLst>
                </p:cNvPr>
                <p:cNvPicPr/>
                <p:nvPr/>
              </p:nvPicPr>
              <p:blipFill>
                <a:blip r:embed="rId7"/>
                <a:stretch>
                  <a:fillRect/>
                </a:stretch>
              </p:blipFill>
              <p:spPr>
                <a:xfrm rot="322905">
                  <a:off x="370600" y="5514429"/>
                  <a:ext cx="738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put penna 20">
                  <a:extLst>
                    <a:ext uri="{FF2B5EF4-FFF2-40B4-BE49-F238E27FC236}">
                      <a16:creationId xmlns:a16="http://schemas.microsoft.com/office/drawing/2014/main" id="{1DCED438-4312-43B3-877B-E05B3C74B137}"/>
                    </a:ext>
                  </a:extLst>
                </p14:cNvPr>
                <p14:cNvContentPartPr/>
                <p14:nvPr/>
              </p14:nvContentPartPr>
              <p14:xfrm rot="322905">
                <a:off x="527198" y="5690393"/>
                <a:ext cx="360" cy="11520"/>
              </p14:xfrm>
            </p:contentPart>
          </mc:Choice>
          <mc:Fallback>
            <p:pic>
              <p:nvPicPr>
                <p:cNvPr id="21" name="Input penna 20">
                  <a:extLst>
                    <a:ext uri="{FF2B5EF4-FFF2-40B4-BE49-F238E27FC236}">
                      <a16:creationId xmlns:a16="http://schemas.microsoft.com/office/drawing/2014/main" id="{1DCED438-4312-43B3-877B-E05B3C74B137}"/>
                    </a:ext>
                  </a:extLst>
                </p:cNvPr>
                <p:cNvPicPr/>
                <p:nvPr/>
              </p:nvPicPr>
              <p:blipFill>
                <a:blip r:embed="rId9"/>
                <a:stretch>
                  <a:fillRect/>
                </a:stretch>
              </p:blipFill>
              <p:spPr>
                <a:xfrm rot="322905">
                  <a:off x="508118" y="5652593"/>
                  <a:ext cx="381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put penna 21">
                  <a:extLst>
                    <a:ext uri="{FF2B5EF4-FFF2-40B4-BE49-F238E27FC236}">
                      <a16:creationId xmlns:a16="http://schemas.microsoft.com/office/drawing/2014/main" id="{157BBEDF-77B5-4723-98C1-7678DA0B4525}"/>
                    </a:ext>
                  </a:extLst>
                </p14:cNvPr>
                <p14:cNvContentPartPr/>
                <p14:nvPr/>
              </p14:nvContentPartPr>
              <p14:xfrm rot="1029430">
                <a:off x="600290" y="5317659"/>
                <a:ext cx="165600" cy="381240"/>
              </p14:xfrm>
            </p:contentPart>
          </mc:Choice>
          <mc:Fallback>
            <p:pic>
              <p:nvPicPr>
                <p:cNvPr id="22" name="Input penna 21">
                  <a:extLst>
                    <a:ext uri="{FF2B5EF4-FFF2-40B4-BE49-F238E27FC236}">
                      <a16:creationId xmlns:a16="http://schemas.microsoft.com/office/drawing/2014/main" id="{157BBEDF-77B5-4723-98C1-7678DA0B4525}"/>
                    </a:ext>
                  </a:extLst>
                </p:cNvPr>
                <p:cNvPicPr/>
                <p:nvPr/>
              </p:nvPicPr>
              <p:blipFill>
                <a:blip r:embed="rId11"/>
                <a:stretch>
                  <a:fillRect/>
                </a:stretch>
              </p:blipFill>
              <p:spPr>
                <a:xfrm rot="1029430">
                  <a:off x="581210" y="5279859"/>
                  <a:ext cx="203400" cy="457200"/>
                </a:xfrm>
                <a:prstGeom prst="rect">
                  <a:avLst/>
                </a:prstGeom>
              </p:spPr>
            </p:pic>
          </mc:Fallback>
        </mc:AlternateContent>
      </p:grpSp>
    </p:spTree>
    <p:extLst>
      <p:ext uri="{BB962C8B-B14F-4D97-AF65-F5344CB8AC3E}">
        <p14:creationId xmlns:p14="http://schemas.microsoft.com/office/powerpoint/2010/main" val="395996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p:txBody>
          <a:bodyPr/>
          <a:lstStyle/>
          <a:p>
            <a:r>
              <a:rPr lang="it-IT" b="1" dirty="0"/>
              <a:t>Acatech study: </a:t>
            </a:r>
            <a:r>
              <a:rPr lang="it-IT" b="1" dirty="0" err="1"/>
              <a:t>structure</a:t>
            </a:r>
            <a:endParaRPr lang="it-IT" b="1" dirty="0"/>
          </a:p>
        </p:txBody>
      </p:sp>
      <p:pic>
        <p:nvPicPr>
          <p:cNvPr id="6" name="Shape 607">
            <a:extLst>
              <a:ext uri="{FF2B5EF4-FFF2-40B4-BE49-F238E27FC236}">
                <a16:creationId xmlns:a16="http://schemas.microsoft.com/office/drawing/2014/main" id="{A42D98FB-B944-4866-A9BB-4F3EB12C4206}"/>
              </a:ext>
            </a:extLst>
          </p:cNvPr>
          <p:cNvPicPr preferRelativeResize="0"/>
          <p:nvPr/>
        </p:nvPicPr>
        <p:blipFill rotWithShape="1">
          <a:blip r:embed="rId2">
            <a:alphaModFix/>
          </a:blip>
          <a:srcRect t="2584" b="4475"/>
          <a:stretch/>
        </p:blipFill>
        <p:spPr>
          <a:xfrm>
            <a:off x="1036320" y="1900087"/>
            <a:ext cx="7326588" cy="4097383"/>
          </a:xfrm>
          <a:prstGeom prst="rect">
            <a:avLst/>
          </a:prstGeom>
          <a:noFill/>
          <a:ln>
            <a:noFill/>
          </a:ln>
        </p:spPr>
      </p:pic>
      <p:sp>
        <p:nvSpPr>
          <p:cNvPr id="7" name="Segnaposto contenuto 2">
            <a:extLst>
              <a:ext uri="{FF2B5EF4-FFF2-40B4-BE49-F238E27FC236}">
                <a16:creationId xmlns:a16="http://schemas.microsoft.com/office/drawing/2014/main" id="{251FE519-9AAD-4794-BC2F-B5AB4214531A}"/>
              </a:ext>
            </a:extLst>
          </p:cNvPr>
          <p:cNvSpPr>
            <a:spLocks noGrp="1"/>
          </p:cNvSpPr>
          <p:nvPr>
            <p:ph idx="1"/>
          </p:nvPr>
        </p:nvSpPr>
        <p:spPr>
          <a:xfrm>
            <a:off x="8623495" y="2543574"/>
            <a:ext cx="2532185" cy="3442230"/>
          </a:xfrm>
        </p:spPr>
        <p:txBody>
          <a:bodyPr>
            <a:normAutofit fontScale="92500" lnSpcReduction="10000"/>
          </a:bodyPr>
          <a:lstStyle/>
          <a:p>
            <a:pPr>
              <a:lnSpc>
                <a:spcPct val="150000"/>
              </a:lnSpc>
            </a:pPr>
            <a:r>
              <a:rPr lang="en-US" spc="-50" dirty="0">
                <a:latin typeface="+mj-lt"/>
                <a:ea typeface="+mj-ea"/>
                <a:cs typeface="+mj-cs"/>
              </a:rPr>
              <a:t>The </a:t>
            </a:r>
            <a:r>
              <a:rPr lang="en-US" spc="-50" dirty="0" err="1">
                <a:latin typeface="+mj-lt"/>
                <a:ea typeface="+mj-ea"/>
                <a:cs typeface="+mj-cs"/>
              </a:rPr>
              <a:t>Acatech</a:t>
            </a:r>
            <a:r>
              <a:rPr lang="en-US" spc="-50" dirty="0">
                <a:latin typeface="+mj-lt"/>
                <a:ea typeface="+mj-ea"/>
                <a:cs typeface="+mj-cs"/>
              </a:rPr>
              <a:t> model evaluates each functional area of ​​the company by dividing it into </a:t>
            </a:r>
            <a:r>
              <a:rPr lang="en-US" b="1" spc="-50" dirty="0">
                <a:latin typeface="+mj-lt"/>
                <a:ea typeface="+mj-ea"/>
                <a:cs typeface="+mj-cs"/>
              </a:rPr>
              <a:t>4 structural areas </a:t>
            </a:r>
            <a:r>
              <a:rPr lang="en-US" spc="-50" dirty="0">
                <a:latin typeface="+mj-lt"/>
                <a:ea typeface="+mj-ea"/>
                <a:cs typeface="+mj-cs"/>
              </a:rPr>
              <a:t>each consisting of 2 axes. Each axis is composed of several evaluation parameters. </a:t>
            </a:r>
          </a:p>
        </p:txBody>
      </p:sp>
    </p:spTree>
    <p:extLst>
      <p:ext uri="{BB962C8B-B14F-4D97-AF65-F5344CB8AC3E}">
        <p14:creationId xmlns:p14="http://schemas.microsoft.com/office/powerpoint/2010/main" val="247762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dirty="0"/>
              <a:t>To sum up</a:t>
            </a:r>
          </a:p>
        </p:txBody>
      </p:sp>
      <p:graphicFrame>
        <p:nvGraphicFramePr>
          <p:cNvPr id="18" name="Segnaposto contenuto 2">
            <a:extLst>
              <a:ext uri="{FF2B5EF4-FFF2-40B4-BE49-F238E27FC236}">
                <a16:creationId xmlns:a16="http://schemas.microsoft.com/office/drawing/2014/main" id="{D4FD0F1A-E0E3-44CC-80CC-3B02CFB05C74}"/>
              </a:ext>
            </a:extLst>
          </p:cNvPr>
          <p:cNvGraphicFramePr>
            <a:graphicFrameLocks noGrp="1"/>
          </p:cNvGraphicFramePr>
          <p:nvPr>
            <p:ph idx="1"/>
            <p:extLst>
              <p:ext uri="{D42A27DB-BD31-4B8C-83A1-F6EECF244321}">
                <p14:modId xmlns:p14="http://schemas.microsoft.com/office/powerpoint/2010/main" val="42792930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96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dirty="0" err="1"/>
              <a:t>Questionnaire</a:t>
            </a:r>
            <a:r>
              <a:rPr lang="it-IT" b="1" dirty="0"/>
              <a:t> output</a:t>
            </a:r>
          </a:p>
        </p:txBody>
      </p:sp>
      <p:pic>
        <p:nvPicPr>
          <p:cNvPr id="5" name="Google Shape;86;p16">
            <a:extLst>
              <a:ext uri="{FF2B5EF4-FFF2-40B4-BE49-F238E27FC236}">
                <a16:creationId xmlns:a16="http://schemas.microsoft.com/office/drawing/2014/main" id="{AA89F92A-229E-4094-A731-44EE1123F09B}"/>
              </a:ext>
            </a:extLst>
          </p:cNvPr>
          <p:cNvPicPr preferRelativeResize="0"/>
          <p:nvPr/>
        </p:nvPicPr>
        <p:blipFill rotWithShape="1">
          <a:blip r:embed="rId2">
            <a:alphaModFix/>
          </a:blip>
          <a:srcRect t="12839"/>
          <a:stretch/>
        </p:blipFill>
        <p:spPr>
          <a:xfrm>
            <a:off x="1230684" y="2048116"/>
            <a:ext cx="5356264" cy="4016923"/>
          </a:xfrm>
          <a:prstGeom prst="rect">
            <a:avLst/>
          </a:prstGeom>
          <a:noFill/>
          <a:ln>
            <a:noFill/>
          </a:ln>
        </p:spPr>
      </p:pic>
      <p:sp>
        <p:nvSpPr>
          <p:cNvPr id="6" name="Segnaposto contenuto 2">
            <a:extLst>
              <a:ext uri="{FF2B5EF4-FFF2-40B4-BE49-F238E27FC236}">
                <a16:creationId xmlns:a16="http://schemas.microsoft.com/office/drawing/2014/main" id="{2D7A8963-06E8-41E7-8252-D4334C0875DC}"/>
              </a:ext>
            </a:extLst>
          </p:cNvPr>
          <p:cNvSpPr>
            <a:spLocks noGrp="1"/>
          </p:cNvSpPr>
          <p:nvPr>
            <p:ph idx="1"/>
          </p:nvPr>
        </p:nvSpPr>
        <p:spPr>
          <a:xfrm>
            <a:off x="7028597" y="2216027"/>
            <a:ext cx="3656690" cy="2806349"/>
          </a:xfrm>
        </p:spPr>
        <p:txBody>
          <a:bodyPr>
            <a:normAutofit fontScale="77500" lnSpcReduction="20000"/>
          </a:bodyPr>
          <a:lstStyle/>
          <a:p>
            <a:pPr marL="0" indent="0">
              <a:lnSpc>
                <a:spcPct val="150000"/>
              </a:lnSpc>
              <a:buNone/>
            </a:pPr>
            <a:r>
              <a:rPr lang="en-US" b="1" spc="-50" dirty="0">
                <a:latin typeface="+mj-lt"/>
                <a:ea typeface="+mj-ea"/>
                <a:cs typeface="+mj-cs"/>
              </a:rPr>
              <a:t>First level of detail</a:t>
            </a:r>
          </a:p>
          <a:p>
            <a:pPr marL="0" indent="0">
              <a:lnSpc>
                <a:spcPct val="150000"/>
              </a:lnSpc>
              <a:buNone/>
            </a:pPr>
            <a:r>
              <a:rPr lang="en-US" b="1" spc="-50" dirty="0">
                <a:solidFill>
                  <a:srgbClr val="4F6AC2"/>
                </a:solidFill>
                <a:latin typeface="+mj-lt"/>
                <a:ea typeface="+mj-ea"/>
                <a:cs typeface="+mj-cs"/>
              </a:rPr>
              <a:t>Organizational area</a:t>
            </a:r>
          </a:p>
          <a:p>
            <a:pPr marL="749808" lvl="1" indent="-457200">
              <a:lnSpc>
                <a:spcPct val="150000"/>
              </a:lnSpc>
              <a:buFont typeface="+mj-lt"/>
              <a:buAutoNum type="arabicPeriod"/>
            </a:pPr>
            <a:r>
              <a:rPr lang="en-US" spc="-50" dirty="0">
                <a:latin typeface="+mj-lt"/>
                <a:ea typeface="+mj-ea"/>
                <a:cs typeface="+mj-cs"/>
              </a:rPr>
              <a:t>Organizational structure</a:t>
            </a:r>
          </a:p>
          <a:p>
            <a:pPr marL="749808" lvl="1" indent="-457200">
              <a:lnSpc>
                <a:spcPct val="150000"/>
              </a:lnSpc>
              <a:buFont typeface="+mj-lt"/>
              <a:buAutoNum type="arabicPeriod"/>
            </a:pPr>
            <a:r>
              <a:rPr lang="en-US" spc="-50" dirty="0">
                <a:latin typeface="+mj-lt"/>
                <a:ea typeface="+mj-ea"/>
                <a:cs typeface="+mj-cs"/>
              </a:rPr>
              <a:t>Culture</a:t>
            </a:r>
          </a:p>
          <a:p>
            <a:pPr marL="0" indent="0">
              <a:lnSpc>
                <a:spcPct val="150000"/>
              </a:lnSpc>
              <a:buNone/>
            </a:pPr>
            <a:r>
              <a:rPr lang="en-US" b="1" spc="-50" dirty="0">
                <a:solidFill>
                  <a:srgbClr val="D9782F"/>
                </a:solidFill>
                <a:latin typeface="+mj-lt"/>
                <a:ea typeface="+mj-ea"/>
                <a:cs typeface="+mj-cs"/>
              </a:rPr>
              <a:t>Operational area</a:t>
            </a:r>
          </a:p>
          <a:p>
            <a:pPr marL="749808" lvl="1" indent="-457200">
              <a:lnSpc>
                <a:spcPct val="150000"/>
              </a:lnSpc>
              <a:buFont typeface="+mj-lt"/>
              <a:buAutoNum type="arabicPeriod" startAt="3"/>
            </a:pPr>
            <a:r>
              <a:rPr lang="en-US" spc="-50" dirty="0">
                <a:latin typeface="+mj-lt"/>
                <a:ea typeface="+mj-ea"/>
                <a:cs typeface="+mj-cs"/>
              </a:rPr>
              <a:t>Resources</a:t>
            </a:r>
          </a:p>
          <a:p>
            <a:pPr marL="749808" lvl="1" indent="-457200">
              <a:lnSpc>
                <a:spcPct val="150000"/>
              </a:lnSpc>
              <a:buFont typeface="+mj-lt"/>
              <a:buAutoNum type="arabicPeriod" startAt="3"/>
            </a:pPr>
            <a:r>
              <a:rPr lang="en-US" spc="-50" dirty="0">
                <a:latin typeface="+mj-lt"/>
                <a:ea typeface="+mj-ea"/>
                <a:cs typeface="+mj-cs"/>
              </a:rPr>
              <a:t>Information system</a:t>
            </a:r>
          </a:p>
        </p:txBody>
      </p:sp>
      <p:pic>
        <p:nvPicPr>
          <p:cNvPr id="7" name="Google Shape;85;p16">
            <a:extLst>
              <a:ext uri="{FF2B5EF4-FFF2-40B4-BE49-F238E27FC236}">
                <a16:creationId xmlns:a16="http://schemas.microsoft.com/office/drawing/2014/main" id="{5928D183-5F64-4DF5-AE9A-C15F4D6E447A}"/>
              </a:ext>
            </a:extLst>
          </p:cNvPr>
          <p:cNvPicPr preferRelativeResize="0"/>
          <p:nvPr/>
        </p:nvPicPr>
        <p:blipFill rotWithShape="1">
          <a:blip r:embed="rId3">
            <a:alphaModFix/>
          </a:blip>
          <a:srcRect t="24100" b="10302"/>
          <a:stretch/>
        </p:blipFill>
        <p:spPr>
          <a:xfrm>
            <a:off x="7028597" y="5268036"/>
            <a:ext cx="4476465" cy="846161"/>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4" name="Input penna 3">
                <a:extLst>
                  <a:ext uri="{FF2B5EF4-FFF2-40B4-BE49-F238E27FC236}">
                    <a16:creationId xmlns:a16="http://schemas.microsoft.com/office/drawing/2014/main" id="{D4DF42EE-56A1-4284-997E-1E75D96CA81A}"/>
                  </a:ext>
                </a:extLst>
              </p14:cNvPr>
              <p14:cNvContentPartPr/>
              <p14:nvPr/>
            </p14:nvContentPartPr>
            <p14:xfrm>
              <a:off x="11323529" y="5877795"/>
              <a:ext cx="314937" cy="303077"/>
            </p14:xfrm>
          </p:contentPart>
        </mc:Choice>
        <mc:Fallback>
          <p:pic>
            <p:nvPicPr>
              <p:cNvPr id="4" name="Input penna 3">
                <a:extLst>
                  <a:ext uri="{FF2B5EF4-FFF2-40B4-BE49-F238E27FC236}">
                    <a16:creationId xmlns:a16="http://schemas.microsoft.com/office/drawing/2014/main" id="{D4DF42EE-56A1-4284-997E-1E75D96CA81A}"/>
                  </a:ext>
                </a:extLst>
              </p:cNvPr>
              <p:cNvPicPr/>
              <p:nvPr/>
            </p:nvPicPr>
            <p:blipFill>
              <a:blip r:embed="rId5"/>
              <a:stretch>
                <a:fillRect/>
              </a:stretch>
            </p:blipFill>
            <p:spPr>
              <a:xfrm>
                <a:off x="11314171" y="5858718"/>
                <a:ext cx="333653" cy="34087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put penna 30">
                <a:extLst>
                  <a:ext uri="{FF2B5EF4-FFF2-40B4-BE49-F238E27FC236}">
                    <a16:creationId xmlns:a16="http://schemas.microsoft.com/office/drawing/2014/main" id="{6DB5EEFA-2E99-47FD-8795-0FACC0A5D83B}"/>
                  </a:ext>
                </a:extLst>
              </p14:cNvPr>
              <p14:cNvContentPartPr/>
              <p14:nvPr/>
            </p14:nvContentPartPr>
            <p14:xfrm>
              <a:off x="11371658" y="5368497"/>
              <a:ext cx="575053" cy="433259"/>
            </p14:xfrm>
          </p:contentPart>
        </mc:Choice>
        <mc:Fallback>
          <p:pic>
            <p:nvPicPr>
              <p:cNvPr id="31" name="Input penna 30">
                <a:extLst>
                  <a:ext uri="{FF2B5EF4-FFF2-40B4-BE49-F238E27FC236}">
                    <a16:creationId xmlns:a16="http://schemas.microsoft.com/office/drawing/2014/main" id="{6DB5EEFA-2E99-47FD-8795-0FACC0A5D83B}"/>
                  </a:ext>
                </a:extLst>
              </p:cNvPr>
              <p:cNvPicPr/>
              <p:nvPr/>
            </p:nvPicPr>
            <p:blipFill>
              <a:blip r:embed="rId7"/>
              <a:stretch>
                <a:fillRect/>
              </a:stretch>
            </p:blipFill>
            <p:spPr>
              <a:xfrm>
                <a:off x="11362662" y="5359853"/>
                <a:ext cx="592686" cy="45090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put penna 34">
                <a:extLst>
                  <a:ext uri="{FF2B5EF4-FFF2-40B4-BE49-F238E27FC236}">
                    <a16:creationId xmlns:a16="http://schemas.microsoft.com/office/drawing/2014/main" id="{5EA1159E-AB4F-4129-84FF-73FB0165FB7E}"/>
                  </a:ext>
                </a:extLst>
              </p14:cNvPr>
              <p14:cNvContentPartPr/>
              <p14:nvPr/>
            </p14:nvContentPartPr>
            <p14:xfrm rot="-60000">
              <a:off x="7134323" y="6114197"/>
              <a:ext cx="4083480" cy="144000"/>
            </p14:xfrm>
          </p:contentPart>
        </mc:Choice>
        <mc:Fallback>
          <p:pic>
            <p:nvPicPr>
              <p:cNvPr id="35" name="Input penna 34">
                <a:extLst>
                  <a:ext uri="{FF2B5EF4-FFF2-40B4-BE49-F238E27FC236}">
                    <a16:creationId xmlns:a16="http://schemas.microsoft.com/office/drawing/2014/main" id="{5EA1159E-AB4F-4129-84FF-73FB0165FB7E}"/>
                  </a:ext>
                </a:extLst>
              </p:cNvPr>
              <p:cNvPicPr/>
              <p:nvPr/>
            </p:nvPicPr>
            <p:blipFill>
              <a:blip r:embed="rId9"/>
              <a:stretch>
                <a:fillRect/>
              </a:stretch>
            </p:blipFill>
            <p:spPr>
              <a:xfrm rot="-60000">
                <a:off x="7120283" y="6085757"/>
                <a:ext cx="4111560" cy="200880"/>
              </a:xfrm>
              <a:prstGeom prst="rect">
                <a:avLst/>
              </a:prstGeom>
            </p:spPr>
          </p:pic>
        </mc:Fallback>
      </mc:AlternateContent>
    </p:spTree>
    <p:extLst>
      <p:ext uri="{BB962C8B-B14F-4D97-AF65-F5344CB8AC3E}">
        <p14:creationId xmlns:p14="http://schemas.microsoft.com/office/powerpoint/2010/main" val="429200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dirty="0" err="1"/>
              <a:t>Questionnaire</a:t>
            </a:r>
            <a:r>
              <a:rPr lang="it-IT" b="1" dirty="0"/>
              <a:t> output</a:t>
            </a:r>
          </a:p>
        </p:txBody>
      </p:sp>
      <p:sp>
        <p:nvSpPr>
          <p:cNvPr id="6" name="Segnaposto contenuto 2">
            <a:extLst>
              <a:ext uri="{FF2B5EF4-FFF2-40B4-BE49-F238E27FC236}">
                <a16:creationId xmlns:a16="http://schemas.microsoft.com/office/drawing/2014/main" id="{2D7A8963-06E8-41E7-8252-D4334C0875DC}"/>
              </a:ext>
            </a:extLst>
          </p:cNvPr>
          <p:cNvSpPr>
            <a:spLocks noGrp="1"/>
          </p:cNvSpPr>
          <p:nvPr>
            <p:ph idx="1"/>
          </p:nvPr>
        </p:nvSpPr>
        <p:spPr>
          <a:xfrm>
            <a:off x="9235416" y="2792129"/>
            <a:ext cx="2557639" cy="3115377"/>
          </a:xfrm>
        </p:spPr>
        <p:txBody>
          <a:bodyPr>
            <a:normAutofit fontScale="92500" lnSpcReduction="10000"/>
          </a:bodyPr>
          <a:lstStyle/>
          <a:p>
            <a:pPr>
              <a:lnSpc>
                <a:spcPct val="150000"/>
              </a:lnSpc>
            </a:pPr>
            <a:r>
              <a:rPr lang="en-US" b="1" spc="-50" dirty="0">
                <a:solidFill>
                  <a:srgbClr val="D9782F"/>
                </a:solidFill>
              </a:rPr>
              <a:t>Operational area</a:t>
            </a:r>
          </a:p>
          <a:p>
            <a:pPr marL="749808" lvl="1" indent="-457200">
              <a:lnSpc>
                <a:spcPct val="150000"/>
              </a:lnSpc>
              <a:buFont typeface="+mj-lt"/>
              <a:buAutoNum type="arabicPeriod" startAt="3"/>
            </a:pPr>
            <a:r>
              <a:rPr lang="en-US" b="1" spc="-50" dirty="0">
                <a:solidFill>
                  <a:srgbClr val="D9782F"/>
                </a:solidFill>
              </a:rPr>
              <a:t>Information system</a:t>
            </a:r>
          </a:p>
          <a:p>
            <a:pPr marL="932688" lvl="2" indent="-457200">
              <a:lnSpc>
                <a:spcPct val="150000"/>
              </a:lnSpc>
              <a:buFont typeface="+mj-lt"/>
              <a:buAutoNum type="arabicPeriod" startAt="5"/>
            </a:pPr>
            <a:r>
              <a:rPr lang="en-US" spc="-50" dirty="0">
                <a:solidFill>
                  <a:schemeClr val="tx1"/>
                </a:solidFill>
              </a:rPr>
              <a:t>Information processing</a:t>
            </a:r>
          </a:p>
          <a:p>
            <a:pPr marL="932688" lvl="2" indent="-457200">
              <a:lnSpc>
                <a:spcPct val="150000"/>
              </a:lnSpc>
              <a:buFont typeface="+mj-lt"/>
              <a:buAutoNum type="arabicPeriod" startAt="5"/>
            </a:pPr>
            <a:r>
              <a:rPr lang="en-US" spc="-50" dirty="0">
                <a:solidFill>
                  <a:schemeClr val="tx1"/>
                </a:solidFill>
              </a:rPr>
              <a:t>Integration</a:t>
            </a:r>
          </a:p>
          <a:p>
            <a:pPr marL="749808" lvl="1" indent="-457200">
              <a:lnSpc>
                <a:spcPct val="150000"/>
              </a:lnSpc>
              <a:buFont typeface="+mj-lt"/>
              <a:buAutoNum type="arabicPeriod" startAt="3"/>
            </a:pPr>
            <a:r>
              <a:rPr lang="en-US" b="1" spc="-50" dirty="0">
                <a:solidFill>
                  <a:srgbClr val="D9782F"/>
                </a:solidFill>
              </a:rPr>
              <a:t>Resources</a:t>
            </a:r>
          </a:p>
          <a:p>
            <a:pPr marL="932688" lvl="2" indent="-457200">
              <a:lnSpc>
                <a:spcPct val="150000"/>
              </a:lnSpc>
              <a:buFont typeface="+mj-lt"/>
              <a:buAutoNum type="arabicPeriod" startAt="7"/>
            </a:pPr>
            <a:r>
              <a:rPr lang="en-US" spc="-50" dirty="0">
                <a:solidFill>
                  <a:schemeClr val="tx1"/>
                </a:solidFill>
              </a:rPr>
              <a:t>Structured communication</a:t>
            </a:r>
          </a:p>
          <a:p>
            <a:pPr marL="932688" lvl="2" indent="-457200">
              <a:lnSpc>
                <a:spcPct val="150000"/>
              </a:lnSpc>
              <a:buFont typeface="+mj-lt"/>
              <a:buAutoNum type="arabicPeriod" startAt="7"/>
            </a:pPr>
            <a:r>
              <a:rPr lang="en-US" spc="-50" dirty="0">
                <a:solidFill>
                  <a:schemeClr val="tx1"/>
                </a:solidFill>
              </a:rPr>
              <a:t>Digital capability</a:t>
            </a:r>
          </a:p>
        </p:txBody>
      </p:sp>
      <p:pic>
        <p:nvPicPr>
          <p:cNvPr id="8" name="Google Shape;107;p19">
            <a:extLst>
              <a:ext uri="{FF2B5EF4-FFF2-40B4-BE49-F238E27FC236}">
                <a16:creationId xmlns:a16="http://schemas.microsoft.com/office/drawing/2014/main" id="{03E27DB8-5A62-47E0-8838-6D6FA910571A}"/>
              </a:ext>
            </a:extLst>
          </p:cNvPr>
          <p:cNvPicPr preferRelativeResize="0"/>
          <p:nvPr/>
        </p:nvPicPr>
        <p:blipFill rotWithShape="1">
          <a:blip r:embed="rId2">
            <a:alphaModFix/>
          </a:blip>
          <a:srcRect l="7648" t="11467" r="3355"/>
          <a:stretch/>
        </p:blipFill>
        <p:spPr>
          <a:xfrm>
            <a:off x="948058" y="2168873"/>
            <a:ext cx="4891076" cy="3745842"/>
          </a:xfrm>
          <a:prstGeom prst="rect">
            <a:avLst/>
          </a:prstGeom>
          <a:noFill/>
          <a:ln>
            <a:noFill/>
          </a:ln>
        </p:spPr>
      </p:pic>
      <p:sp>
        <p:nvSpPr>
          <p:cNvPr id="10" name="Segnaposto contenuto 2">
            <a:extLst>
              <a:ext uri="{FF2B5EF4-FFF2-40B4-BE49-F238E27FC236}">
                <a16:creationId xmlns:a16="http://schemas.microsoft.com/office/drawing/2014/main" id="{DE4F3FEC-C58D-4422-9826-B49E0F665BED}"/>
              </a:ext>
            </a:extLst>
          </p:cNvPr>
          <p:cNvSpPr txBox="1">
            <a:spLocks/>
          </p:cNvSpPr>
          <p:nvPr/>
        </p:nvSpPr>
        <p:spPr>
          <a:xfrm>
            <a:off x="6126480" y="2792129"/>
            <a:ext cx="3205189" cy="311537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buFont typeface="Calibri" panose="020F0502020204030204" pitchFamily="34" charset="0"/>
              <a:buNone/>
            </a:pPr>
            <a:r>
              <a:rPr lang="en-US" b="1" spc="-50" dirty="0">
                <a:solidFill>
                  <a:srgbClr val="4F6AC2"/>
                </a:solidFill>
                <a:latin typeface="+mj-lt"/>
                <a:ea typeface="+mj-ea"/>
                <a:cs typeface="+mj-cs"/>
              </a:rPr>
              <a:t>Organizational area</a:t>
            </a:r>
          </a:p>
          <a:p>
            <a:pPr marL="749808" lvl="1" indent="-457200">
              <a:lnSpc>
                <a:spcPct val="150000"/>
              </a:lnSpc>
              <a:buFont typeface="+mj-lt"/>
              <a:buAutoNum type="arabicPeriod"/>
            </a:pPr>
            <a:r>
              <a:rPr lang="en-US" b="1" spc="-50" dirty="0">
                <a:solidFill>
                  <a:srgbClr val="4F6AC2"/>
                </a:solidFill>
                <a:latin typeface="+mj-lt"/>
                <a:ea typeface="+mj-ea"/>
                <a:cs typeface="+mj-cs"/>
              </a:rPr>
              <a:t>Organizational structure</a:t>
            </a:r>
          </a:p>
          <a:p>
            <a:pPr marL="932688" lvl="2" indent="-457200">
              <a:lnSpc>
                <a:spcPct val="150000"/>
              </a:lnSpc>
              <a:buFont typeface="+mj-lt"/>
              <a:buAutoNum type="arabicPeriod"/>
            </a:pPr>
            <a:r>
              <a:rPr lang="en-US" spc="-50" dirty="0">
                <a:solidFill>
                  <a:schemeClr val="tx1"/>
                </a:solidFill>
                <a:latin typeface="+mj-lt"/>
                <a:ea typeface="+mj-ea"/>
                <a:cs typeface="+mj-cs"/>
              </a:rPr>
              <a:t>Dynamic collaboration in value networks</a:t>
            </a:r>
          </a:p>
          <a:p>
            <a:pPr marL="932688" lvl="2" indent="-457200">
              <a:lnSpc>
                <a:spcPct val="150000"/>
              </a:lnSpc>
              <a:buFont typeface="+mj-lt"/>
              <a:buAutoNum type="arabicPeriod"/>
            </a:pPr>
            <a:r>
              <a:rPr lang="en-US" spc="-50" dirty="0">
                <a:solidFill>
                  <a:schemeClr val="tx1"/>
                </a:solidFill>
                <a:latin typeface="+mj-lt"/>
                <a:ea typeface="+mj-ea"/>
                <a:cs typeface="+mj-cs"/>
              </a:rPr>
              <a:t>Organic internal organization</a:t>
            </a:r>
          </a:p>
          <a:p>
            <a:pPr marL="749808" lvl="1" indent="-457200">
              <a:lnSpc>
                <a:spcPct val="150000"/>
              </a:lnSpc>
              <a:buFont typeface="+mj-lt"/>
              <a:buAutoNum type="arabicPeriod"/>
            </a:pPr>
            <a:r>
              <a:rPr lang="en-US" b="1" spc="-50" dirty="0">
                <a:solidFill>
                  <a:srgbClr val="4F6AC2"/>
                </a:solidFill>
                <a:latin typeface="+mj-lt"/>
                <a:ea typeface="+mj-ea"/>
                <a:cs typeface="+mj-cs"/>
              </a:rPr>
              <a:t>Culture</a:t>
            </a:r>
          </a:p>
          <a:p>
            <a:pPr marL="932688" lvl="2" indent="-457200">
              <a:lnSpc>
                <a:spcPct val="150000"/>
              </a:lnSpc>
              <a:buFont typeface="+mj-lt"/>
              <a:buAutoNum type="arabicPeriod" startAt="3"/>
            </a:pPr>
            <a:r>
              <a:rPr lang="en-US" spc="-50" dirty="0">
                <a:solidFill>
                  <a:schemeClr val="tx1"/>
                </a:solidFill>
                <a:latin typeface="+mj-lt"/>
                <a:ea typeface="+mj-ea"/>
                <a:cs typeface="+mj-cs"/>
              </a:rPr>
              <a:t>Willingness to change</a:t>
            </a:r>
          </a:p>
          <a:p>
            <a:pPr marL="932688" lvl="2" indent="-457200">
              <a:lnSpc>
                <a:spcPct val="150000"/>
              </a:lnSpc>
              <a:buFont typeface="+mj-lt"/>
              <a:buAutoNum type="arabicPeriod" startAt="3"/>
            </a:pPr>
            <a:r>
              <a:rPr lang="en-US" spc="-50" dirty="0">
                <a:solidFill>
                  <a:schemeClr val="tx1"/>
                </a:solidFill>
                <a:latin typeface="+mj-lt"/>
                <a:ea typeface="+mj-ea"/>
                <a:cs typeface="+mj-cs"/>
              </a:rPr>
              <a:t>Social collaboration</a:t>
            </a:r>
          </a:p>
        </p:txBody>
      </p:sp>
      <p:sp>
        <p:nvSpPr>
          <p:cNvPr id="9" name="Rettangolo 8">
            <a:extLst>
              <a:ext uri="{FF2B5EF4-FFF2-40B4-BE49-F238E27FC236}">
                <a16:creationId xmlns:a16="http://schemas.microsoft.com/office/drawing/2014/main" id="{ACA5A4B8-900B-4623-9ECC-D04AD980968C}"/>
              </a:ext>
            </a:extLst>
          </p:cNvPr>
          <p:cNvSpPr/>
          <p:nvPr/>
        </p:nvSpPr>
        <p:spPr>
          <a:xfrm>
            <a:off x="6096000" y="2196378"/>
            <a:ext cx="1857240" cy="423449"/>
          </a:xfrm>
          <a:prstGeom prst="rect">
            <a:avLst/>
          </a:prstGeom>
        </p:spPr>
        <p:txBody>
          <a:bodyPr wrap="none">
            <a:spAutoFit/>
          </a:bodyPr>
          <a:lstStyle/>
          <a:p>
            <a:pPr>
              <a:lnSpc>
                <a:spcPct val="150000"/>
              </a:lnSpc>
            </a:pPr>
            <a:r>
              <a:rPr lang="en-US" sz="1600" b="1" spc="-50" dirty="0"/>
              <a:t>Second level of detail</a:t>
            </a:r>
          </a:p>
        </p:txBody>
      </p:sp>
      <mc:AlternateContent xmlns:mc="http://schemas.openxmlformats.org/markup-compatibility/2006">
        <mc:Choice xmlns:p14="http://schemas.microsoft.com/office/powerpoint/2010/main" Requires="p14">
          <p:contentPart p14:bwMode="auto" r:id="rId3">
            <p14:nvContentPartPr>
              <p14:cNvPr id="12" name="Input penna 11">
                <a:extLst>
                  <a:ext uri="{FF2B5EF4-FFF2-40B4-BE49-F238E27FC236}">
                    <a16:creationId xmlns:a16="http://schemas.microsoft.com/office/drawing/2014/main" id="{59AB073B-8001-416C-9523-037DB299C360}"/>
                  </a:ext>
                </a:extLst>
              </p14:cNvPr>
              <p14:cNvContentPartPr/>
              <p14:nvPr/>
            </p14:nvContentPartPr>
            <p14:xfrm>
              <a:off x="2125061" y="5369949"/>
              <a:ext cx="668520" cy="424800"/>
            </p14:xfrm>
          </p:contentPart>
        </mc:Choice>
        <mc:Fallback>
          <p:pic>
            <p:nvPicPr>
              <p:cNvPr id="12" name="Input penna 11">
                <a:extLst>
                  <a:ext uri="{FF2B5EF4-FFF2-40B4-BE49-F238E27FC236}">
                    <a16:creationId xmlns:a16="http://schemas.microsoft.com/office/drawing/2014/main" id="{59AB073B-8001-416C-9523-037DB299C360}"/>
                  </a:ext>
                </a:extLst>
              </p:cNvPr>
              <p:cNvPicPr/>
              <p:nvPr/>
            </p:nvPicPr>
            <p:blipFill>
              <a:blip r:embed="rId4"/>
              <a:stretch>
                <a:fillRect/>
              </a:stretch>
            </p:blipFill>
            <p:spPr>
              <a:xfrm>
                <a:off x="2111021" y="5341509"/>
                <a:ext cx="69696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put penna 12">
                <a:extLst>
                  <a:ext uri="{FF2B5EF4-FFF2-40B4-BE49-F238E27FC236}">
                    <a16:creationId xmlns:a16="http://schemas.microsoft.com/office/drawing/2014/main" id="{8506814F-36A6-4E85-9CFD-94BAED691304}"/>
                  </a:ext>
                </a:extLst>
              </p14:cNvPr>
              <p14:cNvContentPartPr/>
              <p14:nvPr/>
            </p14:nvContentPartPr>
            <p14:xfrm>
              <a:off x="2067821" y="5341509"/>
              <a:ext cx="205920" cy="150480"/>
            </p14:xfrm>
          </p:contentPart>
        </mc:Choice>
        <mc:Fallback>
          <p:pic>
            <p:nvPicPr>
              <p:cNvPr id="13" name="Input penna 12">
                <a:extLst>
                  <a:ext uri="{FF2B5EF4-FFF2-40B4-BE49-F238E27FC236}">
                    <a16:creationId xmlns:a16="http://schemas.microsoft.com/office/drawing/2014/main" id="{8506814F-36A6-4E85-9CFD-94BAED691304}"/>
                  </a:ext>
                </a:extLst>
              </p:cNvPr>
              <p:cNvPicPr/>
              <p:nvPr/>
            </p:nvPicPr>
            <p:blipFill>
              <a:blip r:embed="rId6"/>
              <a:stretch>
                <a:fillRect/>
              </a:stretch>
            </p:blipFill>
            <p:spPr>
              <a:xfrm>
                <a:off x="2053421" y="5313069"/>
                <a:ext cx="2343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put penna 13">
                <a:extLst>
                  <a:ext uri="{FF2B5EF4-FFF2-40B4-BE49-F238E27FC236}">
                    <a16:creationId xmlns:a16="http://schemas.microsoft.com/office/drawing/2014/main" id="{1538D1C4-28D0-4058-A949-025ACA3274A7}"/>
                  </a:ext>
                </a:extLst>
              </p14:cNvPr>
              <p14:cNvContentPartPr/>
              <p14:nvPr/>
            </p14:nvContentPartPr>
            <p14:xfrm>
              <a:off x="1418741" y="3060549"/>
              <a:ext cx="251280" cy="675720"/>
            </p14:xfrm>
          </p:contentPart>
        </mc:Choice>
        <mc:Fallback>
          <p:pic>
            <p:nvPicPr>
              <p:cNvPr id="14" name="Input penna 13">
                <a:extLst>
                  <a:ext uri="{FF2B5EF4-FFF2-40B4-BE49-F238E27FC236}">
                    <a16:creationId xmlns:a16="http://schemas.microsoft.com/office/drawing/2014/main" id="{1538D1C4-28D0-4058-A949-025ACA3274A7}"/>
                  </a:ext>
                </a:extLst>
              </p:cNvPr>
              <p:cNvPicPr/>
              <p:nvPr/>
            </p:nvPicPr>
            <p:blipFill>
              <a:blip r:embed="rId8"/>
              <a:stretch>
                <a:fillRect/>
              </a:stretch>
            </p:blipFill>
            <p:spPr>
              <a:xfrm>
                <a:off x="1404701" y="3032109"/>
                <a:ext cx="279360" cy="73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put penna 14">
                <a:extLst>
                  <a:ext uri="{FF2B5EF4-FFF2-40B4-BE49-F238E27FC236}">
                    <a16:creationId xmlns:a16="http://schemas.microsoft.com/office/drawing/2014/main" id="{C2C56E34-DF8C-4503-B0F8-8ED9B0D5C6C9}"/>
                  </a:ext>
                </a:extLst>
              </p14:cNvPr>
              <p14:cNvContentPartPr/>
              <p14:nvPr/>
            </p14:nvContentPartPr>
            <p14:xfrm>
              <a:off x="1500101" y="3068469"/>
              <a:ext cx="257760" cy="149040"/>
            </p14:xfrm>
          </p:contentPart>
        </mc:Choice>
        <mc:Fallback>
          <p:pic>
            <p:nvPicPr>
              <p:cNvPr id="15" name="Input penna 14">
                <a:extLst>
                  <a:ext uri="{FF2B5EF4-FFF2-40B4-BE49-F238E27FC236}">
                    <a16:creationId xmlns:a16="http://schemas.microsoft.com/office/drawing/2014/main" id="{C2C56E34-DF8C-4503-B0F8-8ED9B0D5C6C9}"/>
                  </a:ext>
                </a:extLst>
              </p:cNvPr>
              <p:cNvPicPr/>
              <p:nvPr/>
            </p:nvPicPr>
            <p:blipFill>
              <a:blip r:embed="rId10"/>
              <a:stretch>
                <a:fillRect/>
              </a:stretch>
            </p:blipFill>
            <p:spPr>
              <a:xfrm>
                <a:off x="1486061" y="3040029"/>
                <a:ext cx="2858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put penna 15">
                <a:extLst>
                  <a:ext uri="{FF2B5EF4-FFF2-40B4-BE49-F238E27FC236}">
                    <a16:creationId xmlns:a16="http://schemas.microsoft.com/office/drawing/2014/main" id="{2B468055-FB3A-4AE2-BEE5-FB43BCA48EE9}"/>
                  </a:ext>
                </a:extLst>
              </p14:cNvPr>
              <p14:cNvContentPartPr/>
              <p14:nvPr/>
            </p14:nvContentPartPr>
            <p14:xfrm>
              <a:off x="4011461" y="2311389"/>
              <a:ext cx="574200" cy="380880"/>
            </p14:xfrm>
          </p:contentPart>
        </mc:Choice>
        <mc:Fallback>
          <p:pic>
            <p:nvPicPr>
              <p:cNvPr id="16" name="Input penna 15">
                <a:extLst>
                  <a:ext uri="{FF2B5EF4-FFF2-40B4-BE49-F238E27FC236}">
                    <a16:creationId xmlns:a16="http://schemas.microsoft.com/office/drawing/2014/main" id="{2B468055-FB3A-4AE2-BEE5-FB43BCA48EE9}"/>
                  </a:ext>
                </a:extLst>
              </p:cNvPr>
              <p:cNvPicPr/>
              <p:nvPr/>
            </p:nvPicPr>
            <p:blipFill>
              <a:blip r:embed="rId12"/>
              <a:stretch>
                <a:fillRect/>
              </a:stretch>
            </p:blipFill>
            <p:spPr>
              <a:xfrm>
                <a:off x="3997061" y="2283309"/>
                <a:ext cx="60264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put penna 16">
                <a:extLst>
                  <a:ext uri="{FF2B5EF4-FFF2-40B4-BE49-F238E27FC236}">
                    <a16:creationId xmlns:a16="http://schemas.microsoft.com/office/drawing/2014/main" id="{CAF4D63B-1A29-4AF6-BEC7-F991EE3F38BE}"/>
                  </a:ext>
                </a:extLst>
              </p14:cNvPr>
              <p14:cNvContentPartPr/>
              <p14:nvPr/>
            </p14:nvContentPartPr>
            <p14:xfrm>
              <a:off x="4013621" y="2254869"/>
              <a:ext cx="181440" cy="144720"/>
            </p14:xfrm>
          </p:contentPart>
        </mc:Choice>
        <mc:Fallback>
          <p:pic>
            <p:nvPicPr>
              <p:cNvPr id="17" name="Input penna 16">
                <a:extLst>
                  <a:ext uri="{FF2B5EF4-FFF2-40B4-BE49-F238E27FC236}">
                    <a16:creationId xmlns:a16="http://schemas.microsoft.com/office/drawing/2014/main" id="{CAF4D63B-1A29-4AF6-BEC7-F991EE3F38BE}"/>
                  </a:ext>
                </a:extLst>
              </p:cNvPr>
              <p:cNvPicPr/>
              <p:nvPr/>
            </p:nvPicPr>
            <p:blipFill>
              <a:blip r:embed="rId14"/>
              <a:stretch>
                <a:fillRect/>
              </a:stretch>
            </p:blipFill>
            <p:spPr>
              <a:xfrm>
                <a:off x="3999581" y="2226429"/>
                <a:ext cx="2095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put penna 17">
                <a:extLst>
                  <a:ext uri="{FF2B5EF4-FFF2-40B4-BE49-F238E27FC236}">
                    <a16:creationId xmlns:a16="http://schemas.microsoft.com/office/drawing/2014/main" id="{8FEF7167-E71C-46A2-BAF3-ED697EBD025E}"/>
                  </a:ext>
                </a:extLst>
              </p14:cNvPr>
              <p14:cNvContentPartPr/>
              <p14:nvPr/>
            </p14:nvContentPartPr>
            <p14:xfrm>
              <a:off x="4970861" y="4209309"/>
              <a:ext cx="187920" cy="718200"/>
            </p14:xfrm>
          </p:contentPart>
        </mc:Choice>
        <mc:Fallback>
          <p:pic>
            <p:nvPicPr>
              <p:cNvPr id="18" name="Input penna 17">
                <a:extLst>
                  <a:ext uri="{FF2B5EF4-FFF2-40B4-BE49-F238E27FC236}">
                    <a16:creationId xmlns:a16="http://schemas.microsoft.com/office/drawing/2014/main" id="{8FEF7167-E71C-46A2-BAF3-ED697EBD025E}"/>
                  </a:ext>
                </a:extLst>
              </p:cNvPr>
              <p:cNvPicPr/>
              <p:nvPr/>
            </p:nvPicPr>
            <p:blipFill>
              <a:blip r:embed="rId16"/>
              <a:stretch>
                <a:fillRect/>
              </a:stretch>
            </p:blipFill>
            <p:spPr>
              <a:xfrm>
                <a:off x="4956821" y="4180869"/>
                <a:ext cx="21600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put penna 19">
                <a:extLst>
                  <a:ext uri="{FF2B5EF4-FFF2-40B4-BE49-F238E27FC236}">
                    <a16:creationId xmlns:a16="http://schemas.microsoft.com/office/drawing/2014/main" id="{82B4919B-67D0-4012-99B6-75D6B9E0E374}"/>
                  </a:ext>
                </a:extLst>
              </p14:cNvPr>
              <p14:cNvContentPartPr/>
              <p14:nvPr/>
            </p14:nvContentPartPr>
            <p14:xfrm>
              <a:off x="5115581" y="4161429"/>
              <a:ext cx="9000" cy="4320"/>
            </p14:xfrm>
          </p:contentPart>
        </mc:Choice>
        <mc:Fallback>
          <p:pic>
            <p:nvPicPr>
              <p:cNvPr id="20" name="Input penna 19">
                <a:extLst>
                  <a:ext uri="{FF2B5EF4-FFF2-40B4-BE49-F238E27FC236}">
                    <a16:creationId xmlns:a16="http://schemas.microsoft.com/office/drawing/2014/main" id="{82B4919B-67D0-4012-99B6-75D6B9E0E374}"/>
                  </a:ext>
                </a:extLst>
              </p:cNvPr>
              <p:cNvPicPr/>
              <p:nvPr/>
            </p:nvPicPr>
            <p:blipFill>
              <a:blip r:embed="rId18"/>
              <a:stretch>
                <a:fillRect/>
              </a:stretch>
            </p:blipFill>
            <p:spPr>
              <a:xfrm>
                <a:off x="5101541" y="4133349"/>
                <a:ext cx="370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put penna 20">
                <a:extLst>
                  <a:ext uri="{FF2B5EF4-FFF2-40B4-BE49-F238E27FC236}">
                    <a16:creationId xmlns:a16="http://schemas.microsoft.com/office/drawing/2014/main" id="{3EC1AFD7-B902-4EDC-A940-840216292ED1}"/>
                  </a:ext>
                </a:extLst>
              </p14:cNvPr>
              <p14:cNvContentPartPr/>
              <p14:nvPr/>
            </p14:nvContentPartPr>
            <p14:xfrm>
              <a:off x="5052637" y="4125429"/>
              <a:ext cx="187920" cy="169601"/>
            </p14:xfrm>
          </p:contentPart>
        </mc:Choice>
        <mc:Fallback>
          <p:pic>
            <p:nvPicPr>
              <p:cNvPr id="21" name="Input penna 20">
                <a:extLst>
                  <a:ext uri="{FF2B5EF4-FFF2-40B4-BE49-F238E27FC236}">
                    <a16:creationId xmlns:a16="http://schemas.microsoft.com/office/drawing/2014/main" id="{3EC1AFD7-B902-4EDC-A940-840216292ED1}"/>
                  </a:ext>
                </a:extLst>
              </p:cNvPr>
              <p:cNvPicPr/>
              <p:nvPr/>
            </p:nvPicPr>
            <p:blipFill>
              <a:blip r:embed="rId20"/>
              <a:stretch>
                <a:fillRect/>
              </a:stretch>
            </p:blipFill>
            <p:spPr>
              <a:xfrm>
                <a:off x="5038597" y="4097042"/>
                <a:ext cx="216360" cy="226015"/>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put penna 25">
                <a:extLst>
                  <a:ext uri="{FF2B5EF4-FFF2-40B4-BE49-F238E27FC236}">
                    <a16:creationId xmlns:a16="http://schemas.microsoft.com/office/drawing/2014/main" id="{7425AD68-6C83-46BF-A3A3-48500B192413}"/>
                  </a:ext>
                </a:extLst>
              </p14:cNvPr>
              <p14:cNvContentPartPr/>
              <p14:nvPr/>
            </p14:nvContentPartPr>
            <p14:xfrm>
              <a:off x="2183201" y="5702561"/>
              <a:ext cx="181080" cy="208440"/>
            </p14:xfrm>
          </p:contentPart>
        </mc:Choice>
        <mc:Fallback>
          <p:pic>
            <p:nvPicPr>
              <p:cNvPr id="26" name="Input penna 25">
                <a:extLst>
                  <a:ext uri="{FF2B5EF4-FFF2-40B4-BE49-F238E27FC236}">
                    <a16:creationId xmlns:a16="http://schemas.microsoft.com/office/drawing/2014/main" id="{7425AD68-6C83-46BF-A3A3-48500B192413}"/>
                  </a:ext>
                </a:extLst>
              </p:cNvPr>
              <p:cNvPicPr/>
              <p:nvPr/>
            </p:nvPicPr>
            <p:blipFill>
              <a:blip r:embed="rId22"/>
              <a:stretch>
                <a:fillRect/>
              </a:stretch>
            </p:blipFill>
            <p:spPr>
              <a:xfrm>
                <a:off x="2164121" y="5683481"/>
                <a:ext cx="2188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Input penna 26">
                <a:extLst>
                  <a:ext uri="{FF2B5EF4-FFF2-40B4-BE49-F238E27FC236}">
                    <a16:creationId xmlns:a16="http://schemas.microsoft.com/office/drawing/2014/main" id="{146E00F9-A171-418B-BD9B-5434FA528A34}"/>
                  </a:ext>
                </a:extLst>
              </p14:cNvPr>
              <p14:cNvContentPartPr/>
              <p14:nvPr/>
            </p14:nvContentPartPr>
            <p14:xfrm>
              <a:off x="5291289" y="4467069"/>
              <a:ext cx="169920" cy="202680"/>
            </p14:xfrm>
          </p:contentPart>
        </mc:Choice>
        <mc:Fallback>
          <p:pic>
            <p:nvPicPr>
              <p:cNvPr id="27" name="Input penna 26">
                <a:extLst>
                  <a:ext uri="{FF2B5EF4-FFF2-40B4-BE49-F238E27FC236}">
                    <a16:creationId xmlns:a16="http://schemas.microsoft.com/office/drawing/2014/main" id="{146E00F9-A171-418B-BD9B-5434FA528A34}"/>
                  </a:ext>
                </a:extLst>
              </p:cNvPr>
              <p:cNvPicPr/>
              <p:nvPr/>
            </p:nvPicPr>
            <p:blipFill>
              <a:blip r:embed="rId24"/>
              <a:stretch>
                <a:fillRect/>
              </a:stretch>
            </p:blipFill>
            <p:spPr>
              <a:xfrm>
                <a:off x="5272209" y="4447989"/>
                <a:ext cx="2077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9" name="Input penna 28">
                <a:extLst>
                  <a:ext uri="{FF2B5EF4-FFF2-40B4-BE49-F238E27FC236}">
                    <a16:creationId xmlns:a16="http://schemas.microsoft.com/office/drawing/2014/main" id="{3DCB1952-BCC2-4741-9440-1A381A28CACD}"/>
                  </a:ext>
                </a:extLst>
              </p14:cNvPr>
              <p14:cNvContentPartPr/>
              <p14:nvPr/>
            </p14:nvContentPartPr>
            <p14:xfrm>
              <a:off x="4377581" y="2114962"/>
              <a:ext cx="190800" cy="152280"/>
            </p14:xfrm>
          </p:contentPart>
        </mc:Choice>
        <mc:Fallback>
          <p:pic>
            <p:nvPicPr>
              <p:cNvPr id="29" name="Input penna 28">
                <a:extLst>
                  <a:ext uri="{FF2B5EF4-FFF2-40B4-BE49-F238E27FC236}">
                    <a16:creationId xmlns:a16="http://schemas.microsoft.com/office/drawing/2014/main" id="{3DCB1952-BCC2-4741-9440-1A381A28CACD}"/>
                  </a:ext>
                </a:extLst>
              </p:cNvPr>
              <p:cNvPicPr/>
              <p:nvPr/>
            </p:nvPicPr>
            <p:blipFill>
              <a:blip r:embed="rId26"/>
              <a:stretch>
                <a:fillRect/>
              </a:stretch>
            </p:blipFill>
            <p:spPr>
              <a:xfrm>
                <a:off x="4358861" y="2096242"/>
                <a:ext cx="2286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Input penna 29">
                <a:extLst>
                  <a:ext uri="{FF2B5EF4-FFF2-40B4-BE49-F238E27FC236}">
                    <a16:creationId xmlns:a16="http://schemas.microsoft.com/office/drawing/2014/main" id="{05EAC78F-8777-4A5E-8467-CE7C851FF8FF}"/>
                  </a:ext>
                </a:extLst>
              </p14:cNvPr>
              <p14:cNvContentPartPr/>
              <p14:nvPr/>
            </p14:nvContentPartPr>
            <p14:xfrm>
              <a:off x="1158821" y="3249322"/>
              <a:ext cx="113760" cy="190080"/>
            </p14:xfrm>
          </p:contentPart>
        </mc:Choice>
        <mc:Fallback>
          <p:pic>
            <p:nvPicPr>
              <p:cNvPr id="30" name="Input penna 29">
                <a:extLst>
                  <a:ext uri="{FF2B5EF4-FFF2-40B4-BE49-F238E27FC236}">
                    <a16:creationId xmlns:a16="http://schemas.microsoft.com/office/drawing/2014/main" id="{05EAC78F-8777-4A5E-8467-CE7C851FF8FF}"/>
                  </a:ext>
                </a:extLst>
              </p:cNvPr>
              <p:cNvPicPr/>
              <p:nvPr/>
            </p:nvPicPr>
            <p:blipFill>
              <a:blip r:embed="rId28"/>
              <a:stretch>
                <a:fillRect/>
              </a:stretch>
            </p:blipFill>
            <p:spPr>
              <a:xfrm>
                <a:off x="1139741" y="3230242"/>
                <a:ext cx="151560" cy="227880"/>
              </a:xfrm>
              <a:prstGeom prst="rect">
                <a:avLst/>
              </a:prstGeom>
            </p:spPr>
          </p:pic>
        </mc:Fallback>
      </mc:AlternateContent>
    </p:spTree>
    <p:extLst>
      <p:ext uri="{BB962C8B-B14F-4D97-AF65-F5344CB8AC3E}">
        <p14:creationId xmlns:p14="http://schemas.microsoft.com/office/powerpoint/2010/main" val="381720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88265"/>
            <a:ext cx="84582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p:txBody>
          <a:bodyPr/>
          <a:lstStyle/>
          <a:p>
            <a:r>
              <a:rPr lang="it-IT" b="1" dirty="0" err="1"/>
              <a:t>Where</a:t>
            </a:r>
            <a:r>
              <a:rPr lang="it-IT" b="1" dirty="0"/>
              <a:t> to </a:t>
            </a:r>
            <a:r>
              <a:rPr lang="it-IT" b="1" dirty="0" err="1"/>
              <a:t>find</a:t>
            </a:r>
            <a:r>
              <a:rPr lang="it-IT" b="1" dirty="0"/>
              <a:t> the audit </a:t>
            </a:r>
            <a:r>
              <a:rPr lang="it-IT" b="1" dirty="0" err="1"/>
              <a:t>methodologies</a:t>
            </a:r>
            <a:r>
              <a:rPr lang="it-IT" b="1" dirty="0"/>
              <a:t>?</a:t>
            </a:r>
          </a:p>
        </p:txBody>
      </p:sp>
      <p:sp>
        <p:nvSpPr>
          <p:cNvPr id="3" name="Segnaposto contenuto 2">
            <a:extLst>
              <a:ext uri="{FF2B5EF4-FFF2-40B4-BE49-F238E27FC236}">
                <a16:creationId xmlns:a16="http://schemas.microsoft.com/office/drawing/2014/main" id="{D5078FA1-1D8A-41F1-BBBF-12227A2E206A}"/>
              </a:ext>
            </a:extLst>
          </p:cNvPr>
          <p:cNvSpPr>
            <a:spLocks noGrp="1"/>
          </p:cNvSpPr>
          <p:nvPr>
            <p:ph idx="1"/>
          </p:nvPr>
        </p:nvSpPr>
        <p:spPr>
          <a:xfrm>
            <a:off x="1097280" y="1737360"/>
            <a:ext cx="10058400" cy="852613"/>
          </a:xfrm>
        </p:spPr>
        <p:txBody>
          <a:bodyPr>
            <a:normAutofit/>
          </a:bodyPr>
          <a:lstStyle/>
          <a:p>
            <a:pPr marL="0" indent="0" algn="ctr">
              <a:lnSpc>
                <a:spcPct val="150000"/>
              </a:lnSpc>
              <a:buNone/>
            </a:pPr>
            <a:r>
              <a:rPr lang="en-US" sz="3600" spc="-50" dirty="0">
                <a:latin typeface="+mj-lt"/>
                <a:ea typeface="+mj-ea"/>
                <a:cs typeface="+mj-cs"/>
                <a:hlinkClick r:id="rId3"/>
              </a:rPr>
              <a:t>https://www.sprint40.eu/results/</a:t>
            </a:r>
            <a:r>
              <a:rPr lang="en-US" sz="3600" spc="-50" dirty="0">
                <a:latin typeface="+mj-lt"/>
                <a:ea typeface="+mj-ea"/>
                <a:cs typeface="+mj-cs"/>
              </a:rPr>
              <a:t> </a:t>
            </a:r>
            <a:endParaRPr lang="it-IT" sz="3600" spc="-50" dirty="0">
              <a:latin typeface="+mj-lt"/>
              <a:ea typeface="+mj-ea"/>
              <a:cs typeface="+mj-cs"/>
            </a:endParaRPr>
          </a:p>
        </p:txBody>
      </p:sp>
    </p:spTree>
    <p:extLst>
      <p:ext uri="{BB962C8B-B14F-4D97-AF65-F5344CB8AC3E}">
        <p14:creationId xmlns:p14="http://schemas.microsoft.com/office/powerpoint/2010/main" val="103070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178" y="1185493"/>
            <a:ext cx="4020297" cy="834211"/>
          </a:xfrm>
          <a:prstGeom prst="rect">
            <a:avLst/>
          </a:prstGeom>
          <a:noFill/>
        </p:spPr>
      </p:pic>
      <p:cxnSp>
        <p:nvCxnSpPr>
          <p:cNvPr id="19" name="Straight Connector 1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15E383AB-B184-4916-802C-C3DA4D744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7" y="5134250"/>
            <a:ext cx="4020296" cy="996767"/>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6F1C66FD-C733-48AC-BAF5-07E13F55EF34}"/>
              </a:ext>
            </a:extLst>
          </p:cNvPr>
          <p:cNvSpPr txBox="1"/>
          <p:nvPr/>
        </p:nvSpPr>
        <p:spPr>
          <a:xfrm>
            <a:off x="4177303" y="5364390"/>
            <a:ext cx="7696042" cy="779700"/>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sz="1400" dirty="0">
                <a:solidFill>
                  <a:schemeClr val="tx1">
                    <a:lumMod val="75000"/>
                    <a:lumOff val="25000"/>
                  </a:schemeClr>
                </a:solidFill>
              </a:rPr>
              <a:t>The European Commission support for the production of this publication does not constitute endorsement of the contents which reflects the views only of the authors, and the Commission cannot be held responsible for any use which may be made of the information contained therein.</a:t>
            </a:r>
          </a:p>
        </p:txBody>
      </p:sp>
      <p:sp>
        <p:nvSpPr>
          <p:cNvPr id="20" name="Rectangle 1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CasellaDiTesto 48">
            <a:extLst>
              <a:ext uri="{FF2B5EF4-FFF2-40B4-BE49-F238E27FC236}">
                <a16:creationId xmlns:a16="http://schemas.microsoft.com/office/drawing/2014/main" id="{693A3637-89B8-4E63-8CD2-51703489454F}"/>
              </a:ext>
            </a:extLst>
          </p:cNvPr>
          <p:cNvSpPr txBox="1"/>
          <p:nvPr/>
        </p:nvSpPr>
        <p:spPr>
          <a:xfrm>
            <a:off x="5656189" y="2270772"/>
            <a:ext cx="5377218" cy="369332"/>
          </a:xfrm>
          <a:prstGeom prst="rect">
            <a:avLst/>
          </a:prstGeom>
          <a:noFill/>
        </p:spPr>
        <p:txBody>
          <a:bodyPr wrap="square" rtlCol="0">
            <a:spAutoFit/>
          </a:bodyPr>
          <a:lstStyle/>
          <a:p>
            <a:pPr algn="r"/>
            <a:r>
              <a:rPr lang="it-IT" b="1" i="1" dirty="0">
                <a:solidFill>
                  <a:srgbClr val="EAE400"/>
                </a:solidFill>
              </a:rPr>
              <a:t>Thank </a:t>
            </a:r>
            <a:r>
              <a:rPr lang="it-IT" b="1" i="1" dirty="0" err="1">
                <a:solidFill>
                  <a:srgbClr val="EAE400"/>
                </a:solidFill>
              </a:rPr>
              <a:t>you</a:t>
            </a:r>
            <a:r>
              <a:rPr lang="it-IT" b="1" i="1" dirty="0">
                <a:solidFill>
                  <a:srgbClr val="EAE400"/>
                </a:solidFill>
              </a:rPr>
              <a:t> for </a:t>
            </a:r>
            <a:r>
              <a:rPr lang="it-IT" b="1" i="1" dirty="0" err="1">
                <a:solidFill>
                  <a:srgbClr val="EAE400"/>
                </a:solidFill>
              </a:rPr>
              <a:t>your</a:t>
            </a:r>
            <a:r>
              <a:rPr lang="it-IT" b="1" i="1" dirty="0">
                <a:solidFill>
                  <a:srgbClr val="EAE400"/>
                </a:solidFill>
              </a:rPr>
              <a:t> </a:t>
            </a:r>
            <a:r>
              <a:rPr lang="it-IT" b="1" i="1" dirty="0" err="1">
                <a:solidFill>
                  <a:srgbClr val="EAE400"/>
                </a:solidFill>
              </a:rPr>
              <a:t>kind</a:t>
            </a:r>
            <a:r>
              <a:rPr lang="it-IT" b="1" i="1" dirty="0">
                <a:solidFill>
                  <a:srgbClr val="EAE400"/>
                </a:solidFill>
              </a:rPr>
              <a:t> </a:t>
            </a:r>
            <a:r>
              <a:rPr lang="it-IT" b="1" i="1" dirty="0" err="1">
                <a:solidFill>
                  <a:srgbClr val="EAE400"/>
                </a:solidFill>
              </a:rPr>
              <a:t>attention</a:t>
            </a:r>
            <a:r>
              <a:rPr lang="it-IT" b="1" i="1" dirty="0">
                <a:solidFill>
                  <a:srgbClr val="EAE400"/>
                </a:solidFill>
              </a:rPr>
              <a:t>!</a:t>
            </a:r>
          </a:p>
        </p:txBody>
      </p:sp>
    </p:spTree>
    <p:extLst>
      <p:ext uri="{BB962C8B-B14F-4D97-AF65-F5344CB8AC3E}">
        <p14:creationId xmlns:p14="http://schemas.microsoft.com/office/powerpoint/2010/main" val="287659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5D0D88C-B915-4109-B1DD-C6AAD80C4011}"/>
              </a:ext>
            </a:extLst>
          </p:cNvPr>
          <p:cNvSpPr>
            <a:spLocks noGrp="1"/>
          </p:cNvSpPr>
          <p:nvPr>
            <p:ph type="title"/>
          </p:nvPr>
        </p:nvSpPr>
        <p:spPr>
          <a:xfrm>
            <a:off x="492370" y="309489"/>
            <a:ext cx="3084844" cy="2560320"/>
          </a:xfrm>
        </p:spPr>
        <p:txBody>
          <a:bodyPr vert="horz" lIns="91440" tIns="45720" rIns="91440" bIns="45720" rtlCol="0" anchor="b">
            <a:normAutofit/>
          </a:bodyPr>
          <a:lstStyle/>
          <a:p>
            <a:r>
              <a:rPr lang="en-US" sz="4000" b="1" cap="all" dirty="0">
                <a:solidFill>
                  <a:srgbClr val="FFFFFF"/>
                </a:solidFill>
              </a:rPr>
              <a:t>Purpose:</a:t>
            </a:r>
            <a:br>
              <a:rPr lang="en-US" sz="4000" b="1" cap="all" dirty="0">
                <a:solidFill>
                  <a:srgbClr val="FFFFFF"/>
                </a:solidFill>
              </a:rPr>
            </a:br>
            <a:br>
              <a:rPr lang="en-US" sz="4000" b="1" cap="all" dirty="0">
                <a:solidFill>
                  <a:srgbClr val="FFFFFF"/>
                </a:solidFill>
              </a:rPr>
            </a:br>
            <a:r>
              <a:rPr lang="en-US" sz="3200" b="1" cap="all" dirty="0">
                <a:solidFill>
                  <a:srgbClr val="FFFFFF"/>
                </a:solidFill>
              </a:rPr>
              <a:t>measuring the degree of maturity 4.0</a:t>
            </a:r>
            <a:endParaRPr lang="en-US" sz="3600" b="1" cap="all" dirty="0">
              <a:solidFill>
                <a:srgbClr val="FFFFFF"/>
              </a:solidFill>
            </a:endParaRPr>
          </a:p>
        </p:txBody>
      </p:sp>
      <p:sp>
        <p:nvSpPr>
          <p:cNvPr id="3" name="CasellaDiTesto 2">
            <a:extLst>
              <a:ext uri="{FF2B5EF4-FFF2-40B4-BE49-F238E27FC236}">
                <a16:creationId xmlns:a16="http://schemas.microsoft.com/office/drawing/2014/main" id="{488FF914-DF5C-4D7F-9DF0-334F9FCEC2A3}"/>
              </a:ext>
            </a:extLst>
          </p:cNvPr>
          <p:cNvSpPr txBox="1"/>
          <p:nvPr/>
        </p:nvSpPr>
        <p:spPr>
          <a:xfrm>
            <a:off x="477622" y="3039224"/>
            <a:ext cx="3084844" cy="3400262"/>
          </a:xfrm>
          <a:prstGeom prst="rect">
            <a:avLst/>
          </a:prstGeom>
        </p:spPr>
        <p:txBody>
          <a:bodyPr vert="horz" lIns="0" tIns="45720" rIns="0" bIns="45720" rtlCol="0">
            <a:noAutofit/>
          </a:bodyPr>
          <a:lstStyle/>
          <a:p>
            <a:pPr marL="342900" indent="-342900" defTabSz="914400">
              <a:spcAft>
                <a:spcPts val="600"/>
              </a:spcAft>
              <a:buClr>
                <a:schemeClr val="accent1"/>
              </a:buClr>
              <a:buFont typeface="Calibri" panose="020F0502020204030204" pitchFamily="34" charset="0"/>
              <a:buAutoNum type="arabicPeriod"/>
            </a:pPr>
            <a:r>
              <a:rPr lang="en-US" b="1"/>
              <a:t>Outsider</a:t>
            </a:r>
            <a:r>
              <a:rPr lang="en-US" sz="1400"/>
              <a:t>: no project about Industry 4.0</a:t>
            </a:r>
          </a:p>
          <a:p>
            <a:pPr marL="342900" indent="-342900" defTabSz="914400">
              <a:spcAft>
                <a:spcPts val="600"/>
              </a:spcAft>
              <a:buClr>
                <a:schemeClr val="accent1"/>
              </a:buClr>
              <a:buFont typeface="Calibri" panose="020F0502020204030204" pitchFamily="34" charset="0"/>
              <a:buAutoNum type="arabicPeriod"/>
            </a:pPr>
            <a:r>
              <a:rPr lang="en-US" b="1"/>
              <a:t>Beginner</a:t>
            </a:r>
            <a:r>
              <a:rPr lang="en-US" sz="1400"/>
              <a:t>: implementation of pilot project in limited areas</a:t>
            </a:r>
          </a:p>
          <a:p>
            <a:pPr marL="342900" indent="-342900" defTabSz="914400">
              <a:spcAft>
                <a:spcPts val="600"/>
              </a:spcAft>
              <a:buClr>
                <a:schemeClr val="accent1"/>
              </a:buClr>
              <a:buFont typeface="Calibri" panose="020F0502020204030204" pitchFamily="34" charset="0"/>
              <a:buAutoNum type="arabicPeriod"/>
            </a:pPr>
            <a:r>
              <a:rPr lang="en-US" b="1"/>
              <a:t>Intermediate</a:t>
            </a:r>
            <a:r>
              <a:rPr lang="en-US" sz="1400"/>
              <a:t>: development of a 4.0 strategy</a:t>
            </a:r>
          </a:p>
          <a:p>
            <a:pPr marL="342900" indent="-342900" defTabSz="914400">
              <a:spcAft>
                <a:spcPts val="600"/>
              </a:spcAft>
              <a:buClr>
                <a:schemeClr val="accent1"/>
              </a:buClr>
              <a:buFont typeface="Calibri" panose="020F0502020204030204" pitchFamily="34" charset="0"/>
              <a:buAutoNum type="arabicPeriod"/>
            </a:pPr>
            <a:r>
              <a:rPr lang="en-US" b="1"/>
              <a:t>Experienced</a:t>
            </a:r>
            <a:r>
              <a:rPr lang="en-US"/>
              <a:t>:</a:t>
            </a:r>
            <a:r>
              <a:rPr lang="en-US" sz="1400"/>
              <a:t> extension of the project in other areas</a:t>
            </a:r>
          </a:p>
          <a:p>
            <a:pPr marL="342900" indent="-342900" defTabSz="914400">
              <a:spcAft>
                <a:spcPts val="600"/>
              </a:spcAft>
              <a:buClr>
                <a:schemeClr val="accent1"/>
              </a:buClr>
              <a:buFont typeface="Calibri" panose="020F0502020204030204" pitchFamily="34" charset="0"/>
              <a:buAutoNum type="arabicPeriod"/>
            </a:pPr>
            <a:r>
              <a:rPr lang="en-US" b="1"/>
              <a:t>Expert</a:t>
            </a:r>
            <a:r>
              <a:rPr lang="en-US" sz="1400"/>
              <a:t>: development of a culture 4.0</a:t>
            </a:r>
          </a:p>
          <a:p>
            <a:pPr marL="342900" indent="-342900" defTabSz="914400">
              <a:spcAft>
                <a:spcPts val="600"/>
              </a:spcAft>
              <a:buClr>
                <a:schemeClr val="accent1"/>
              </a:buClr>
              <a:buFont typeface="Calibri" panose="020F0502020204030204" pitchFamily="34" charset="0"/>
              <a:buAutoNum type="arabicPeriod"/>
            </a:pPr>
            <a:r>
              <a:rPr lang="en-US" b="1"/>
              <a:t>Top Performer</a:t>
            </a:r>
            <a:r>
              <a:rPr lang="en-US" sz="1400"/>
              <a:t>: continuous improvement</a:t>
            </a:r>
            <a:endParaRPr lang="en-US" sz="1400" dirty="0"/>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uppo 7">
            <a:extLst>
              <a:ext uri="{FF2B5EF4-FFF2-40B4-BE49-F238E27FC236}">
                <a16:creationId xmlns:a16="http://schemas.microsoft.com/office/drawing/2014/main" id="{503665F7-E08F-49C3-A07B-472D2C4AD16C}"/>
              </a:ext>
            </a:extLst>
          </p:cNvPr>
          <p:cNvGrpSpPr/>
          <p:nvPr/>
        </p:nvGrpSpPr>
        <p:grpSpPr>
          <a:xfrm>
            <a:off x="4274453" y="1774210"/>
            <a:ext cx="7739362" cy="3983675"/>
            <a:chOff x="4284316" y="1772529"/>
            <a:chExt cx="7693621" cy="4121833"/>
          </a:xfrm>
        </p:grpSpPr>
        <p:pic>
          <p:nvPicPr>
            <p:cNvPr id="5" name="Shape 286" descr="Immagine che contiene testo, mappa&#10;&#10;Descrizione generata automaticamente">
              <a:extLst>
                <a:ext uri="{FF2B5EF4-FFF2-40B4-BE49-F238E27FC236}">
                  <a16:creationId xmlns:a16="http://schemas.microsoft.com/office/drawing/2014/main" id="{0EFA3A1F-D03E-4BD3-8C5E-818DA2D3333A}"/>
                </a:ext>
              </a:extLst>
            </p:cNvPr>
            <p:cNvPicPr preferRelativeResize="0"/>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r="5006" b="33691"/>
            <a:stretch/>
          </p:blipFill>
          <p:spPr>
            <a:xfrm>
              <a:off x="4284316" y="1772529"/>
              <a:ext cx="7693621" cy="4121833"/>
            </a:xfrm>
            <a:prstGeom prst="rect">
              <a:avLst/>
            </a:prstGeom>
            <a:noFill/>
          </p:spPr>
        </p:pic>
        <p:sp>
          <p:nvSpPr>
            <p:cNvPr id="6" name="Rettangolo 5">
              <a:extLst>
                <a:ext uri="{FF2B5EF4-FFF2-40B4-BE49-F238E27FC236}">
                  <a16:creationId xmlns:a16="http://schemas.microsoft.com/office/drawing/2014/main" id="{2BD9C965-C68F-49F1-BE2C-26486B74853B}"/>
                </a:ext>
              </a:extLst>
            </p:cNvPr>
            <p:cNvSpPr/>
            <p:nvPr/>
          </p:nvSpPr>
          <p:spPr>
            <a:xfrm>
              <a:off x="11147822" y="5336275"/>
              <a:ext cx="830115" cy="25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11BF458F-5927-4536-BECF-36BA1FBBC158}"/>
                </a:ext>
              </a:extLst>
            </p:cNvPr>
            <p:cNvPicPr>
              <a:picLocks noChangeAspect="1"/>
            </p:cNvPicPr>
            <p:nvPr/>
          </p:nvPicPr>
          <p:blipFill>
            <a:blip r:embed="rId4"/>
            <a:stretch>
              <a:fillRect/>
            </a:stretch>
          </p:blipFill>
          <p:spPr>
            <a:xfrm>
              <a:off x="11134174" y="5361847"/>
              <a:ext cx="580499" cy="270000"/>
            </a:xfrm>
            <a:prstGeom prst="rect">
              <a:avLst/>
            </a:prstGeom>
          </p:spPr>
        </p:pic>
      </p:grpSp>
    </p:spTree>
    <p:extLst>
      <p:ext uri="{BB962C8B-B14F-4D97-AF65-F5344CB8AC3E}">
        <p14:creationId xmlns:p14="http://schemas.microsoft.com/office/powerpoint/2010/main" val="235127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488FF914-DF5C-4D7F-9DF0-334F9FCEC2A3}"/>
              </a:ext>
            </a:extLst>
          </p:cNvPr>
          <p:cNvSpPr txBox="1"/>
          <p:nvPr/>
        </p:nvSpPr>
        <p:spPr>
          <a:xfrm>
            <a:off x="492370" y="3296679"/>
            <a:ext cx="3084844" cy="3335519"/>
          </a:xfrm>
          <a:prstGeom prst="rect">
            <a:avLst/>
          </a:prstGeom>
        </p:spPr>
        <p:txBody>
          <a:bodyPr vert="horz" lIns="0" tIns="45720" rIns="0" bIns="45720" rtlCol="0">
            <a:normAutofit/>
          </a:bodyPr>
          <a:lstStyle/>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Procurement</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kumimoji="0" lang="en-US" b="1" i="0" u="none" strike="noStrike" cap="none" spc="0" normalizeH="0" baseline="0" noProof="0" dirty="0">
                <a:ln>
                  <a:noFill/>
                </a:ln>
                <a:effectLst/>
                <a:uLnTx/>
                <a:uFillTx/>
              </a:rPr>
              <a:t>Production</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Logistics</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kumimoji="0" lang="en-US" b="1" i="0" u="none" strike="noStrike" cap="none" spc="0" normalizeH="0" baseline="0" noProof="0" dirty="0">
                <a:ln>
                  <a:noFill/>
                </a:ln>
                <a:effectLst/>
                <a:uLnTx/>
                <a:uFillTx/>
              </a:rPr>
              <a:t>Sales and Distribution</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After sales</a:t>
            </a:r>
            <a:endParaRPr kumimoji="0" lang="en-US" b="1" i="0" u="none" strike="noStrike" cap="none" spc="0" normalizeH="0" baseline="0" noProof="0" dirty="0">
              <a:ln>
                <a:noFill/>
              </a:ln>
              <a:effectLst/>
              <a:uLnTx/>
              <a:uFillTx/>
            </a:endParaRP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Maintenance</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kumimoji="0" lang="en-US" b="1" i="0" u="none" strike="noStrike" cap="none" spc="0" normalizeH="0" baseline="0" noProof="0" dirty="0">
                <a:ln>
                  <a:noFill/>
                </a:ln>
                <a:effectLst/>
                <a:uLnTx/>
                <a:uFillTx/>
              </a:rPr>
              <a:t>Information Technologies</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Strategy</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kumimoji="0" lang="en-US" b="1" i="0" u="none" strike="noStrike" cap="none" spc="0" normalizeH="0" baseline="0" noProof="0" dirty="0">
                <a:ln>
                  <a:noFill/>
                </a:ln>
                <a:effectLst/>
                <a:uLnTx/>
                <a:uFillTx/>
              </a:rPr>
              <a:t>Human Resources</a:t>
            </a: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r>
              <a:rPr lang="en-US" b="1" dirty="0"/>
              <a:t>…</a:t>
            </a:r>
            <a:endParaRPr kumimoji="0" lang="en-US" b="1" i="0" u="none" strike="noStrike" cap="none" spc="0" normalizeH="0" baseline="0" noProof="0" dirty="0">
              <a:ln>
                <a:noFill/>
              </a:ln>
              <a:effectLst/>
              <a:uLnTx/>
              <a:uFillTx/>
            </a:endParaRP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endParaRPr kumimoji="0" lang="en-US" sz="1500" b="1" i="0" u="none" strike="noStrike" cap="none" spc="0" normalizeH="0" baseline="0" noProof="0" dirty="0">
              <a:ln>
                <a:noFill/>
              </a:ln>
              <a:solidFill>
                <a:srgbClr val="FFFFFF"/>
              </a:solidFill>
              <a:effectLst/>
              <a:uLnTx/>
              <a:uFillTx/>
            </a:endParaRPr>
          </a:p>
          <a:p>
            <a:pPr marL="342900" marR="0" lvl="0" indent="-342900" defTabSz="914400" fontAlgn="auto">
              <a:lnSpc>
                <a:spcPct val="90000"/>
              </a:lnSpc>
              <a:spcBef>
                <a:spcPts val="0"/>
              </a:spcBef>
              <a:spcAft>
                <a:spcPts val="600"/>
              </a:spcAft>
              <a:buClr>
                <a:schemeClr val="accent1"/>
              </a:buClr>
              <a:buSzTx/>
              <a:buFont typeface="Calibri" panose="020F0502020204030204" pitchFamily="34" charset="0"/>
              <a:buAutoNum type="arabicPeriod"/>
              <a:tabLst/>
              <a:defRPr/>
            </a:pPr>
            <a:endParaRPr kumimoji="0" lang="en-US" sz="1500" b="0" i="0" u="none" strike="noStrike" cap="none" spc="0" normalizeH="0" baseline="0" noProof="0" dirty="0">
              <a:ln>
                <a:noFill/>
              </a:ln>
              <a:solidFill>
                <a:srgbClr val="FFFFFF"/>
              </a:solidFill>
              <a:effectLst/>
              <a:uLnTx/>
              <a:uFillTx/>
            </a:endParaRPr>
          </a:p>
        </p:txBody>
      </p:sp>
      <p:sp>
        <p:nvSpPr>
          <p:cNvPr id="23"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magine 7">
            <a:extLst>
              <a:ext uri="{FF2B5EF4-FFF2-40B4-BE49-F238E27FC236}">
                <a16:creationId xmlns:a16="http://schemas.microsoft.com/office/drawing/2014/main" id="{AA834E30-0B6E-4201-BE95-5DDBC307359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r="57200"/>
          <a:stretch/>
        </p:blipFill>
        <p:spPr>
          <a:xfrm>
            <a:off x="5411216" y="331413"/>
            <a:ext cx="5785250" cy="6420549"/>
          </a:xfrm>
          <a:prstGeom prst="rect">
            <a:avLst/>
          </a:prstGeom>
        </p:spPr>
      </p:pic>
      <p:sp>
        <p:nvSpPr>
          <p:cNvPr id="2" name="Titolo 1">
            <a:extLst>
              <a:ext uri="{FF2B5EF4-FFF2-40B4-BE49-F238E27FC236}">
                <a16:creationId xmlns:a16="http://schemas.microsoft.com/office/drawing/2014/main" id="{05D0D88C-B915-4109-B1DD-C6AAD80C4011}"/>
              </a:ext>
            </a:extLst>
          </p:cNvPr>
          <p:cNvSpPr>
            <a:spLocks noGrp="1"/>
          </p:cNvSpPr>
          <p:nvPr>
            <p:ph type="title"/>
          </p:nvPr>
        </p:nvSpPr>
        <p:spPr>
          <a:xfrm>
            <a:off x="492370" y="967002"/>
            <a:ext cx="3084844" cy="2103875"/>
          </a:xfrm>
        </p:spPr>
        <p:txBody>
          <a:bodyPr vert="horz" lIns="91440" tIns="45720" rIns="91440" bIns="45720" rtlCol="0" anchor="b">
            <a:normAutofit fontScale="90000"/>
          </a:bodyPr>
          <a:lstStyle/>
          <a:p>
            <a:r>
              <a:rPr lang="en-US" sz="4400" b="1" cap="all" dirty="0">
                <a:solidFill>
                  <a:srgbClr val="FFFFFF"/>
                </a:solidFill>
              </a:rPr>
              <a:t>Purpose:</a:t>
            </a:r>
            <a:br>
              <a:rPr lang="en-US" sz="2800" b="1" cap="all" dirty="0">
                <a:solidFill>
                  <a:srgbClr val="FFFFFF"/>
                </a:solidFill>
              </a:rPr>
            </a:br>
            <a:br>
              <a:rPr lang="en-US" sz="2800" b="1" cap="all" dirty="0">
                <a:solidFill>
                  <a:srgbClr val="FFFFFF"/>
                </a:solidFill>
              </a:rPr>
            </a:br>
            <a:r>
              <a:rPr lang="en-US" sz="3600" b="1" cap="all" dirty="0">
                <a:solidFill>
                  <a:srgbClr val="FFFFFF"/>
                </a:solidFill>
              </a:rPr>
              <a:t>identifying WHICH BUSINESS AREAS ARE the MOST CRITICAL</a:t>
            </a:r>
            <a:endParaRPr lang="en-US" sz="2800" b="1" cap="all" dirty="0">
              <a:solidFill>
                <a:srgbClr val="FFFFFF"/>
              </a:solidFill>
            </a:endParaRPr>
          </a:p>
        </p:txBody>
      </p:sp>
    </p:spTree>
    <p:extLst>
      <p:ext uri="{BB962C8B-B14F-4D97-AF65-F5344CB8AC3E}">
        <p14:creationId xmlns:p14="http://schemas.microsoft.com/office/powerpoint/2010/main" val="66691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D570370-3E06-4986-9FD1-6FF962BAEA3F}"/>
              </a:ext>
            </a:extLst>
          </p:cNvPr>
          <p:cNvSpPr>
            <a:spLocks noGrp="1"/>
          </p:cNvSpPr>
          <p:nvPr>
            <p:ph type="title"/>
          </p:nvPr>
        </p:nvSpPr>
        <p:spPr>
          <a:xfrm>
            <a:off x="8177212" y="634946"/>
            <a:ext cx="3372529" cy="5055904"/>
          </a:xfrm>
        </p:spPr>
        <p:txBody>
          <a:bodyPr anchor="ctr">
            <a:normAutofit/>
          </a:bodyPr>
          <a:lstStyle/>
          <a:p>
            <a:r>
              <a:rPr lang="it-IT" dirty="0"/>
              <a:t>The </a:t>
            </a:r>
            <a:r>
              <a:rPr lang="it-IT" dirty="0" err="1"/>
              <a:t>main</a:t>
            </a:r>
            <a:r>
              <a:rPr lang="it-IT" dirty="0"/>
              <a:t> sources of </a:t>
            </a:r>
            <a:r>
              <a:rPr lang="it-IT" dirty="0" err="1"/>
              <a:t>our</a:t>
            </a:r>
            <a:r>
              <a:rPr lang="it-IT" dirty="0"/>
              <a:t> audit </a:t>
            </a:r>
            <a:r>
              <a:rPr lang="it-IT" dirty="0" err="1"/>
              <a:t>methodology</a:t>
            </a:r>
            <a:endParaRPr lang="it-IT" dirty="0"/>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Segnaposto contenuto 2">
            <a:extLst>
              <a:ext uri="{FF2B5EF4-FFF2-40B4-BE49-F238E27FC236}">
                <a16:creationId xmlns:a16="http://schemas.microsoft.com/office/drawing/2014/main" id="{507045DF-FE57-4338-890F-A186285E0B15}"/>
              </a:ext>
            </a:extLst>
          </p:cNvPr>
          <p:cNvGraphicFramePr>
            <a:graphicFrameLocks noGrp="1"/>
          </p:cNvGraphicFramePr>
          <p:nvPr>
            <p:ph idx="1"/>
            <p:extLst>
              <p:ext uri="{D42A27DB-BD31-4B8C-83A1-F6EECF244321}">
                <p14:modId xmlns:p14="http://schemas.microsoft.com/office/powerpoint/2010/main" val="734686400"/>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58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dirty="0"/>
              <a:t>The standard </a:t>
            </a:r>
            <a:r>
              <a:rPr lang="it" b="1" dirty="0"/>
              <a:t>DIN SPEC 91345:2016</a:t>
            </a:r>
            <a:r>
              <a:rPr lang="it-IT" b="1" dirty="0"/>
              <a:t> </a:t>
            </a:r>
          </a:p>
        </p:txBody>
      </p:sp>
      <p:graphicFrame>
        <p:nvGraphicFramePr>
          <p:cNvPr id="5" name="Segnaposto contenuto 2">
            <a:extLst>
              <a:ext uri="{FF2B5EF4-FFF2-40B4-BE49-F238E27FC236}">
                <a16:creationId xmlns:a16="http://schemas.microsoft.com/office/drawing/2014/main" id="{2BD7A99A-16EB-4452-B1D2-DC4B2242E84F}"/>
              </a:ext>
            </a:extLst>
          </p:cNvPr>
          <p:cNvGraphicFramePr>
            <a:graphicFrameLocks noGrp="1"/>
          </p:cNvGraphicFramePr>
          <p:nvPr>
            <p:ph idx="1"/>
            <p:extLst>
              <p:ext uri="{D42A27DB-BD31-4B8C-83A1-F6EECF244321}">
                <p14:modId xmlns:p14="http://schemas.microsoft.com/office/powerpoint/2010/main" val="364956699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89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a:t>Asset</a:t>
            </a:r>
            <a:endParaRPr lang="it-IT" b="1" dirty="0"/>
          </a:p>
        </p:txBody>
      </p:sp>
      <p:pic>
        <p:nvPicPr>
          <p:cNvPr id="6" name="Shape 365">
            <a:extLst>
              <a:ext uri="{FF2B5EF4-FFF2-40B4-BE49-F238E27FC236}">
                <a16:creationId xmlns:a16="http://schemas.microsoft.com/office/drawing/2014/main" id="{E45FB4A3-3D95-4673-9CE5-1F79E7A7728C}"/>
              </a:ext>
            </a:extLst>
          </p:cNvPr>
          <p:cNvPicPr preferRelativeResize="0"/>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11399"/>
          <a:stretch/>
        </p:blipFill>
        <p:spPr>
          <a:xfrm>
            <a:off x="1195754" y="2438067"/>
            <a:ext cx="5468606" cy="3618077"/>
          </a:xfrm>
          <a:prstGeom prst="rect">
            <a:avLst/>
          </a:prstGeom>
          <a:noFill/>
        </p:spPr>
      </p:pic>
      <p:sp>
        <p:nvSpPr>
          <p:cNvPr id="7" name="Segnaposto contenuto 2">
            <a:extLst>
              <a:ext uri="{FF2B5EF4-FFF2-40B4-BE49-F238E27FC236}">
                <a16:creationId xmlns:a16="http://schemas.microsoft.com/office/drawing/2014/main" id="{9B7C5269-5DBA-47EB-941B-F245745A6CFC}"/>
              </a:ext>
            </a:extLst>
          </p:cNvPr>
          <p:cNvSpPr>
            <a:spLocks noGrp="1"/>
          </p:cNvSpPr>
          <p:nvPr>
            <p:ph idx="1"/>
          </p:nvPr>
        </p:nvSpPr>
        <p:spPr>
          <a:xfrm>
            <a:off x="7043392" y="2642048"/>
            <a:ext cx="4548387" cy="3442230"/>
          </a:xfrm>
        </p:spPr>
        <p:txBody>
          <a:bodyPr>
            <a:normAutofit lnSpcReduction="10000"/>
          </a:bodyPr>
          <a:lstStyle/>
          <a:p>
            <a:pPr>
              <a:lnSpc>
                <a:spcPct val="150000"/>
              </a:lnSpc>
            </a:pPr>
            <a:r>
              <a:rPr lang="en-US" spc="-50" dirty="0">
                <a:latin typeface="+mj-lt"/>
                <a:ea typeface="+mj-ea"/>
                <a:cs typeface="+mj-cs"/>
              </a:rPr>
              <a:t>An asset is defined as everything that has </a:t>
            </a:r>
            <a:r>
              <a:rPr lang="en-US" b="1" spc="-50" dirty="0">
                <a:latin typeface="+mj-lt"/>
                <a:ea typeface="+mj-ea"/>
                <a:cs typeface="+mj-cs"/>
              </a:rPr>
              <a:t>value</a:t>
            </a:r>
            <a:r>
              <a:rPr lang="en-US" spc="-50" dirty="0">
                <a:latin typeface="+mj-lt"/>
                <a:ea typeface="+mj-ea"/>
                <a:cs typeface="+mj-cs"/>
              </a:rPr>
              <a:t> for the organization.</a:t>
            </a:r>
          </a:p>
          <a:p>
            <a:pPr>
              <a:lnSpc>
                <a:spcPct val="150000"/>
              </a:lnSpc>
            </a:pPr>
            <a:endParaRPr lang="en-US" spc="-50" dirty="0">
              <a:latin typeface="+mj-lt"/>
              <a:ea typeface="+mj-ea"/>
              <a:cs typeface="+mj-cs"/>
            </a:endParaRPr>
          </a:p>
          <a:p>
            <a:pPr>
              <a:lnSpc>
                <a:spcPct val="150000"/>
              </a:lnSpc>
            </a:pPr>
            <a:r>
              <a:rPr lang="en-US" spc="-50" dirty="0">
                <a:latin typeface="+mj-lt"/>
                <a:ea typeface="+mj-ea"/>
                <a:cs typeface="+mj-cs"/>
              </a:rPr>
              <a:t>The central concept of Industry 4.0 is that assets can be </a:t>
            </a:r>
            <a:r>
              <a:rPr lang="en-US" b="1" spc="-50" dirty="0">
                <a:latin typeface="+mj-lt"/>
                <a:ea typeface="+mj-ea"/>
                <a:cs typeface="+mj-cs"/>
              </a:rPr>
              <a:t>combined</a:t>
            </a:r>
            <a:r>
              <a:rPr lang="en-US" spc="-50" dirty="0">
                <a:latin typeface="+mj-lt"/>
                <a:ea typeface="+mj-ea"/>
                <a:cs typeface="+mj-cs"/>
              </a:rPr>
              <a:t> in various ways and that these assets are </a:t>
            </a:r>
            <a:r>
              <a:rPr lang="en-US" b="1" spc="-50" dirty="0">
                <a:latin typeface="+mj-lt"/>
                <a:ea typeface="+mj-ea"/>
                <a:cs typeface="+mj-cs"/>
              </a:rPr>
              <a:t>described</a:t>
            </a:r>
            <a:r>
              <a:rPr lang="en-US" spc="-50" dirty="0">
                <a:latin typeface="+mj-lt"/>
                <a:ea typeface="+mj-ea"/>
                <a:cs typeface="+mj-cs"/>
              </a:rPr>
              <a:t> with sufficient detail for their use in the digital world.</a:t>
            </a:r>
            <a:endParaRPr lang="it-IT" spc="-50" dirty="0">
              <a:latin typeface="+mj-lt"/>
              <a:ea typeface="+mj-ea"/>
              <a:cs typeface="+mj-cs"/>
            </a:endParaRPr>
          </a:p>
        </p:txBody>
      </p:sp>
      <p:sp>
        <p:nvSpPr>
          <p:cNvPr id="8" name="CasellaDiTesto 7">
            <a:extLst>
              <a:ext uri="{FF2B5EF4-FFF2-40B4-BE49-F238E27FC236}">
                <a16:creationId xmlns:a16="http://schemas.microsoft.com/office/drawing/2014/main" id="{420AB462-0B55-42D0-839F-9D6874601305}"/>
              </a:ext>
            </a:extLst>
          </p:cNvPr>
          <p:cNvSpPr txBox="1"/>
          <p:nvPr/>
        </p:nvSpPr>
        <p:spPr>
          <a:xfrm>
            <a:off x="1097280" y="1870948"/>
            <a:ext cx="4078500" cy="461665"/>
          </a:xfrm>
          <a:prstGeom prst="rect">
            <a:avLst/>
          </a:prstGeom>
          <a:noFill/>
        </p:spPr>
        <p:txBody>
          <a:bodyPr wrap="square" rtlCol="0">
            <a:spAutoFit/>
          </a:bodyPr>
          <a:lstStyle/>
          <a:p>
            <a:r>
              <a:rPr lang="it-IT" sz="2400" b="1" spc="-50" dirty="0">
                <a:solidFill>
                  <a:schemeClr val="tx1">
                    <a:lumMod val="75000"/>
                    <a:lumOff val="25000"/>
                  </a:schemeClr>
                </a:solidFill>
                <a:latin typeface="+mj-lt"/>
                <a:ea typeface="+mj-ea"/>
                <a:cs typeface="+mj-cs"/>
              </a:rPr>
              <a:t>How </a:t>
            </a:r>
            <a:r>
              <a:rPr lang="it-IT" sz="2400" b="1" spc="-50" dirty="0" err="1">
                <a:solidFill>
                  <a:schemeClr val="tx1">
                    <a:lumMod val="75000"/>
                    <a:lumOff val="25000"/>
                  </a:schemeClr>
                </a:solidFill>
                <a:latin typeface="+mj-lt"/>
                <a:ea typeface="+mj-ea"/>
                <a:cs typeface="+mj-cs"/>
              </a:rPr>
              <a:t>many</a:t>
            </a:r>
            <a:r>
              <a:rPr lang="it-IT" sz="2400" b="1" spc="-50" dirty="0">
                <a:solidFill>
                  <a:schemeClr val="tx1">
                    <a:lumMod val="75000"/>
                    <a:lumOff val="25000"/>
                  </a:schemeClr>
                </a:solidFill>
                <a:latin typeface="+mj-lt"/>
                <a:ea typeface="+mj-ea"/>
                <a:cs typeface="+mj-cs"/>
              </a:rPr>
              <a:t> assets do </a:t>
            </a:r>
            <a:r>
              <a:rPr lang="it-IT" sz="2400" b="1" spc="-50" dirty="0" err="1">
                <a:solidFill>
                  <a:schemeClr val="tx1">
                    <a:lumMod val="75000"/>
                    <a:lumOff val="25000"/>
                  </a:schemeClr>
                </a:solidFill>
                <a:latin typeface="+mj-lt"/>
                <a:ea typeface="+mj-ea"/>
                <a:cs typeface="+mj-cs"/>
              </a:rPr>
              <a:t>you</a:t>
            </a:r>
            <a:r>
              <a:rPr lang="it-IT" sz="2400" b="1" spc="-50" dirty="0">
                <a:solidFill>
                  <a:schemeClr val="tx1">
                    <a:lumMod val="75000"/>
                    <a:lumOff val="25000"/>
                  </a:schemeClr>
                </a:solidFill>
                <a:latin typeface="+mj-lt"/>
                <a:ea typeface="+mj-ea"/>
                <a:cs typeface="+mj-cs"/>
              </a:rPr>
              <a:t> </a:t>
            </a:r>
            <a:r>
              <a:rPr lang="it-IT" sz="2400" b="1" spc="-50" dirty="0" err="1">
                <a:solidFill>
                  <a:schemeClr val="tx1">
                    <a:lumMod val="75000"/>
                    <a:lumOff val="25000"/>
                  </a:schemeClr>
                </a:solidFill>
                <a:latin typeface="+mj-lt"/>
                <a:ea typeface="+mj-ea"/>
                <a:cs typeface="+mj-cs"/>
              </a:rPr>
              <a:t>identify</a:t>
            </a:r>
            <a:r>
              <a:rPr lang="it-IT" sz="2400" b="1" spc="-50" dirty="0">
                <a:solidFill>
                  <a:schemeClr val="tx1">
                    <a:lumMod val="75000"/>
                    <a:lumOff val="25000"/>
                  </a:schemeClr>
                </a:solidFill>
                <a:latin typeface="+mj-lt"/>
                <a:ea typeface="+mj-ea"/>
                <a:cs typeface="+mj-cs"/>
              </a:rPr>
              <a:t>?</a:t>
            </a:r>
          </a:p>
        </p:txBody>
      </p:sp>
    </p:spTree>
    <p:extLst>
      <p:ext uri="{BB962C8B-B14F-4D97-AF65-F5344CB8AC3E}">
        <p14:creationId xmlns:p14="http://schemas.microsoft.com/office/powerpoint/2010/main" val="304375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a:t>Asset</a:t>
            </a:r>
            <a:endParaRPr lang="it-IT" b="1" dirty="0"/>
          </a:p>
        </p:txBody>
      </p:sp>
      <p:graphicFrame>
        <p:nvGraphicFramePr>
          <p:cNvPr id="5" name="Segnaposto contenuto 2">
            <a:extLst>
              <a:ext uri="{FF2B5EF4-FFF2-40B4-BE49-F238E27FC236}">
                <a16:creationId xmlns:a16="http://schemas.microsoft.com/office/drawing/2014/main" id="{F2EA4297-CA55-44B8-BE73-3F2C2B8F74A5}"/>
              </a:ext>
            </a:extLst>
          </p:cNvPr>
          <p:cNvGraphicFramePr>
            <a:graphicFrameLocks noGrp="1"/>
          </p:cNvGraphicFramePr>
          <p:nvPr>
            <p:ph idx="1"/>
            <p:extLst>
              <p:ext uri="{D42A27DB-BD31-4B8C-83A1-F6EECF244321}">
                <p14:modId xmlns:p14="http://schemas.microsoft.com/office/powerpoint/2010/main" val="1513300646"/>
              </p:ext>
            </p:extLst>
          </p:nvPr>
        </p:nvGraphicFramePr>
        <p:xfrm>
          <a:off x="2867230" y="2115722"/>
          <a:ext cx="7821954"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Immagine 12">
            <a:extLst>
              <a:ext uri="{FF2B5EF4-FFF2-40B4-BE49-F238E27FC236}">
                <a16:creationId xmlns:a16="http://schemas.microsoft.com/office/drawing/2014/main" id="{DD760596-9EB1-4BFA-ABE0-06CB7116D041}"/>
              </a:ext>
            </a:extLst>
          </p:cNvPr>
          <p:cNvPicPr>
            <a:picLocks noChangeAspect="1"/>
          </p:cNvPicPr>
          <p:nvPr/>
        </p:nvPicPr>
        <p:blipFill>
          <a:blip r:embed="rId7">
            <a:duotone>
              <a:schemeClr val="accent4">
                <a:shade val="45000"/>
                <a:satMod val="135000"/>
              </a:schemeClr>
              <a:prstClr val="white"/>
            </a:duotone>
            <a:extLst>
              <a:ext uri="{BEBA8EAE-BF5A-486C-A8C5-ECC9F3942E4B}">
                <a14:imgProps xmlns:a14="http://schemas.microsoft.com/office/drawing/2010/main">
                  <a14:imgLayer r:embed="rId8">
                    <a14:imgEffect>
                      <a14:artisticGlowEdges/>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13863" y="2115722"/>
            <a:ext cx="922900" cy="922900"/>
          </a:xfrm>
          <a:prstGeom prst="rect">
            <a:avLst/>
          </a:prstGeom>
          <a:ln>
            <a:noFill/>
          </a:ln>
        </p:spPr>
      </p:pic>
      <p:pic>
        <p:nvPicPr>
          <p:cNvPr id="21" name="Immagine 20">
            <a:extLst>
              <a:ext uri="{FF2B5EF4-FFF2-40B4-BE49-F238E27FC236}">
                <a16:creationId xmlns:a16="http://schemas.microsoft.com/office/drawing/2014/main" id="{346F097E-83A1-4162-A58B-C770D1BD2EA1}"/>
              </a:ext>
            </a:extLst>
          </p:cNvPr>
          <p:cNvPicPr>
            <a:picLocks noChangeAspect="1"/>
          </p:cNvPicPr>
          <p:nvPr/>
        </p:nvPicPr>
        <p:blipFill>
          <a:blip r:embed="rId9">
            <a:duotone>
              <a:schemeClr val="accent4">
                <a:shade val="45000"/>
                <a:satMod val="135000"/>
              </a:schemeClr>
              <a:prstClr val="white"/>
            </a:duotone>
          </a:blip>
          <a:stretch>
            <a:fillRect/>
          </a:stretch>
        </p:blipFill>
        <p:spPr>
          <a:xfrm>
            <a:off x="1336795" y="3578001"/>
            <a:ext cx="1110666" cy="760322"/>
          </a:xfrm>
          <a:prstGeom prst="rect">
            <a:avLst/>
          </a:prstGeom>
        </p:spPr>
      </p:pic>
      <p:pic>
        <p:nvPicPr>
          <p:cNvPr id="22" name="Immagine 21">
            <a:extLst>
              <a:ext uri="{FF2B5EF4-FFF2-40B4-BE49-F238E27FC236}">
                <a16:creationId xmlns:a16="http://schemas.microsoft.com/office/drawing/2014/main" id="{C6CAAE14-35C7-4C04-97FD-1F3E2DB51183}"/>
              </a:ext>
            </a:extLst>
          </p:cNvPr>
          <p:cNvPicPr>
            <a:picLocks noChangeAspect="1"/>
          </p:cNvPicPr>
          <p:nvPr/>
        </p:nvPicPr>
        <p:blipFill>
          <a:blip r:embed="rId9">
            <a:duotone>
              <a:schemeClr val="bg2">
                <a:shade val="45000"/>
                <a:satMod val="135000"/>
              </a:schemeClr>
              <a:prstClr val="white"/>
            </a:duotone>
          </a:blip>
          <a:stretch>
            <a:fillRect/>
          </a:stretch>
        </p:blipFill>
        <p:spPr>
          <a:xfrm>
            <a:off x="1365089" y="5064157"/>
            <a:ext cx="1110666" cy="760322"/>
          </a:xfrm>
          <a:prstGeom prst="rect">
            <a:avLst/>
          </a:prstGeom>
        </p:spPr>
      </p:pic>
      <mc:AlternateContent xmlns:mc="http://schemas.openxmlformats.org/markup-compatibility/2006">
        <mc:Choice xmlns:p14="http://schemas.microsoft.com/office/powerpoint/2010/main" Requires="p14">
          <p:contentPart p14:bwMode="auto" r:id="rId10">
            <p14:nvContentPartPr>
              <p14:cNvPr id="23" name="Input penna 22">
                <a:extLst>
                  <a:ext uri="{FF2B5EF4-FFF2-40B4-BE49-F238E27FC236}">
                    <a16:creationId xmlns:a16="http://schemas.microsoft.com/office/drawing/2014/main" id="{4039F99C-0F53-4A0C-9233-F3FECEE887EF}"/>
                  </a:ext>
                </a:extLst>
              </p14:cNvPr>
              <p14:cNvContentPartPr/>
              <p14:nvPr/>
            </p14:nvContentPartPr>
            <p14:xfrm rot="358740">
              <a:off x="1676618" y="4448700"/>
              <a:ext cx="189720" cy="505080"/>
            </p14:xfrm>
          </p:contentPart>
        </mc:Choice>
        <mc:Fallback>
          <p:pic>
            <p:nvPicPr>
              <p:cNvPr id="23" name="Input penna 22">
                <a:extLst>
                  <a:ext uri="{FF2B5EF4-FFF2-40B4-BE49-F238E27FC236}">
                    <a16:creationId xmlns:a16="http://schemas.microsoft.com/office/drawing/2014/main" id="{4039F99C-0F53-4A0C-9233-F3FECEE887EF}"/>
                  </a:ext>
                </a:extLst>
              </p:cNvPr>
              <p:cNvPicPr/>
              <p:nvPr/>
            </p:nvPicPr>
            <p:blipFill>
              <a:blip r:embed="rId11"/>
              <a:stretch>
                <a:fillRect/>
              </a:stretch>
            </p:blipFill>
            <p:spPr>
              <a:xfrm rot="358740">
                <a:off x="1648178" y="4420620"/>
                <a:ext cx="246600" cy="561960"/>
              </a:xfrm>
              <a:prstGeom prst="rect">
                <a:avLst/>
              </a:prstGeom>
            </p:spPr>
          </p:pic>
        </mc:Fallback>
      </mc:AlternateContent>
      <p:pic>
        <p:nvPicPr>
          <p:cNvPr id="25" name="Immagine 24">
            <a:extLst>
              <a:ext uri="{FF2B5EF4-FFF2-40B4-BE49-F238E27FC236}">
                <a16:creationId xmlns:a16="http://schemas.microsoft.com/office/drawing/2014/main" id="{755D8EA3-948A-4487-9493-9B69E5905D9E}"/>
              </a:ext>
            </a:extLst>
          </p:cNvPr>
          <p:cNvPicPr>
            <a:picLocks noChangeAspect="1"/>
          </p:cNvPicPr>
          <p:nvPr/>
        </p:nvPicPr>
        <p:blipFill>
          <a:blip r:embed="rId12">
            <a:duotone>
              <a:schemeClr val="accent2">
                <a:shade val="45000"/>
                <a:satMod val="135000"/>
              </a:schemeClr>
              <a:prstClr val="white"/>
            </a:duotone>
            <a:extLst>
              <a:ext uri="{BEBA8EAE-BF5A-486C-A8C5-ECC9F3942E4B}">
                <a14:imgProps xmlns:a14="http://schemas.microsoft.com/office/drawing/2010/main">
                  <a14:imgLayer r:embed="rId13">
                    <a14:imgEffect>
                      <a14:sharpenSoften amount="50000"/>
                    </a14:imgEffect>
                    <a14:imgEffect>
                      <a14:brightnessContrast bright="-40000" contrast="40000"/>
                    </a14:imgEffect>
                  </a14:imgLayer>
                </a14:imgProps>
              </a:ext>
            </a:extLst>
          </a:blip>
          <a:stretch>
            <a:fillRect/>
          </a:stretch>
        </p:blipFill>
        <p:spPr>
          <a:xfrm>
            <a:off x="2131119" y="4877702"/>
            <a:ext cx="577593" cy="426459"/>
          </a:xfrm>
          <a:prstGeom prst="rect">
            <a:avLst/>
          </a:prstGeom>
        </p:spPr>
      </p:pic>
    </p:spTree>
    <p:extLst>
      <p:ext uri="{BB962C8B-B14F-4D97-AF65-F5344CB8AC3E}">
        <p14:creationId xmlns:p14="http://schemas.microsoft.com/office/powerpoint/2010/main" val="36563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a:t>Characterization of an asset</a:t>
            </a:r>
          </a:p>
        </p:txBody>
      </p:sp>
      <p:sp>
        <p:nvSpPr>
          <p:cNvPr id="3" name="Segnaposto contenuto 2">
            <a:extLst>
              <a:ext uri="{FF2B5EF4-FFF2-40B4-BE49-F238E27FC236}">
                <a16:creationId xmlns:a16="http://schemas.microsoft.com/office/drawing/2014/main" id="{D5078FA1-1D8A-41F1-BBBF-12227A2E206A}"/>
              </a:ext>
            </a:extLst>
          </p:cNvPr>
          <p:cNvSpPr>
            <a:spLocks noGrp="1"/>
          </p:cNvSpPr>
          <p:nvPr>
            <p:ph idx="1"/>
          </p:nvPr>
        </p:nvSpPr>
        <p:spPr>
          <a:xfrm>
            <a:off x="1097279" y="1845734"/>
            <a:ext cx="8215533" cy="4023360"/>
          </a:xfrm>
        </p:spPr>
        <p:txBody>
          <a:bodyPr>
            <a:normAutofit fontScale="92500"/>
          </a:bodyPr>
          <a:lstStyle/>
          <a:p>
            <a:pPr>
              <a:lnSpc>
                <a:spcPct val="150000"/>
              </a:lnSpc>
            </a:pPr>
            <a:r>
              <a:rPr lang="en-US" sz="2400" spc="-50" dirty="0">
                <a:latin typeface="+mj-lt"/>
                <a:ea typeface="+mj-ea"/>
                <a:cs typeface="+mj-cs"/>
              </a:rPr>
              <a:t>In terms of </a:t>
            </a:r>
            <a:r>
              <a:rPr lang="en-US" sz="2400" b="1" spc="-50" dirty="0">
                <a:latin typeface="+mj-lt"/>
                <a:ea typeface="+mj-ea"/>
                <a:cs typeface="+mj-cs"/>
              </a:rPr>
              <a:t>information world</a:t>
            </a:r>
            <a:r>
              <a:rPr lang="en-US" sz="2400" spc="-50" dirty="0">
                <a:latin typeface="+mj-lt"/>
                <a:ea typeface="+mj-ea"/>
                <a:cs typeface="+mj-cs"/>
              </a:rPr>
              <a:t>, an asset can be characterized as follows:</a:t>
            </a:r>
          </a:p>
          <a:p>
            <a:pPr marL="742950" indent="-742950">
              <a:lnSpc>
                <a:spcPct val="150000"/>
              </a:lnSpc>
              <a:buFont typeface="+mj-lt"/>
              <a:buAutoNum type="arabicPeriod"/>
            </a:pPr>
            <a:r>
              <a:rPr lang="en-US" sz="2400" spc="-50" dirty="0">
                <a:latin typeface="+mj-lt"/>
                <a:ea typeface="+mj-ea"/>
                <a:cs typeface="+mj-cs"/>
              </a:rPr>
              <a:t>It is </a:t>
            </a:r>
            <a:r>
              <a:rPr lang="en-US" sz="2400" b="1" spc="-50" dirty="0">
                <a:latin typeface="+mj-lt"/>
                <a:ea typeface="+mj-ea"/>
                <a:cs typeface="+mj-cs"/>
              </a:rPr>
              <a:t>known</a:t>
            </a:r>
            <a:r>
              <a:rPr lang="en-US" sz="2400" spc="-50" dirty="0">
                <a:latin typeface="+mj-lt"/>
                <a:ea typeface="+mj-ea"/>
                <a:cs typeface="+mj-cs"/>
              </a:rPr>
              <a:t> or </a:t>
            </a:r>
            <a:r>
              <a:rPr lang="en-US" sz="2400" b="1" spc="-50" dirty="0">
                <a:latin typeface="+mj-lt"/>
                <a:ea typeface="+mj-ea"/>
                <a:cs typeface="+mj-cs"/>
              </a:rPr>
              <a:t>unknown</a:t>
            </a:r>
            <a:r>
              <a:rPr lang="en-US" sz="2400" spc="-50" dirty="0">
                <a:latin typeface="+mj-lt"/>
                <a:ea typeface="+mj-ea"/>
                <a:cs typeface="+mj-cs"/>
              </a:rPr>
              <a:t> to some extent</a:t>
            </a:r>
          </a:p>
          <a:p>
            <a:pPr marL="742950" indent="-742950">
              <a:lnSpc>
                <a:spcPct val="150000"/>
              </a:lnSpc>
              <a:buFont typeface="+mj-lt"/>
              <a:buAutoNum type="arabicPeriod"/>
            </a:pPr>
            <a:r>
              <a:rPr lang="en-US" sz="2400" spc="-50" dirty="0">
                <a:latin typeface="+mj-lt"/>
                <a:ea typeface="+mj-ea"/>
                <a:cs typeface="+mj-cs"/>
              </a:rPr>
              <a:t>He has a </a:t>
            </a:r>
            <a:r>
              <a:rPr lang="en-US" sz="2400" b="1" spc="-50" dirty="0">
                <a:latin typeface="+mj-lt"/>
                <a:ea typeface="+mj-ea"/>
                <a:cs typeface="+mj-cs"/>
              </a:rPr>
              <a:t>specific state </a:t>
            </a:r>
            <a:r>
              <a:rPr lang="en-US" sz="2400" spc="-50" dirty="0">
                <a:latin typeface="+mj-lt"/>
                <a:ea typeface="+mj-ea"/>
                <a:cs typeface="+mj-cs"/>
              </a:rPr>
              <a:t>within his life</a:t>
            </a:r>
          </a:p>
          <a:p>
            <a:pPr marL="742950" indent="-742950">
              <a:lnSpc>
                <a:spcPct val="150000"/>
              </a:lnSpc>
              <a:buFont typeface="+mj-lt"/>
              <a:buAutoNum type="arabicPeriod"/>
            </a:pPr>
            <a:r>
              <a:rPr lang="en-US" sz="2400" spc="-50" dirty="0">
                <a:latin typeface="+mj-lt"/>
                <a:ea typeface="+mj-ea"/>
                <a:cs typeface="+mj-cs"/>
              </a:rPr>
              <a:t>He has some </a:t>
            </a:r>
            <a:r>
              <a:rPr lang="en-US" sz="2400" b="1" spc="-50" dirty="0">
                <a:latin typeface="+mj-lt"/>
                <a:ea typeface="+mj-ea"/>
                <a:cs typeface="+mj-cs"/>
              </a:rPr>
              <a:t>communication skills</a:t>
            </a:r>
          </a:p>
          <a:p>
            <a:pPr marL="742950" indent="-742950">
              <a:lnSpc>
                <a:spcPct val="150000"/>
              </a:lnSpc>
              <a:buFont typeface="+mj-lt"/>
              <a:buAutoNum type="arabicPeriod"/>
            </a:pPr>
            <a:r>
              <a:rPr lang="en-US" sz="2400" spc="-50" dirty="0">
                <a:latin typeface="+mj-lt"/>
                <a:ea typeface="+mj-ea"/>
                <a:cs typeface="+mj-cs"/>
              </a:rPr>
              <a:t>It is represented by </a:t>
            </a:r>
            <a:r>
              <a:rPr lang="en-US" sz="2400" b="1" spc="-50" dirty="0">
                <a:latin typeface="+mj-lt"/>
                <a:ea typeface="+mj-ea"/>
                <a:cs typeface="+mj-cs"/>
              </a:rPr>
              <a:t>information (data)</a:t>
            </a:r>
          </a:p>
          <a:p>
            <a:pPr marL="742950" indent="-742950">
              <a:lnSpc>
                <a:spcPct val="150000"/>
              </a:lnSpc>
              <a:buFont typeface="+mj-lt"/>
              <a:buAutoNum type="arabicPeriod"/>
            </a:pPr>
            <a:r>
              <a:rPr lang="en-US" sz="2400" spc="-50" dirty="0">
                <a:latin typeface="+mj-lt"/>
                <a:ea typeface="+mj-ea"/>
                <a:cs typeface="+mj-cs"/>
              </a:rPr>
              <a:t>It has </a:t>
            </a:r>
            <a:r>
              <a:rPr lang="en-US" sz="2400" b="1" spc="-50" dirty="0">
                <a:latin typeface="+mj-lt"/>
                <a:ea typeface="+mj-ea"/>
                <a:cs typeface="+mj-cs"/>
              </a:rPr>
              <a:t>technical features</a:t>
            </a:r>
            <a:endParaRPr lang="it-IT" sz="2400" b="1" spc="-50" dirty="0">
              <a:latin typeface="+mj-lt"/>
              <a:ea typeface="+mj-ea"/>
              <a:cs typeface="+mj-cs"/>
            </a:endParaRPr>
          </a:p>
        </p:txBody>
      </p:sp>
    </p:spTree>
    <p:extLst>
      <p:ext uri="{BB962C8B-B14F-4D97-AF65-F5344CB8AC3E}">
        <p14:creationId xmlns:p14="http://schemas.microsoft.com/office/powerpoint/2010/main" val="37943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77A34-6179-42F7-A14B-C8B636C0C517}"/>
              </a:ext>
            </a:extLst>
          </p:cNvPr>
          <p:cNvSpPr>
            <a:spLocks noGrp="1"/>
          </p:cNvSpPr>
          <p:nvPr>
            <p:ph type="title"/>
          </p:nvPr>
        </p:nvSpPr>
        <p:spPr>
          <a:xfrm>
            <a:off x="1097280" y="286603"/>
            <a:ext cx="10058400" cy="1450757"/>
          </a:xfrm>
        </p:spPr>
        <p:txBody>
          <a:bodyPr>
            <a:normAutofit/>
          </a:bodyPr>
          <a:lstStyle/>
          <a:p>
            <a:r>
              <a:rPr lang="it-IT" b="1" dirty="0" err="1"/>
              <a:t>Acatech</a:t>
            </a:r>
            <a:r>
              <a:rPr lang="it-IT" b="1" dirty="0"/>
              <a:t> study</a:t>
            </a:r>
          </a:p>
        </p:txBody>
      </p:sp>
      <p:sp>
        <p:nvSpPr>
          <p:cNvPr id="3" name="Segnaposto contenuto 2">
            <a:extLst>
              <a:ext uri="{FF2B5EF4-FFF2-40B4-BE49-F238E27FC236}">
                <a16:creationId xmlns:a16="http://schemas.microsoft.com/office/drawing/2014/main" id="{D5078FA1-1D8A-41F1-BBBF-12227A2E206A}"/>
              </a:ext>
            </a:extLst>
          </p:cNvPr>
          <p:cNvSpPr>
            <a:spLocks noGrp="1"/>
          </p:cNvSpPr>
          <p:nvPr>
            <p:ph idx="1"/>
          </p:nvPr>
        </p:nvSpPr>
        <p:spPr>
          <a:xfrm>
            <a:off x="1097279" y="1845734"/>
            <a:ext cx="10058400" cy="4023360"/>
          </a:xfrm>
        </p:spPr>
        <p:txBody>
          <a:bodyPr>
            <a:normAutofit/>
          </a:bodyPr>
          <a:lstStyle/>
          <a:p>
            <a:pPr algn="just">
              <a:lnSpc>
                <a:spcPct val="150000"/>
              </a:lnSpc>
            </a:pPr>
            <a:r>
              <a:rPr lang="en-US" sz="2800" dirty="0">
                <a:solidFill>
                  <a:prstClr val="black">
                    <a:hueOff val="0"/>
                    <a:satOff val="0"/>
                    <a:lumOff val="0"/>
                    <a:alphaOff val="0"/>
                  </a:prstClr>
                </a:solidFill>
                <a:latin typeface="Calibri" panose="020F0502020204030204"/>
              </a:rPr>
              <a:t>The general objective of the </a:t>
            </a:r>
            <a:r>
              <a:rPr lang="en-US" sz="2800" dirty="0" err="1">
                <a:solidFill>
                  <a:prstClr val="black">
                    <a:hueOff val="0"/>
                    <a:satOff val="0"/>
                    <a:lumOff val="0"/>
                    <a:alphaOff val="0"/>
                  </a:prstClr>
                </a:solidFill>
                <a:latin typeface="Calibri" panose="020F0502020204030204"/>
              </a:rPr>
              <a:t>Acatech</a:t>
            </a:r>
            <a:r>
              <a:rPr lang="en-US" sz="2800" dirty="0">
                <a:solidFill>
                  <a:prstClr val="black">
                    <a:hueOff val="0"/>
                    <a:satOff val="0"/>
                    <a:lumOff val="0"/>
                    <a:alphaOff val="0"/>
                  </a:prstClr>
                </a:solidFill>
                <a:latin typeface="Calibri" panose="020F0502020204030204"/>
              </a:rPr>
              <a:t> study (German Academy of Science and Engineering) is to provide a </a:t>
            </a:r>
            <a:r>
              <a:rPr lang="en-US" sz="2800" b="1" dirty="0">
                <a:solidFill>
                  <a:prstClr val="black">
                    <a:hueOff val="0"/>
                    <a:satOff val="0"/>
                    <a:lumOff val="0"/>
                    <a:alphaOff val="0"/>
                  </a:prstClr>
                </a:solidFill>
                <a:latin typeface="Calibri" panose="020F0502020204030204"/>
              </a:rPr>
              <a:t>means</a:t>
            </a:r>
            <a:r>
              <a:rPr lang="en-US" sz="2800" dirty="0">
                <a:solidFill>
                  <a:prstClr val="black">
                    <a:hueOff val="0"/>
                    <a:satOff val="0"/>
                    <a:lumOff val="0"/>
                    <a:alphaOff val="0"/>
                  </a:prstClr>
                </a:solidFill>
                <a:latin typeface="Calibri" panose="020F0502020204030204"/>
              </a:rPr>
              <a:t> to establish the current stages of Industry 4.0 maturity of companies and to identify concrete </a:t>
            </a:r>
            <a:r>
              <a:rPr lang="en-US" sz="2800" b="1" dirty="0">
                <a:solidFill>
                  <a:prstClr val="black">
                    <a:hueOff val="0"/>
                    <a:satOff val="0"/>
                    <a:lumOff val="0"/>
                    <a:alphaOff val="0"/>
                  </a:prstClr>
                </a:solidFill>
                <a:latin typeface="Calibri" panose="020F0502020204030204"/>
              </a:rPr>
              <a:t>measures</a:t>
            </a:r>
            <a:r>
              <a:rPr lang="en-US" sz="2800" dirty="0">
                <a:solidFill>
                  <a:prstClr val="black">
                    <a:hueOff val="0"/>
                    <a:satOff val="0"/>
                    <a:lumOff val="0"/>
                    <a:alphaOff val="0"/>
                  </a:prstClr>
                </a:solidFill>
                <a:latin typeface="Calibri" panose="020F0502020204030204"/>
              </a:rPr>
              <a:t> to help them reach a higher </a:t>
            </a:r>
            <a:r>
              <a:rPr lang="en-US" sz="2800" b="1" dirty="0">
                <a:solidFill>
                  <a:prstClr val="black">
                    <a:hueOff val="0"/>
                    <a:satOff val="0"/>
                    <a:lumOff val="0"/>
                    <a:alphaOff val="0"/>
                  </a:prstClr>
                </a:solidFill>
                <a:latin typeface="Calibri" panose="020F0502020204030204"/>
              </a:rPr>
              <a:t>maturity stage </a:t>
            </a:r>
            <a:r>
              <a:rPr lang="en-US" sz="2800" dirty="0">
                <a:solidFill>
                  <a:prstClr val="black">
                    <a:hueOff val="0"/>
                    <a:satOff val="0"/>
                    <a:lumOff val="0"/>
                    <a:alphaOff val="0"/>
                  </a:prstClr>
                </a:solidFill>
                <a:latin typeface="Calibri" panose="020F0502020204030204"/>
              </a:rPr>
              <a:t>in order to maximize the economic advantages of Industry 4.0 and digitization.</a:t>
            </a:r>
            <a:endParaRPr lang="it-IT" sz="2800" dirty="0">
              <a:solidFill>
                <a:prstClr val="black">
                  <a:hueOff val="0"/>
                  <a:satOff val="0"/>
                  <a:lumOff val="0"/>
                  <a:alphaOff val="0"/>
                </a:prstClr>
              </a:solidFill>
              <a:latin typeface="Calibri" panose="020F0502020204030204"/>
            </a:endParaRPr>
          </a:p>
        </p:txBody>
      </p:sp>
    </p:spTree>
    <p:extLst>
      <p:ext uri="{BB962C8B-B14F-4D97-AF65-F5344CB8AC3E}">
        <p14:creationId xmlns:p14="http://schemas.microsoft.com/office/powerpoint/2010/main" val="2460862364"/>
      </p:ext>
    </p:extLst>
  </p:cSld>
  <p:clrMapOvr>
    <a:masterClrMapping/>
  </p:clrMapOvr>
</p:sld>
</file>

<file path=ppt/theme/theme1.xml><?xml version="1.0" encoding="utf-8"?>
<a:theme xmlns:a="http://schemas.openxmlformats.org/drawingml/2006/main" name="Retrospettivo">
  <a:themeElements>
    <a:clrScheme name="Personalizzato 2">
      <a:dk1>
        <a:sysClr val="windowText" lastClr="000000"/>
      </a:dk1>
      <a:lt1>
        <a:sysClr val="window" lastClr="FFFFFF"/>
      </a:lt1>
      <a:dk2>
        <a:srgbClr val="39302A"/>
      </a:dk2>
      <a:lt2>
        <a:srgbClr val="E5DEDB"/>
      </a:lt2>
      <a:accent1>
        <a:srgbClr val="000000"/>
      </a:accent1>
      <a:accent2>
        <a:srgbClr val="EAE408"/>
      </a:accent2>
      <a:accent3>
        <a:srgbClr val="CE8D3E"/>
      </a:accent3>
      <a:accent4>
        <a:srgbClr val="EC7016"/>
      </a:accent4>
      <a:accent5>
        <a:srgbClr val="E64823"/>
      </a:accent5>
      <a:accent6>
        <a:srgbClr val="9C6A6A"/>
      </a:accent6>
      <a:hlink>
        <a:srgbClr val="2998E3"/>
      </a:hlink>
      <a:folHlink>
        <a:srgbClr val="7F723D"/>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ttivo">
  <a:themeElements>
    <a:clrScheme name="Personalizzato 2">
      <a:dk1>
        <a:sysClr val="windowText" lastClr="000000"/>
      </a:dk1>
      <a:lt1>
        <a:sysClr val="window" lastClr="FFFFFF"/>
      </a:lt1>
      <a:dk2>
        <a:srgbClr val="39302A"/>
      </a:dk2>
      <a:lt2>
        <a:srgbClr val="E5DEDB"/>
      </a:lt2>
      <a:accent1>
        <a:srgbClr val="000000"/>
      </a:accent1>
      <a:accent2>
        <a:srgbClr val="EAE408"/>
      </a:accent2>
      <a:accent3>
        <a:srgbClr val="CE8D3E"/>
      </a:accent3>
      <a:accent4>
        <a:srgbClr val="EC7016"/>
      </a:accent4>
      <a:accent5>
        <a:srgbClr val="E64823"/>
      </a:accent5>
      <a:accent6>
        <a:srgbClr val="9C6A6A"/>
      </a:accent6>
      <a:hlink>
        <a:srgbClr val="2998E3"/>
      </a:hlink>
      <a:folHlink>
        <a:srgbClr val="7F723D"/>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90</TotalTime>
  <Words>596</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17</vt:i4>
      </vt:variant>
    </vt:vector>
  </HeadingPairs>
  <TitlesOfParts>
    <vt:vector size="22" baseType="lpstr">
      <vt:lpstr>Arial</vt:lpstr>
      <vt:lpstr>Calibri</vt:lpstr>
      <vt:lpstr>Calibri Light</vt:lpstr>
      <vt:lpstr>Retrospettivo</vt:lpstr>
      <vt:lpstr>1_Retrospettivo</vt:lpstr>
      <vt:lpstr>Presentazione standard di PowerPoint</vt:lpstr>
      <vt:lpstr>Purpose:  measuring the degree of maturity 4.0</vt:lpstr>
      <vt:lpstr>Purpose:  identifying WHICH BUSINESS AREAS ARE the MOST CRITICAL</vt:lpstr>
      <vt:lpstr>The main sources of our audit methodology</vt:lpstr>
      <vt:lpstr>The standard DIN SPEC 91345:2016 </vt:lpstr>
      <vt:lpstr>Asset</vt:lpstr>
      <vt:lpstr>Asset</vt:lpstr>
      <vt:lpstr>Characterization of an asset</vt:lpstr>
      <vt:lpstr>Acatech study</vt:lpstr>
      <vt:lpstr>Acatech study: maturity levels</vt:lpstr>
      <vt:lpstr>Acatech study: maturity levels</vt:lpstr>
      <vt:lpstr>Acatech study: structure</vt:lpstr>
      <vt:lpstr>To sum up</vt:lpstr>
      <vt:lpstr>Questionnaire output</vt:lpstr>
      <vt:lpstr>Questionnaire output</vt:lpstr>
      <vt:lpstr>Where to find the audit methodologies?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Annamaria Natelli</dc:creator>
  <cp:lastModifiedBy>Annamaria Natelli</cp:lastModifiedBy>
  <cp:revision>9</cp:revision>
  <dcterms:created xsi:type="dcterms:W3CDTF">2019-05-29T18:00:59Z</dcterms:created>
  <dcterms:modified xsi:type="dcterms:W3CDTF">2019-05-29T19:31:54Z</dcterms:modified>
</cp:coreProperties>
</file>