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8" r:id="rId6"/>
    <p:sldId id="269" r:id="rId7"/>
    <p:sldId id="271" r:id="rId8"/>
    <p:sldId id="265" r:id="rId9"/>
    <p:sldId id="267" r:id="rId10"/>
    <p:sldId id="262" r:id="rId11"/>
    <p:sldId id="289" r:id="rId12"/>
    <p:sldId id="288" r:id="rId13"/>
    <p:sldId id="272" r:id="rId14"/>
    <p:sldId id="273" r:id="rId15"/>
    <p:sldId id="275" r:id="rId16"/>
    <p:sldId id="263" r:id="rId17"/>
    <p:sldId id="280" r:id="rId18"/>
    <p:sldId id="287" r:id="rId19"/>
    <p:sldId id="286" r:id="rId20"/>
    <p:sldId id="281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8DE8"/>
    <a:srgbClr val="593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E082A-2B04-4D7A-B504-2E0CF75D23E0}" v="1497" dt="2023-05-24T18:59:07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Paro" userId="af1f17de9909e385" providerId="LiveId" clId="{8D5E082A-2B04-4D7A-B504-2E0CF75D23E0}"/>
    <pc:docChg chg="undo redo custSel addSld delSld modSld sldOrd">
      <pc:chgData name="Nicola Paro" userId="af1f17de9909e385" providerId="LiveId" clId="{8D5E082A-2B04-4D7A-B504-2E0CF75D23E0}" dt="2023-05-27T17:26:02.574" v="5359" actId="47"/>
      <pc:docMkLst>
        <pc:docMk/>
      </pc:docMkLst>
      <pc:sldChg chg="modSp mod">
        <pc:chgData name="Nicola Paro" userId="af1f17de9909e385" providerId="LiveId" clId="{8D5E082A-2B04-4D7A-B504-2E0CF75D23E0}" dt="2023-05-14T12:36:14.894" v="171" actId="20577"/>
        <pc:sldMkLst>
          <pc:docMk/>
          <pc:sldMk cId="1157369579" sldId="256"/>
        </pc:sldMkLst>
        <pc:spChg chg="mod">
          <ac:chgData name="Nicola Paro" userId="af1f17de9909e385" providerId="LiveId" clId="{8D5E082A-2B04-4D7A-B504-2E0CF75D23E0}" dt="2023-05-14T12:33:37.190" v="37" actId="20577"/>
          <ac:spMkLst>
            <pc:docMk/>
            <pc:sldMk cId="1157369579" sldId="256"/>
            <ac:spMk id="2" creationId="{AEA82E7F-245F-5472-0B1A-870A964B4354}"/>
          </ac:spMkLst>
        </pc:spChg>
        <pc:spChg chg="mod">
          <ac:chgData name="Nicola Paro" userId="af1f17de9909e385" providerId="LiveId" clId="{8D5E082A-2B04-4D7A-B504-2E0CF75D23E0}" dt="2023-05-14T12:36:14.894" v="171" actId="20577"/>
          <ac:spMkLst>
            <pc:docMk/>
            <pc:sldMk cId="1157369579" sldId="256"/>
            <ac:spMk id="4" creationId="{FE5056EB-05E5-345A-716D-88C331D8C8CD}"/>
          </ac:spMkLst>
        </pc:spChg>
      </pc:sldChg>
      <pc:sldChg chg="addSp delSp modSp del mod ord">
        <pc:chgData name="Nicola Paro" userId="af1f17de9909e385" providerId="LiveId" clId="{8D5E082A-2B04-4D7A-B504-2E0CF75D23E0}" dt="2023-05-14T12:54:26.757" v="254" actId="47"/>
        <pc:sldMkLst>
          <pc:docMk/>
          <pc:sldMk cId="1606599102" sldId="257"/>
        </pc:sldMkLst>
        <pc:spChg chg="mod">
          <ac:chgData name="Nicola Paro" userId="af1f17de9909e385" providerId="LiveId" clId="{8D5E082A-2B04-4D7A-B504-2E0CF75D23E0}" dt="2023-05-14T12:43:47.597" v="239" actId="1076"/>
          <ac:spMkLst>
            <pc:docMk/>
            <pc:sldMk cId="1606599102" sldId="257"/>
            <ac:spMk id="2" creationId="{05EE2F23-A361-216F-8AEB-032FC07C3CA8}"/>
          </ac:spMkLst>
        </pc:spChg>
        <pc:spChg chg="del">
          <ac:chgData name="Nicola Paro" userId="af1f17de9909e385" providerId="LiveId" clId="{8D5E082A-2B04-4D7A-B504-2E0CF75D23E0}" dt="2023-05-14T12:43:11.744" v="227" actId="478"/>
          <ac:spMkLst>
            <pc:docMk/>
            <pc:sldMk cId="1606599102" sldId="257"/>
            <ac:spMk id="3" creationId="{46B05072-6BA6-1F6F-179C-A52E2D41542A}"/>
          </ac:spMkLst>
        </pc:spChg>
        <pc:spChg chg="add del mod">
          <ac:chgData name="Nicola Paro" userId="af1f17de9909e385" providerId="LiveId" clId="{8D5E082A-2B04-4D7A-B504-2E0CF75D23E0}" dt="2023-05-14T12:43:14.857" v="228" actId="478"/>
          <ac:spMkLst>
            <pc:docMk/>
            <pc:sldMk cId="1606599102" sldId="257"/>
            <ac:spMk id="5" creationId="{FA2125AF-256A-38A0-7C54-06D8A2695934}"/>
          </ac:spMkLst>
        </pc:spChg>
      </pc:sldChg>
      <pc:sldChg chg="modTransition">
        <pc:chgData name="Nicola Paro" userId="af1f17de9909e385" providerId="LiveId" clId="{8D5E082A-2B04-4D7A-B504-2E0CF75D23E0}" dt="2023-05-14T12:40:26.909" v="201"/>
        <pc:sldMkLst>
          <pc:docMk/>
          <pc:sldMk cId="1768216995" sldId="258"/>
        </pc:sldMkLst>
      </pc:sldChg>
      <pc:sldChg chg="modTransition">
        <pc:chgData name="Nicola Paro" userId="af1f17de9909e385" providerId="LiveId" clId="{8D5E082A-2B04-4D7A-B504-2E0CF75D23E0}" dt="2023-05-14T12:40:31.675" v="202"/>
        <pc:sldMkLst>
          <pc:docMk/>
          <pc:sldMk cId="21799020" sldId="259"/>
        </pc:sldMkLst>
      </pc:sldChg>
      <pc:sldChg chg="modSp del mod ord modTransition">
        <pc:chgData name="Nicola Paro" userId="af1f17de9909e385" providerId="LiveId" clId="{8D5E082A-2B04-4D7A-B504-2E0CF75D23E0}" dt="2023-05-14T13:35:24.173" v="768" actId="47"/>
        <pc:sldMkLst>
          <pc:docMk/>
          <pc:sldMk cId="496925547" sldId="260"/>
        </pc:sldMkLst>
        <pc:spChg chg="mod">
          <ac:chgData name="Nicola Paro" userId="af1f17de9909e385" providerId="LiveId" clId="{8D5E082A-2B04-4D7A-B504-2E0CF75D23E0}" dt="2023-05-14T12:54:39.135" v="273" actId="20577"/>
          <ac:spMkLst>
            <pc:docMk/>
            <pc:sldMk cId="496925547" sldId="260"/>
            <ac:spMk id="4" creationId="{DFB01CC4-9C78-1B91-FF47-912479AD254C}"/>
          </ac:spMkLst>
        </pc:spChg>
        <pc:spChg chg="mod">
          <ac:chgData name="Nicola Paro" userId="af1f17de9909e385" providerId="LiveId" clId="{8D5E082A-2B04-4D7A-B504-2E0CF75D23E0}" dt="2023-05-14T12:58:12.731" v="406" actId="20577"/>
          <ac:spMkLst>
            <pc:docMk/>
            <pc:sldMk cId="496925547" sldId="260"/>
            <ac:spMk id="5" creationId="{9929D789-B1D5-C0C3-650E-AEB99A8270D8}"/>
          </ac:spMkLst>
        </pc:spChg>
      </pc:sldChg>
      <pc:sldChg chg="addSp delSp modSp add del mod ord modTransition">
        <pc:chgData name="Nicola Paro" userId="af1f17de9909e385" providerId="LiveId" clId="{8D5E082A-2B04-4D7A-B504-2E0CF75D23E0}" dt="2023-05-20T17:33:00.415" v="3530" actId="47"/>
        <pc:sldMkLst>
          <pc:docMk/>
          <pc:sldMk cId="599842474" sldId="261"/>
        </pc:sldMkLst>
        <pc:spChg chg="mod">
          <ac:chgData name="Nicola Paro" userId="af1f17de9909e385" providerId="LiveId" clId="{8D5E082A-2B04-4D7A-B504-2E0CF75D23E0}" dt="2023-05-14T12:36:32.622" v="182" actId="20577"/>
          <ac:spMkLst>
            <pc:docMk/>
            <pc:sldMk cId="599842474" sldId="261"/>
            <ac:spMk id="2" creationId="{05EE2F23-A361-216F-8AEB-032FC07C3CA8}"/>
          </ac:spMkLst>
        </pc:spChg>
        <pc:spChg chg="del">
          <ac:chgData name="Nicola Paro" userId="af1f17de9909e385" providerId="LiveId" clId="{8D5E082A-2B04-4D7A-B504-2E0CF75D23E0}" dt="2023-05-14T12:36:36.505" v="183" actId="478"/>
          <ac:spMkLst>
            <pc:docMk/>
            <pc:sldMk cId="599842474" sldId="261"/>
            <ac:spMk id="3" creationId="{46B05072-6BA6-1F6F-179C-A52E2D41542A}"/>
          </ac:spMkLst>
        </pc:spChg>
        <pc:spChg chg="add mod">
          <ac:chgData name="Nicola Paro" userId="af1f17de9909e385" providerId="LiveId" clId="{8D5E082A-2B04-4D7A-B504-2E0CF75D23E0}" dt="2023-05-14T12:38:15.007" v="197" actId="403"/>
          <ac:spMkLst>
            <pc:docMk/>
            <pc:sldMk cId="599842474" sldId="261"/>
            <ac:spMk id="5" creationId="{FC9683C2-A00E-6753-E89F-F8950DEF7723}"/>
          </ac:spMkLst>
        </pc:spChg>
        <pc:spChg chg="add mod">
          <ac:chgData name="Nicola Paro" userId="af1f17de9909e385" providerId="LiveId" clId="{8D5E082A-2B04-4D7A-B504-2E0CF75D23E0}" dt="2023-05-14T12:38:43.242" v="199" actId="122"/>
          <ac:spMkLst>
            <pc:docMk/>
            <pc:sldMk cId="599842474" sldId="261"/>
            <ac:spMk id="9" creationId="{0C2D1B92-5B7A-A57C-AC84-2966C6B61CEC}"/>
          </ac:spMkLst>
        </pc:spChg>
        <pc:spChg chg="add mod">
          <ac:chgData name="Nicola Paro" userId="af1f17de9909e385" providerId="LiveId" clId="{8D5E082A-2B04-4D7A-B504-2E0CF75D23E0}" dt="2023-05-14T12:38:39.233" v="198" actId="122"/>
          <ac:spMkLst>
            <pc:docMk/>
            <pc:sldMk cId="599842474" sldId="261"/>
            <ac:spMk id="10" creationId="{5B2BBB98-E956-4BE3-64AE-57873B21BD08}"/>
          </ac:spMkLst>
        </pc:spChg>
        <pc:picChg chg="add mod">
          <ac:chgData name="Nicola Paro" userId="af1f17de9909e385" providerId="LiveId" clId="{8D5E082A-2B04-4D7A-B504-2E0CF75D23E0}" dt="2023-05-14T12:37:46.043" v="193"/>
          <ac:picMkLst>
            <pc:docMk/>
            <pc:sldMk cId="599842474" sldId="261"/>
            <ac:picMk id="6" creationId="{C7F8C80E-4201-FA40-243B-A20C31A0FF77}"/>
          </ac:picMkLst>
        </pc:picChg>
        <pc:picChg chg="add mod">
          <ac:chgData name="Nicola Paro" userId="af1f17de9909e385" providerId="LiveId" clId="{8D5E082A-2B04-4D7A-B504-2E0CF75D23E0}" dt="2023-05-14T12:37:46.043" v="193"/>
          <ac:picMkLst>
            <pc:docMk/>
            <pc:sldMk cId="599842474" sldId="261"/>
            <ac:picMk id="7" creationId="{29F9428F-24DF-E4AA-C27A-4F6B9BD5CC11}"/>
          </ac:picMkLst>
        </pc:picChg>
        <pc:picChg chg="add mod">
          <ac:chgData name="Nicola Paro" userId="af1f17de9909e385" providerId="LiveId" clId="{8D5E082A-2B04-4D7A-B504-2E0CF75D23E0}" dt="2023-05-14T12:37:46.043" v="193"/>
          <ac:picMkLst>
            <pc:docMk/>
            <pc:sldMk cId="599842474" sldId="261"/>
            <ac:picMk id="8" creationId="{55BA4833-4315-F23F-F270-11751EC3E7EB}"/>
          </ac:picMkLst>
        </pc:picChg>
      </pc:sldChg>
      <pc:sldChg chg="addSp modSp add mod modAnim">
        <pc:chgData name="Nicola Paro" userId="af1f17de9909e385" providerId="LiveId" clId="{8D5E082A-2B04-4D7A-B504-2E0CF75D23E0}" dt="2023-05-21T18:42:10.401" v="5185" actId="20577"/>
        <pc:sldMkLst>
          <pc:docMk/>
          <pc:sldMk cId="1743260147" sldId="262"/>
        </pc:sldMkLst>
        <pc:spChg chg="mod">
          <ac:chgData name="Nicola Paro" userId="af1f17de9909e385" providerId="LiveId" clId="{8D5E082A-2B04-4D7A-B504-2E0CF75D23E0}" dt="2023-05-14T12:57:19.627" v="375" actId="20577"/>
          <ac:spMkLst>
            <pc:docMk/>
            <pc:sldMk cId="1743260147" sldId="262"/>
            <ac:spMk id="2" creationId="{05EE2F23-A361-216F-8AEB-032FC07C3CA8}"/>
          </ac:spMkLst>
        </pc:spChg>
        <pc:spChg chg="mod">
          <ac:chgData name="Nicola Paro" userId="af1f17de9909e385" providerId="LiveId" clId="{8D5E082A-2B04-4D7A-B504-2E0CF75D23E0}" dt="2023-05-21T18:41:36.370" v="5139" actId="113"/>
          <ac:spMkLst>
            <pc:docMk/>
            <pc:sldMk cId="1743260147" sldId="262"/>
            <ac:spMk id="3" creationId="{46B05072-6BA6-1F6F-179C-A52E2D41542A}"/>
          </ac:spMkLst>
        </pc:spChg>
        <pc:spChg chg="add mod">
          <ac:chgData name="Nicola Paro" userId="af1f17de9909e385" providerId="LiveId" clId="{8D5E082A-2B04-4D7A-B504-2E0CF75D23E0}" dt="2023-05-21T18:42:10.401" v="5185" actId="20577"/>
          <ac:spMkLst>
            <pc:docMk/>
            <pc:sldMk cId="1743260147" sldId="262"/>
            <ac:spMk id="4" creationId="{7EC8C8B2-2E38-3E37-94A7-76FAC52DE21C}"/>
          </ac:spMkLst>
        </pc:spChg>
      </pc:sldChg>
      <pc:sldChg chg="modSp add del mod">
        <pc:chgData name="Nicola Paro" userId="af1f17de9909e385" providerId="LiveId" clId="{8D5E082A-2B04-4D7A-B504-2E0CF75D23E0}" dt="2023-05-14T12:54:29.042" v="255" actId="47"/>
        <pc:sldMkLst>
          <pc:docMk/>
          <pc:sldMk cId="2112266774" sldId="263"/>
        </pc:sldMkLst>
        <pc:spChg chg="mod">
          <ac:chgData name="Nicola Paro" userId="af1f17de9909e385" providerId="LiveId" clId="{8D5E082A-2B04-4D7A-B504-2E0CF75D23E0}" dt="2023-05-14T12:54:13.153" v="253" actId="20577"/>
          <ac:spMkLst>
            <pc:docMk/>
            <pc:sldMk cId="2112266774" sldId="263"/>
            <ac:spMk id="2" creationId="{05EE2F23-A361-216F-8AEB-032FC07C3CA8}"/>
          </ac:spMkLst>
        </pc:spChg>
      </pc:sldChg>
      <pc:sldChg chg="addSp delSp modSp add mod ord modTransition">
        <pc:chgData name="Nicola Paro" userId="af1f17de9909e385" providerId="LiveId" clId="{8D5E082A-2B04-4D7A-B504-2E0CF75D23E0}" dt="2023-05-15T18:12:40.098" v="3308"/>
        <pc:sldMkLst>
          <pc:docMk/>
          <pc:sldMk cId="3963440399" sldId="263"/>
        </pc:sldMkLst>
        <pc:spChg chg="add del mod">
          <ac:chgData name="Nicola Paro" userId="af1f17de9909e385" providerId="LiveId" clId="{8D5E082A-2B04-4D7A-B504-2E0CF75D23E0}" dt="2023-05-15T17:04:13.224" v="2577" actId="478"/>
          <ac:spMkLst>
            <pc:docMk/>
            <pc:sldMk cId="3963440399" sldId="263"/>
            <ac:spMk id="3" creationId="{DF2100B2-DA73-B8B7-8CC3-5867701ECABE}"/>
          </ac:spMkLst>
        </pc:spChg>
        <pc:spChg chg="del">
          <ac:chgData name="Nicola Paro" userId="af1f17de9909e385" providerId="LiveId" clId="{8D5E082A-2B04-4D7A-B504-2E0CF75D23E0}" dt="2023-05-15T17:04:08.453" v="2576" actId="478"/>
          <ac:spMkLst>
            <pc:docMk/>
            <pc:sldMk cId="3963440399" sldId="263"/>
            <ac:spMk id="5" creationId="{9929D789-B1D5-C0C3-650E-AEB99A8270D8}"/>
          </ac:spMkLst>
        </pc:spChg>
      </pc:sldChg>
      <pc:sldChg chg="add del">
        <pc:chgData name="Nicola Paro" userId="af1f17de9909e385" providerId="LiveId" clId="{8D5E082A-2B04-4D7A-B504-2E0CF75D23E0}" dt="2023-05-15T18:46:21.279" v="3312" actId="47"/>
        <pc:sldMkLst>
          <pc:docMk/>
          <pc:sldMk cId="1069201440" sldId="264"/>
        </pc:sldMkLst>
      </pc:sldChg>
      <pc:sldChg chg="addSp delSp modSp add mod ord modAnim">
        <pc:chgData name="Nicola Paro" userId="af1f17de9909e385" providerId="LiveId" clId="{8D5E082A-2B04-4D7A-B504-2E0CF75D23E0}" dt="2023-05-14T15:40:54.099" v="1836" actId="1076"/>
        <pc:sldMkLst>
          <pc:docMk/>
          <pc:sldMk cId="749250936" sldId="265"/>
        </pc:sldMkLst>
        <pc:spChg chg="mod">
          <ac:chgData name="Nicola Paro" userId="af1f17de9909e385" providerId="LiveId" clId="{8D5E082A-2B04-4D7A-B504-2E0CF75D23E0}" dt="2023-05-14T14:57:51.625" v="1268"/>
          <ac:spMkLst>
            <pc:docMk/>
            <pc:sldMk cId="749250936" sldId="265"/>
            <ac:spMk id="2" creationId="{05EE2F23-A361-216F-8AEB-032FC07C3CA8}"/>
          </ac:spMkLst>
        </pc:spChg>
        <pc:spChg chg="del">
          <ac:chgData name="Nicola Paro" userId="af1f17de9909e385" providerId="LiveId" clId="{8D5E082A-2B04-4D7A-B504-2E0CF75D23E0}" dt="2023-05-14T13:24:37.597" v="730" actId="478"/>
          <ac:spMkLst>
            <pc:docMk/>
            <pc:sldMk cId="749250936" sldId="265"/>
            <ac:spMk id="3" creationId="{46B05072-6BA6-1F6F-179C-A52E2D41542A}"/>
          </ac:spMkLst>
        </pc:spChg>
        <pc:spChg chg="add del mod">
          <ac:chgData name="Nicola Paro" userId="af1f17de9909e385" providerId="LiveId" clId="{8D5E082A-2B04-4D7A-B504-2E0CF75D23E0}" dt="2023-05-14T13:24:39.692" v="731" actId="478"/>
          <ac:spMkLst>
            <pc:docMk/>
            <pc:sldMk cId="749250936" sldId="265"/>
            <ac:spMk id="5" creationId="{72F7599F-028A-AA11-F3F2-CB6E56A7B232}"/>
          </ac:spMkLst>
        </pc:spChg>
        <pc:spChg chg="add del mod">
          <ac:chgData name="Nicola Paro" userId="af1f17de9909e385" providerId="LiveId" clId="{8D5E082A-2B04-4D7A-B504-2E0CF75D23E0}" dt="2023-05-14T13:24:41.395" v="733"/>
          <ac:spMkLst>
            <pc:docMk/>
            <pc:sldMk cId="749250936" sldId="265"/>
            <ac:spMk id="6" creationId="{36256EB7-BCC5-7B15-01B6-855C3C100A10}"/>
          </ac:spMkLst>
        </pc:spChg>
        <pc:spChg chg="add del mod">
          <ac:chgData name="Nicola Paro" userId="af1f17de9909e385" providerId="LiveId" clId="{8D5E082A-2B04-4D7A-B504-2E0CF75D23E0}" dt="2023-05-14T13:25:03.265" v="735" actId="478"/>
          <ac:spMkLst>
            <pc:docMk/>
            <pc:sldMk cId="749250936" sldId="265"/>
            <ac:spMk id="7" creationId="{D186820F-5C50-1105-CA35-F536E37E985E}"/>
          </ac:spMkLst>
        </pc:spChg>
        <pc:spChg chg="add del mod">
          <ac:chgData name="Nicola Paro" userId="af1f17de9909e385" providerId="LiveId" clId="{8D5E082A-2B04-4D7A-B504-2E0CF75D23E0}" dt="2023-05-14T15:18:49.283" v="1734" actId="478"/>
          <ac:spMkLst>
            <pc:docMk/>
            <pc:sldMk cId="749250936" sldId="265"/>
            <ac:spMk id="8" creationId="{E65CBFDD-1F67-D7BD-A2EE-28D66A7A24F8}"/>
          </ac:spMkLst>
        </pc:spChg>
        <pc:spChg chg="add del mod">
          <ac:chgData name="Nicola Paro" userId="af1f17de9909e385" providerId="LiveId" clId="{8D5E082A-2B04-4D7A-B504-2E0CF75D23E0}" dt="2023-05-14T14:58:19.470" v="1274" actId="478"/>
          <ac:spMkLst>
            <pc:docMk/>
            <pc:sldMk cId="749250936" sldId="265"/>
            <ac:spMk id="9" creationId="{70FFF34C-3100-A57E-394A-B379A71A522E}"/>
          </ac:spMkLst>
        </pc:spChg>
        <pc:spChg chg="del mod topLvl">
          <ac:chgData name="Nicola Paro" userId="af1f17de9909e385" providerId="LiveId" clId="{8D5E082A-2B04-4D7A-B504-2E0CF75D23E0}" dt="2023-05-14T15:04:41.543" v="1409" actId="478"/>
          <ac:spMkLst>
            <pc:docMk/>
            <pc:sldMk cId="749250936" sldId="265"/>
            <ac:spMk id="12" creationId="{EF151898-AD1D-8D59-0A94-F4A1CD6DAD70}"/>
          </ac:spMkLst>
        </pc:spChg>
        <pc:spChg chg="mod topLvl">
          <ac:chgData name="Nicola Paro" userId="af1f17de9909e385" providerId="LiveId" clId="{8D5E082A-2B04-4D7A-B504-2E0CF75D23E0}" dt="2023-05-14T15:40:19.463" v="1833" actId="1076"/>
          <ac:spMkLst>
            <pc:docMk/>
            <pc:sldMk cId="749250936" sldId="265"/>
            <ac:spMk id="13" creationId="{34621F97-46DC-88BE-09DD-F9E1B1D522FA}"/>
          </ac:spMkLst>
        </pc:spChg>
        <pc:spChg chg="mod topLvl">
          <ac:chgData name="Nicola Paro" userId="af1f17de9909e385" providerId="LiveId" clId="{8D5E082A-2B04-4D7A-B504-2E0CF75D23E0}" dt="2023-05-14T15:04:38.551" v="1408" actId="165"/>
          <ac:spMkLst>
            <pc:docMk/>
            <pc:sldMk cId="749250936" sldId="265"/>
            <ac:spMk id="14" creationId="{92D52DD8-9E72-870A-6F7C-E989C2C6D929}"/>
          </ac:spMkLst>
        </pc:spChg>
        <pc:spChg chg="mod topLvl">
          <ac:chgData name="Nicola Paro" userId="af1f17de9909e385" providerId="LiveId" clId="{8D5E082A-2B04-4D7A-B504-2E0CF75D23E0}" dt="2023-05-14T15:04:38.551" v="1408" actId="165"/>
          <ac:spMkLst>
            <pc:docMk/>
            <pc:sldMk cId="749250936" sldId="265"/>
            <ac:spMk id="15" creationId="{FACC0834-D849-AF79-F019-C48074797395}"/>
          </ac:spMkLst>
        </pc:spChg>
        <pc:spChg chg="add del mod">
          <ac:chgData name="Nicola Paro" userId="af1f17de9909e385" providerId="LiveId" clId="{8D5E082A-2B04-4D7A-B504-2E0CF75D23E0}" dt="2023-05-14T15:07:03.786" v="1438" actId="478"/>
          <ac:spMkLst>
            <pc:docMk/>
            <pc:sldMk cId="749250936" sldId="265"/>
            <ac:spMk id="16" creationId="{F066281A-FB19-B58F-B12D-85F96BD66DF6}"/>
          </ac:spMkLst>
        </pc:spChg>
        <pc:spChg chg="add del mod">
          <ac:chgData name="Nicola Paro" userId="af1f17de9909e385" providerId="LiveId" clId="{8D5E082A-2B04-4D7A-B504-2E0CF75D23E0}" dt="2023-05-14T15:07:03.786" v="1438" actId="478"/>
          <ac:spMkLst>
            <pc:docMk/>
            <pc:sldMk cId="749250936" sldId="265"/>
            <ac:spMk id="17" creationId="{4A048710-EE9D-4550-0079-E78BE34FA56D}"/>
          </ac:spMkLst>
        </pc:spChg>
        <pc:spChg chg="add del mod">
          <ac:chgData name="Nicola Paro" userId="af1f17de9909e385" providerId="LiveId" clId="{8D5E082A-2B04-4D7A-B504-2E0CF75D23E0}" dt="2023-05-14T15:07:03.786" v="1438" actId="478"/>
          <ac:spMkLst>
            <pc:docMk/>
            <pc:sldMk cId="749250936" sldId="265"/>
            <ac:spMk id="18" creationId="{DED92A18-8DBF-094F-1A6C-6703BABD3324}"/>
          </ac:spMkLst>
        </pc:spChg>
        <pc:spChg chg="add mod">
          <ac:chgData name="Nicola Paro" userId="af1f17de9909e385" providerId="LiveId" clId="{8D5E082A-2B04-4D7A-B504-2E0CF75D23E0}" dt="2023-05-14T15:36:14.119" v="1735"/>
          <ac:spMkLst>
            <pc:docMk/>
            <pc:sldMk cId="749250936" sldId="265"/>
            <ac:spMk id="19" creationId="{8B75ECAF-3CAF-6F12-DF7A-04AFEC03A5C3}"/>
          </ac:spMkLst>
        </pc:spChg>
        <pc:spChg chg="add del mod">
          <ac:chgData name="Nicola Paro" userId="af1f17de9909e385" providerId="LiveId" clId="{8D5E082A-2B04-4D7A-B504-2E0CF75D23E0}" dt="2023-05-14T15:39:22.978" v="1813" actId="478"/>
          <ac:spMkLst>
            <pc:docMk/>
            <pc:sldMk cId="749250936" sldId="265"/>
            <ac:spMk id="22" creationId="{19F3D2E3-755D-0948-4486-C7442017E108}"/>
          </ac:spMkLst>
        </pc:spChg>
        <pc:spChg chg="add del mod">
          <ac:chgData name="Nicola Paro" userId="af1f17de9909e385" providerId="LiveId" clId="{8D5E082A-2B04-4D7A-B504-2E0CF75D23E0}" dt="2023-05-14T15:39:25.248" v="1814" actId="478"/>
          <ac:spMkLst>
            <pc:docMk/>
            <pc:sldMk cId="749250936" sldId="265"/>
            <ac:spMk id="24" creationId="{6A320BB5-A338-8654-7A2C-5E4F3A3E7775}"/>
          </ac:spMkLst>
        </pc:spChg>
        <pc:spChg chg="add mod topLvl">
          <ac:chgData name="Nicola Paro" userId="af1f17de9909e385" providerId="LiveId" clId="{8D5E082A-2B04-4D7A-B504-2E0CF75D23E0}" dt="2023-05-14T15:40:08.488" v="1830" actId="164"/>
          <ac:spMkLst>
            <pc:docMk/>
            <pc:sldMk cId="749250936" sldId="265"/>
            <ac:spMk id="25" creationId="{43C66845-8C8E-EC5F-2A6B-0AB0A8AED0D4}"/>
          </ac:spMkLst>
        </pc:spChg>
        <pc:grpChg chg="del mod">
          <ac:chgData name="Nicola Paro" userId="af1f17de9909e385" providerId="LiveId" clId="{8D5E082A-2B04-4D7A-B504-2E0CF75D23E0}" dt="2023-05-14T15:04:38.551" v="1408" actId="165"/>
          <ac:grpSpMkLst>
            <pc:docMk/>
            <pc:sldMk cId="749250936" sldId="265"/>
            <ac:grpSpMk id="11" creationId="{EA10019F-9477-A79E-4B96-E5F00C2D834B}"/>
          </ac:grpSpMkLst>
        </pc:grpChg>
        <pc:grpChg chg="add del mod">
          <ac:chgData name="Nicola Paro" userId="af1f17de9909e385" providerId="LiveId" clId="{8D5E082A-2B04-4D7A-B504-2E0CF75D23E0}" dt="2023-05-14T15:39:55.623" v="1827" actId="165"/>
          <ac:grpSpMkLst>
            <pc:docMk/>
            <pc:sldMk cId="749250936" sldId="265"/>
            <ac:grpSpMk id="26" creationId="{261B2F2E-3380-0F67-D77B-F0CB0ADAA565}"/>
          </ac:grpSpMkLst>
        </pc:grpChg>
        <pc:grpChg chg="add mod">
          <ac:chgData name="Nicola Paro" userId="af1f17de9909e385" providerId="LiveId" clId="{8D5E082A-2B04-4D7A-B504-2E0CF75D23E0}" dt="2023-05-14T15:40:54.099" v="1836" actId="1076"/>
          <ac:grpSpMkLst>
            <pc:docMk/>
            <pc:sldMk cId="749250936" sldId="265"/>
            <ac:grpSpMk id="27" creationId="{95A4A1E2-4D75-B316-A160-D001BB25A267}"/>
          </ac:grpSpMkLst>
        </pc:grpChg>
        <pc:graphicFrameChg chg="add del mod modGraphic">
          <ac:chgData name="Nicola Paro" userId="af1f17de9909e385" providerId="LiveId" clId="{8D5E082A-2B04-4D7A-B504-2E0CF75D23E0}" dt="2023-05-14T15:04:33.218" v="1407" actId="18245"/>
          <ac:graphicFrameMkLst>
            <pc:docMk/>
            <pc:sldMk cId="749250936" sldId="265"/>
            <ac:graphicFrameMk id="10" creationId="{52C8FF2B-D3BF-520B-A14F-D7515F67A536}"/>
          </ac:graphicFrameMkLst>
        </pc:graphicFrameChg>
        <pc:picChg chg="add mod topLvl">
          <ac:chgData name="Nicola Paro" userId="af1f17de9909e385" providerId="LiveId" clId="{8D5E082A-2B04-4D7A-B504-2E0CF75D23E0}" dt="2023-05-14T15:40:08.488" v="1830" actId="164"/>
          <ac:picMkLst>
            <pc:docMk/>
            <pc:sldMk cId="749250936" sldId="265"/>
            <ac:picMk id="21" creationId="{B3D65E26-DECD-23B7-B8CB-A4A7BC0837BD}"/>
          </ac:picMkLst>
        </pc:picChg>
        <pc:picChg chg="add del mod">
          <ac:chgData name="Nicola Paro" userId="af1f17de9909e385" providerId="LiveId" clId="{8D5E082A-2B04-4D7A-B504-2E0CF75D23E0}" dt="2023-05-14T15:36:55.743" v="1739" actId="478"/>
          <ac:picMkLst>
            <pc:docMk/>
            <pc:sldMk cId="749250936" sldId="265"/>
            <ac:picMk id="4098" creationId="{1AD8E6D5-9B87-3C46-EB06-9C2C5F14D405}"/>
          </ac:picMkLst>
        </pc:picChg>
        <pc:picChg chg="add del">
          <ac:chgData name="Nicola Paro" userId="af1f17de9909e385" providerId="LiveId" clId="{8D5E082A-2B04-4D7A-B504-2E0CF75D23E0}" dt="2023-05-14T15:37:13.218" v="1741"/>
          <ac:picMkLst>
            <pc:docMk/>
            <pc:sldMk cId="749250936" sldId="265"/>
            <ac:picMk id="4100" creationId="{26552B60-40EE-4D38-D643-41165E87D81F}"/>
          </ac:picMkLst>
        </pc:picChg>
        <pc:picChg chg="add del">
          <ac:chgData name="Nicola Paro" userId="af1f17de9909e385" providerId="LiveId" clId="{8D5E082A-2B04-4D7A-B504-2E0CF75D23E0}" dt="2023-05-14T15:37:19.617" v="1743"/>
          <ac:picMkLst>
            <pc:docMk/>
            <pc:sldMk cId="749250936" sldId="265"/>
            <ac:picMk id="4102" creationId="{038279C2-6086-91BC-614A-81F018A6B781}"/>
          </ac:picMkLst>
        </pc:picChg>
      </pc:sldChg>
      <pc:sldChg chg="add del">
        <pc:chgData name="Nicola Paro" userId="af1f17de9909e385" providerId="LiveId" clId="{8D5E082A-2B04-4D7A-B504-2E0CF75D23E0}" dt="2023-05-14T13:03:15.073" v="667" actId="47"/>
        <pc:sldMkLst>
          <pc:docMk/>
          <pc:sldMk cId="3107491501" sldId="265"/>
        </pc:sldMkLst>
      </pc:sldChg>
      <pc:sldChg chg="addSp delSp modSp add mod">
        <pc:chgData name="Nicola Paro" userId="af1f17de9909e385" providerId="LiveId" clId="{8D5E082A-2B04-4D7A-B504-2E0CF75D23E0}" dt="2023-05-16T19:02:29.680" v="3373" actId="478"/>
        <pc:sldMkLst>
          <pc:docMk/>
          <pc:sldMk cId="4183062991" sldId="266"/>
        </pc:sldMkLst>
        <pc:spChg chg="add del mod">
          <ac:chgData name="Nicola Paro" userId="af1f17de9909e385" providerId="LiveId" clId="{8D5E082A-2B04-4D7A-B504-2E0CF75D23E0}" dt="2023-05-16T19:02:29.680" v="3373" actId="478"/>
          <ac:spMkLst>
            <pc:docMk/>
            <pc:sldMk cId="4183062991" sldId="266"/>
            <ac:spMk id="3" creationId="{B829A585-F0FC-C450-DE5A-6A2E495A7A8D}"/>
          </ac:spMkLst>
        </pc:spChg>
        <pc:spChg chg="mod">
          <ac:chgData name="Nicola Paro" userId="af1f17de9909e385" providerId="LiveId" clId="{8D5E082A-2B04-4D7A-B504-2E0CF75D23E0}" dt="2023-05-14T13:37:01.720" v="786" actId="20577"/>
          <ac:spMkLst>
            <pc:docMk/>
            <pc:sldMk cId="4183062991" sldId="266"/>
            <ac:spMk id="4" creationId="{DFB01CC4-9C78-1B91-FF47-912479AD254C}"/>
          </ac:spMkLst>
        </pc:spChg>
        <pc:spChg chg="del">
          <ac:chgData name="Nicola Paro" userId="af1f17de9909e385" providerId="LiveId" clId="{8D5E082A-2B04-4D7A-B504-2E0CF75D23E0}" dt="2023-05-14T13:37:09.352" v="787" actId="478"/>
          <ac:spMkLst>
            <pc:docMk/>
            <pc:sldMk cId="4183062991" sldId="266"/>
            <ac:spMk id="5" creationId="{9929D789-B1D5-C0C3-650E-AEB99A8270D8}"/>
          </ac:spMkLst>
        </pc:spChg>
      </pc:sldChg>
      <pc:sldChg chg="modSp add mod">
        <pc:chgData name="Nicola Paro" userId="af1f17de9909e385" providerId="LiveId" clId="{8D5E082A-2B04-4D7A-B504-2E0CF75D23E0}" dt="2023-05-14T15:48:17.128" v="1841" actId="20577"/>
        <pc:sldMkLst>
          <pc:docMk/>
          <pc:sldMk cId="1410063851" sldId="267"/>
        </pc:sldMkLst>
        <pc:spChg chg="mod">
          <ac:chgData name="Nicola Paro" userId="af1f17de9909e385" providerId="LiveId" clId="{8D5E082A-2B04-4D7A-B504-2E0CF75D23E0}" dt="2023-05-14T15:48:17.128" v="1841" actId="20577"/>
          <ac:spMkLst>
            <pc:docMk/>
            <pc:sldMk cId="1410063851" sldId="267"/>
            <ac:spMk id="5" creationId="{9929D789-B1D5-C0C3-650E-AEB99A8270D8}"/>
          </ac:spMkLst>
        </pc:spChg>
      </pc:sldChg>
      <pc:sldChg chg="addSp delSp modSp add mod ord">
        <pc:chgData name="Nicola Paro" userId="af1f17de9909e385" providerId="LiveId" clId="{8D5E082A-2B04-4D7A-B504-2E0CF75D23E0}" dt="2023-05-16T19:02:42.960" v="3374" actId="478"/>
        <pc:sldMkLst>
          <pc:docMk/>
          <pc:sldMk cId="1277781160" sldId="268"/>
        </pc:sldMkLst>
        <pc:spChg chg="mod">
          <ac:chgData name="Nicola Paro" userId="af1f17de9909e385" providerId="LiveId" clId="{8D5E082A-2B04-4D7A-B504-2E0CF75D23E0}" dt="2023-05-14T13:37:21.359" v="805" actId="20577"/>
          <ac:spMkLst>
            <pc:docMk/>
            <pc:sldMk cId="1277781160" sldId="268"/>
            <ac:spMk id="2" creationId="{05EE2F23-A361-216F-8AEB-032FC07C3CA8}"/>
          </ac:spMkLst>
        </pc:spChg>
        <pc:spChg chg="del">
          <ac:chgData name="Nicola Paro" userId="af1f17de9909e385" providerId="LiveId" clId="{8D5E082A-2B04-4D7A-B504-2E0CF75D23E0}" dt="2023-05-14T13:44:02.539" v="808" actId="478"/>
          <ac:spMkLst>
            <pc:docMk/>
            <pc:sldMk cId="1277781160" sldId="268"/>
            <ac:spMk id="3" creationId="{46B05072-6BA6-1F6F-179C-A52E2D41542A}"/>
          </ac:spMkLst>
        </pc:spChg>
        <pc:spChg chg="add del mod">
          <ac:chgData name="Nicola Paro" userId="af1f17de9909e385" providerId="LiveId" clId="{8D5E082A-2B04-4D7A-B504-2E0CF75D23E0}" dt="2023-05-14T13:45:40.316" v="809" actId="478"/>
          <ac:spMkLst>
            <pc:docMk/>
            <pc:sldMk cId="1277781160" sldId="268"/>
            <ac:spMk id="5" creationId="{20179A5C-3C5E-F900-BF38-D2CC2F993BE1}"/>
          </ac:spMkLst>
        </pc:spChg>
        <pc:spChg chg="add del mod">
          <ac:chgData name="Nicola Paro" userId="af1f17de9909e385" providerId="LiveId" clId="{8D5E082A-2B04-4D7A-B504-2E0CF75D23E0}" dt="2023-05-14T13:49:12.699" v="820" actId="478"/>
          <ac:spMkLst>
            <pc:docMk/>
            <pc:sldMk cId="1277781160" sldId="268"/>
            <ac:spMk id="6" creationId="{A47B621D-EFD8-6C5A-53C7-FC5B9DC45F54}"/>
          </ac:spMkLst>
        </pc:spChg>
        <pc:spChg chg="add del mod">
          <ac:chgData name="Nicola Paro" userId="af1f17de9909e385" providerId="LiveId" clId="{8D5E082A-2B04-4D7A-B504-2E0CF75D23E0}" dt="2023-05-16T19:02:42.960" v="3374" actId="478"/>
          <ac:spMkLst>
            <pc:docMk/>
            <pc:sldMk cId="1277781160" sldId="268"/>
            <ac:spMk id="8" creationId="{803B6467-C9B4-F8BB-D239-0BDBF584CCD8}"/>
          </ac:spMkLst>
        </pc:spChg>
        <pc:spChg chg="add del mod">
          <ac:chgData name="Nicola Paro" userId="af1f17de9909e385" providerId="LiveId" clId="{8D5E082A-2B04-4D7A-B504-2E0CF75D23E0}" dt="2023-05-16T19:02:42.960" v="3374" actId="478"/>
          <ac:spMkLst>
            <pc:docMk/>
            <pc:sldMk cId="1277781160" sldId="268"/>
            <ac:spMk id="9" creationId="{7051EED6-4C0E-6F52-73FB-DAA53CB5F61F}"/>
          </ac:spMkLst>
        </pc:spChg>
        <pc:spChg chg="add del mod">
          <ac:chgData name="Nicola Paro" userId="af1f17de9909e385" providerId="LiveId" clId="{8D5E082A-2B04-4D7A-B504-2E0CF75D23E0}" dt="2023-05-16T19:02:42.960" v="3374" actId="478"/>
          <ac:spMkLst>
            <pc:docMk/>
            <pc:sldMk cId="1277781160" sldId="268"/>
            <ac:spMk id="10" creationId="{E057FB7C-2769-E50E-AA6B-9DA8EF7B8370}"/>
          </ac:spMkLst>
        </pc:spChg>
        <pc:spChg chg="add mod">
          <ac:chgData name="Nicola Paro" userId="af1f17de9909e385" providerId="LiveId" clId="{8D5E082A-2B04-4D7A-B504-2E0CF75D23E0}" dt="2023-05-14T14:03:55.892" v="1010" actId="1076"/>
          <ac:spMkLst>
            <pc:docMk/>
            <pc:sldMk cId="1277781160" sldId="268"/>
            <ac:spMk id="11" creationId="{9F7871D9-15FA-FF14-EF8C-A6954CD8F8AD}"/>
          </ac:spMkLst>
        </pc:spChg>
        <pc:spChg chg="add del mod">
          <ac:chgData name="Nicola Paro" userId="af1f17de9909e385" providerId="LiveId" clId="{8D5E082A-2B04-4D7A-B504-2E0CF75D23E0}" dt="2023-05-14T14:06:44.055" v="1066" actId="478"/>
          <ac:spMkLst>
            <pc:docMk/>
            <pc:sldMk cId="1277781160" sldId="268"/>
            <ac:spMk id="12" creationId="{4A2AB8D7-065C-18DE-0043-A8C18BB7BBD1}"/>
          </ac:spMkLst>
        </pc:spChg>
        <pc:spChg chg="add mod">
          <ac:chgData name="Nicola Paro" userId="af1f17de9909e385" providerId="LiveId" clId="{8D5E082A-2B04-4D7A-B504-2E0CF75D23E0}" dt="2023-05-14T14:03:55.892" v="1010" actId="1076"/>
          <ac:spMkLst>
            <pc:docMk/>
            <pc:sldMk cId="1277781160" sldId="268"/>
            <ac:spMk id="13" creationId="{5F846C72-7F69-C3DE-2FC3-9C9C22176959}"/>
          </ac:spMkLst>
        </pc:spChg>
        <pc:spChg chg="add del mod">
          <ac:chgData name="Nicola Paro" userId="af1f17de9909e385" providerId="LiveId" clId="{8D5E082A-2B04-4D7A-B504-2E0CF75D23E0}" dt="2023-05-14T14:06:44.055" v="1066" actId="478"/>
          <ac:spMkLst>
            <pc:docMk/>
            <pc:sldMk cId="1277781160" sldId="268"/>
            <ac:spMk id="14" creationId="{AC70304D-9705-C355-2459-F8FE581018D2}"/>
          </ac:spMkLst>
        </pc:spChg>
        <pc:spChg chg="add del mod">
          <ac:chgData name="Nicola Paro" userId="af1f17de9909e385" providerId="LiveId" clId="{8D5E082A-2B04-4D7A-B504-2E0CF75D23E0}" dt="2023-05-14T14:06:44.055" v="1066" actId="478"/>
          <ac:spMkLst>
            <pc:docMk/>
            <pc:sldMk cId="1277781160" sldId="268"/>
            <ac:spMk id="15" creationId="{060AAA1C-59F0-996D-CD58-203CA6F1E91C}"/>
          </ac:spMkLst>
        </pc:spChg>
        <pc:spChg chg="add del mod">
          <ac:chgData name="Nicola Paro" userId="af1f17de9909e385" providerId="LiveId" clId="{8D5E082A-2B04-4D7A-B504-2E0CF75D23E0}" dt="2023-05-14T14:06:44.055" v="1066" actId="478"/>
          <ac:spMkLst>
            <pc:docMk/>
            <pc:sldMk cId="1277781160" sldId="268"/>
            <ac:spMk id="16" creationId="{F3E10940-A813-69D2-9371-46874BC3CB47}"/>
          </ac:spMkLst>
        </pc:spChg>
        <pc:spChg chg="add mod">
          <ac:chgData name="Nicola Paro" userId="af1f17de9909e385" providerId="LiveId" clId="{8D5E082A-2B04-4D7A-B504-2E0CF75D23E0}" dt="2023-05-14T14:03:55.892" v="1010" actId="1076"/>
          <ac:spMkLst>
            <pc:docMk/>
            <pc:sldMk cId="1277781160" sldId="268"/>
            <ac:spMk id="17" creationId="{6C1D3EC3-09B9-32CF-F61A-F3E1212606C2}"/>
          </ac:spMkLst>
        </pc:spChg>
        <pc:spChg chg="add del mod">
          <ac:chgData name="Nicola Paro" userId="af1f17de9909e385" providerId="LiveId" clId="{8D5E082A-2B04-4D7A-B504-2E0CF75D23E0}" dt="2023-05-14T14:06:46.309" v="1068"/>
          <ac:spMkLst>
            <pc:docMk/>
            <pc:sldMk cId="1277781160" sldId="268"/>
            <ac:spMk id="19" creationId="{AB4E4600-40EE-AFB1-25A0-CB3556F181EE}"/>
          </ac:spMkLst>
        </pc:spChg>
        <pc:spChg chg="add del mod">
          <ac:chgData name="Nicola Paro" userId="af1f17de9909e385" providerId="LiveId" clId="{8D5E082A-2B04-4D7A-B504-2E0CF75D23E0}" dt="2023-05-14T14:06:46.309" v="1068"/>
          <ac:spMkLst>
            <pc:docMk/>
            <pc:sldMk cId="1277781160" sldId="268"/>
            <ac:spMk id="20" creationId="{E1098E18-219E-5C5C-8254-F26CDCE6DC77}"/>
          </ac:spMkLst>
        </pc:spChg>
        <pc:spChg chg="add del mod">
          <ac:chgData name="Nicola Paro" userId="af1f17de9909e385" providerId="LiveId" clId="{8D5E082A-2B04-4D7A-B504-2E0CF75D23E0}" dt="2023-05-14T14:06:46.309" v="1068"/>
          <ac:spMkLst>
            <pc:docMk/>
            <pc:sldMk cId="1277781160" sldId="268"/>
            <ac:spMk id="21" creationId="{C6734083-3776-3341-0FDF-802E098806A4}"/>
          </ac:spMkLst>
        </pc:spChg>
        <pc:spChg chg="add del mod">
          <ac:chgData name="Nicola Paro" userId="af1f17de9909e385" providerId="LiveId" clId="{8D5E082A-2B04-4D7A-B504-2E0CF75D23E0}" dt="2023-05-14T14:06:46.309" v="1068"/>
          <ac:spMkLst>
            <pc:docMk/>
            <pc:sldMk cId="1277781160" sldId="268"/>
            <ac:spMk id="22" creationId="{8E17DE01-FABE-B178-BA7D-56387E00F1A9}"/>
          </ac:spMkLst>
        </pc:spChg>
        <pc:spChg chg="add mod">
          <ac:chgData name="Nicola Paro" userId="af1f17de9909e385" providerId="LiveId" clId="{8D5E082A-2B04-4D7A-B504-2E0CF75D23E0}" dt="2023-05-14T14:06:53.145" v="1071"/>
          <ac:spMkLst>
            <pc:docMk/>
            <pc:sldMk cId="1277781160" sldId="268"/>
            <ac:spMk id="25" creationId="{8F302EED-D936-A0BE-7464-BC4B11007DA6}"/>
          </ac:spMkLst>
        </pc:spChg>
        <pc:spChg chg="add mod">
          <ac:chgData name="Nicola Paro" userId="af1f17de9909e385" providerId="LiveId" clId="{8D5E082A-2B04-4D7A-B504-2E0CF75D23E0}" dt="2023-05-14T14:06:53.145" v="1071"/>
          <ac:spMkLst>
            <pc:docMk/>
            <pc:sldMk cId="1277781160" sldId="268"/>
            <ac:spMk id="26" creationId="{F41E5C5B-0A99-C3B0-9DEA-27AE0046C275}"/>
          </ac:spMkLst>
        </pc:spChg>
        <pc:spChg chg="add mod">
          <ac:chgData name="Nicola Paro" userId="af1f17de9909e385" providerId="LiveId" clId="{8D5E082A-2B04-4D7A-B504-2E0CF75D23E0}" dt="2023-05-14T14:06:53.145" v="1071"/>
          <ac:spMkLst>
            <pc:docMk/>
            <pc:sldMk cId="1277781160" sldId="268"/>
            <ac:spMk id="27" creationId="{A7E80C1C-6962-0961-06B2-A0003C606F1E}"/>
          </ac:spMkLst>
        </pc:spChg>
        <pc:spChg chg="add mod">
          <ac:chgData name="Nicola Paro" userId="af1f17de9909e385" providerId="LiveId" clId="{8D5E082A-2B04-4D7A-B504-2E0CF75D23E0}" dt="2023-05-14T14:06:53.145" v="1071"/>
          <ac:spMkLst>
            <pc:docMk/>
            <pc:sldMk cId="1277781160" sldId="268"/>
            <ac:spMk id="28" creationId="{54BCB7D5-1F9C-09B0-3488-1576A1575134}"/>
          </ac:spMkLst>
        </pc:spChg>
        <pc:spChg chg="add del mod">
          <ac:chgData name="Nicola Paro" userId="af1f17de9909e385" providerId="LiveId" clId="{8D5E082A-2B04-4D7A-B504-2E0CF75D23E0}" dt="2023-05-14T15:01:51.396" v="1352"/>
          <ac:spMkLst>
            <pc:docMk/>
            <pc:sldMk cId="1277781160" sldId="268"/>
            <ac:spMk id="29" creationId="{8842333B-C1BC-0AA7-9ADA-2BD53AB2E792}"/>
          </ac:spMkLst>
        </pc:spChg>
        <pc:picChg chg="add del mod">
          <ac:chgData name="Nicola Paro" userId="af1f17de9909e385" providerId="LiveId" clId="{8D5E082A-2B04-4D7A-B504-2E0CF75D23E0}" dt="2023-05-14T14:06:44.055" v="1066" actId="478"/>
          <ac:picMkLst>
            <pc:docMk/>
            <pc:sldMk cId="1277781160" sldId="268"/>
            <ac:picMk id="7" creationId="{D4C588EA-FB83-AF18-E0B3-FA33B5AB767B}"/>
          </ac:picMkLst>
        </pc:picChg>
        <pc:picChg chg="add del mod">
          <ac:chgData name="Nicola Paro" userId="af1f17de9909e385" providerId="LiveId" clId="{8D5E082A-2B04-4D7A-B504-2E0CF75D23E0}" dt="2023-05-14T14:06:46.309" v="1068"/>
          <ac:picMkLst>
            <pc:docMk/>
            <pc:sldMk cId="1277781160" sldId="268"/>
            <ac:picMk id="18" creationId="{A99F4906-ACBE-8F6F-D910-CE0C96E20FE9}"/>
          </ac:picMkLst>
        </pc:picChg>
        <pc:picChg chg="add mod">
          <ac:chgData name="Nicola Paro" userId="af1f17de9909e385" providerId="LiveId" clId="{8D5E082A-2B04-4D7A-B504-2E0CF75D23E0}" dt="2023-05-14T14:06:53.145" v="1071"/>
          <ac:picMkLst>
            <pc:docMk/>
            <pc:sldMk cId="1277781160" sldId="268"/>
            <ac:picMk id="23" creationId="{2B54742B-6F8D-AF8E-2F5B-19CA7B85A5F3}"/>
          </ac:picMkLst>
        </pc:picChg>
        <pc:picChg chg="add mod">
          <ac:chgData name="Nicola Paro" userId="af1f17de9909e385" providerId="LiveId" clId="{8D5E082A-2B04-4D7A-B504-2E0CF75D23E0}" dt="2023-05-14T14:06:53.145" v="1071"/>
          <ac:picMkLst>
            <pc:docMk/>
            <pc:sldMk cId="1277781160" sldId="268"/>
            <ac:picMk id="24" creationId="{2FA34BC7-C00D-C00B-82A6-E24EC3B03108}"/>
          </ac:picMkLst>
        </pc:picChg>
        <pc:picChg chg="add del mod">
          <ac:chgData name="Nicola Paro" userId="af1f17de9909e385" providerId="LiveId" clId="{8D5E082A-2B04-4D7A-B504-2E0CF75D23E0}" dt="2023-05-14T13:53:45.770" v="840" actId="478"/>
          <ac:picMkLst>
            <pc:docMk/>
            <pc:sldMk cId="1277781160" sldId="268"/>
            <ac:picMk id="1026" creationId="{6602C91E-BB1A-85FC-6815-1F50A821940E}"/>
          </ac:picMkLst>
        </pc:picChg>
        <pc:picChg chg="add del mod">
          <ac:chgData name="Nicola Paro" userId="af1f17de9909e385" providerId="LiveId" clId="{8D5E082A-2B04-4D7A-B504-2E0CF75D23E0}" dt="2023-05-14T14:06:44.055" v="1066" actId="478"/>
          <ac:picMkLst>
            <pc:docMk/>
            <pc:sldMk cId="1277781160" sldId="268"/>
            <ac:picMk id="1028" creationId="{6841D588-F83A-D262-02F1-04BB5DCB5D99}"/>
          </ac:picMkLst>
        </pc:picChg>
        <pc:picChg chg="add mod">
          <ac:chgData name="Nicola Paro" userId="af1f17de9909e385" providerId="LiveId" clId="{8D5E082A-2B04-4D7A-B504-2E0CF75D23E0}" dt="2023-05-14T14:03:55.892" v="1010" actId="1076"/>
          <ac:picMkLst>
            <pc:docMk/>
            <pc:sldMk cId="1277781160" sldId="268"/>
            <ac:picMk id="1030" creationId="{777523A0-7F71-6E2B-ACCE-18F86FFC801B}"/>
          </ac:picMkLst>
        </pc:picChg>
        <pc:picChg chg="add del mod">
          <ac:chgData name="Nicola Paro" userId="af1f17de9909e385" providerId="LiveId" clId="{8D5E082A-2B04-4D7A-B504-2E0CF75D23E0}" dt="2023-05-14T13:58:12.322" v="862" actId="478"/>
          <ac:picMkLst>
            <pc:docMk/>
            <pc:sldMk cId="1277781160" sldId="268"/>
            <ac:picMk id="1032" creationId="{684DB5A6-FE43-1AED-AFFC-8007DDA43D4B}"/>
          </ac:picMkLst>
        </pc:picChg>
      </pc:sldChg>
      <pc:sldChg chg="addSp delSp modSp add mod">
        <pc:chgData name="Nicola Paro" userId="af1f17de9909e385" providerId="LiveId" clId="{8D5E082A-2B04-4D7A-B504-2E0CF75D23E0}" dt="2023-05-14T14:06:51.526" v="1070"/>
        <pc:sldMkLst>
          <pc:docMk/>
          <pc:sldMk cId="2775217538" sldId="269"/>
        </pc:sldMkLst>
        <pc:spChg chg="add mod">
          <ac:chgData name="Nicola Paro" userId="af1f17de9909e385" providerId="LiveId" clId="{8D5E082A-2B04-4D7A-B504-2E0CF75D23E0}" dt="2023-05-14T14:06:26.396" v="1063" actId="1076"/>
          <ac:spMkLst>
            <pc:docMk/>
            <pc:sldMk cId="2775217538" sldId="269"/>
            <ac:spMk id="3" creationId="{DC9AD3DB-7474-9293-957D-2284E83E0439}"/>
          </ac:spMkLst>
        </pc:spChg>
        <pc:spChg chg="add del mod">
          <ac:chgData name="Nicola Paro" userId="af1f17de9909e385" providerId="LiveId" clId="{8D5E082A-2B04-4D7A-B504-2E0CF75D23E0}" dt="2023-05-14T14:06:51.526" v="1070"/>
          <ac:spMkLst>
            <pc:docMk/>
            <pc:sldMk cId="2775217538" sldId="269"/>
            <ac:spMk id="6" creationId="{5933D6EF-1526-D25E-CFE0-701A29F67448}"/>
          </ac:spMkLst>
        </pc:spChg>
        <pc:spChg chg="del">
          <ac:chgData name="Nicola Paro" userId="af1f17de9909e385" providerId="LiveId" clId="{8D5E082A-2B04-4D7A-B504-2E0CF75D23E0}" dt="2023-05-14T14:04:16.297" v="1013" actId="478"/>
          <ac:spMkLst>
            <pc:docMk/>
            <pc:sldMk cId="2775217538" sldId="269"/>
            <ac:spMk id="8" creationId="{803B6467-C9B4-F8BB-D239-0BDBF584CCD8}"/>
          </ac:spMkLst>
        </pc:spChg>
        <pc:spChg chg="del">
          <ac:chgData name="Nicola Paro" userId="af1f17de9909e385" providerId="LiveId" clId="{8D5E082A-2B04-4D7A-B504-2E0CF75D23E0}" dt="2023-05-14T14:04:16.297" v="1013" actId="478"/>
          <ac:spMkLst>
            <pc:docMk/>
            <pc:sldMk cId="2775217538" sldId="269"/>
            <ac:spMk id="9" creationId="{7051EED6-4C0E-6F52-73FB-DAA53CB5F61F}"/>
          </ac:spMkLst>
        </pc:spChg>
        <pc:spChg chg="del">
          <ac:chgData name="Nicola Paro" userId="af1f17de9909e385" providerId="LiveId" clId="{8D5E082A-2B04-4D7A-B504-2E0CF75D23E0}" dt="2023-05-14T14:04:16.297" v="1013" actId="478"/>
          <ac:spMkLst>
            <pc:docMk/>
            <pc:sldMk cId="2775217538" sldId="269"/>
            <ac:spMk id="10" creationId="{E057FB7C-2769-E50E-AA6B-9DA8EF7B8370}"/>
          </ac:spMkLst>
        </pc:spChg>
        <pc:spChg chg="mod">
          <ac:chgData name="Nicola Paro" userId="af1f17de9909e385" providerId="LiveId" clId="{8D5E082A-2B04-4D7A-B504-2E0CF75D23E0}" dt="2023-05-14T14:06:09.710" v="1060" actId="1076"/>
          <ac:spMkLst>
            <pc:docMk/>
            <pc:sldMk cId="2775217538" sldId="269"/>
            <ac:spMk id="13" creationId="{5F846C72-7F69-C3DE-2FC3-9C9C22176959}"/>
          </ac:spMkLst>
        </pc:spChg>
        <pc:spChg chg="mod">
          <ac:chgData name="Nicola Paro" userId="af1f17de9909e385" providerId="LiveId" clId="{8D5E082A-2B04-4D7A-B504-2E0CF75D23E0}" dt="2023-05-14T14:06:28.822" v="1064" actId="1076"/>
          <ac:spMkLst>
            <pc:docMk/>
            <pc:sldMk cId="2775217538" sldId="269"/>
            <ac:spMk id="15" creationId="{060AAA1C-59F0-996D-CD58-203CA6F1E91C}"/>
          </ac:spMkLst>
        </pc:spChg>
        <pc:spChg chg="del">
          <ac:chgData name="Nicola Paro" userId="af1f17de9909e385" providerId="LiveId" clId="{8D5E082A-2B04-4D7A-B504-2E0CF75D23E0}" dt="2023-05-14T14:04:18.686" v="1014" actId="478"/>
          <ac:spMkLst>
            <pc:docMk/>
            <pc:sldMk cId="2775217538" sldId="269"/>
            <ac:spMk id="17" creationId="{6C1D3EC3-09B9-32CF-F61A-F3E1212606C2}"/>
          </ac:spMkLst>
        </pc:spChg>
        <pc:spChg chg="add del mod">
          <ac:chgData name="Nicola Paro" userId="af1f17de9909e385" providerId="LiveId" clId="{8D5E082A-2B04-4D7A-B504-2E0CF75D23E0}" dt="2023-05-14T14:06:51.526" v="1070"/>
          <ac:spMkLst>
            <pc:docMk/>
            <pc:sldMk cId="2775217538" sldId="269"/>
            <ac:spMk id="18" creationId="{46B5A982-C8C1-F1EF-B592-071EB0C93817}"/>
          </ac:spMkLst>
        </pc:spChg>
        <pc:spChg chg="add del mod">
          <ac:chgData name="Nicola Paro" userId="af1f17de9909e385" providerId="LiveId" clId="{8D5E082A-2B04-4D7A-B504-2E0CF75D23E0}" dt="2023-05-14T14:06:51.526" v="1070"/>
          <ac:spMkLst>
            <pc:docMk/>
            <pc:sldMk cId="2775217538" sldId="269"/>
            <ac:spMk id="19" creationId="{5BC2A2E0-EDB9-BB87-FB80-3CE2CA9273CD}"/>
          </ac:spMkLst>
        </pc:spChg>
        <pc:spChg chg="add del mod">
          <ac:chgData name="Nicola Paro" userId="af1f17de9909e385" providerId="LiveId" clId="{8D5E082A-2B04-4D7A-B504-2E0CF75D23E0}" dt="2023-05-14T14:06:51.526" v="1070"/>
          <ac:spMkLst>
            <pc:docMk/>
            <pc:sldMk cId="2775217538" sldId="269"/>
            <ac:spMk id="20" creationId="{562E8C0C-B785-57A0-BDE1-A3CC41EFB764}"/>
          </ac:spMkLst>
        </pc:spChg>
        <pc:picChg chg="add del mod">
          <ac:chgData name="Nicola Paro" userId="af1f17de9909e385" providerId="LiveId" clId="{8D5E082A-2B04-4D7A-B504-2E0CF75D23E0}" dt="2023-05-14T14:06:51.526" v="1070"/>
          <ac:picMkLst>
            <pc:docMk/>
            <pc:sldMk cId="2775217538" sldId="269"/>
            <ac:picMk id="4" creationId="{AAB680CB-26FF-1A89-2488-4D819D254943}"/>
          </ac:picMkLst>
        </pc:picChg>
        <pc:picChg chg="add del mod">
          <ac:chgData name="Nicola Paro" userId="af1f17de9909e385" providerId="LiveId" clId="{8D5E082A-2B04-4D7A-B504-2E0CF75D23E0}" dt="2023-05-14T14:06:51.526" v="1070"/>
          <ac:picMkLst>
            <pc:docMk/>
            <pc:sldMk cId="2775217538" sldId="269"/>
            <ac:picMk id="5" creationId="{53A105A8-49CE-709B-50B5-03E0DEC43917}"/>
          </ac:picMkLst>
        </pc:picChg>
        <pc:picChg chg="mod">
          <ac:chgData name="Nicola Paro" userId="af1f17de9909e385" providerId="LiveId" clId="{8D5E082A-2B04-4D7A-B504-2E0CF75D23E0}" dt="2023-05-14T14:06:36.772" v="1065" actId="1076"/>
          <ac:picMkLst>
            <pc:docMk/>
            <pc:sldMk cId="2775217538" sldId="269"/>
            <ac:picMk id="7" creationId="{D4C588EA-FB83-AF18-E0B3-FA33B5AB767B}"/>
          </ac:picMkLst>
        </pc:picChg>
        <pc:picChg chg="del">
          <ac:chgData name="Nicola Paro" userId="af1f17de9909e385" providerId="LiveId" clId="{8D5E082A-2B04-4D7A-B504-2E0CF75D23E0}" dt="2023-05-14T14:04:12.955" v="1012" actId="478"/>
          <ac:picMkLst>
            <pc:docMk/>
            <pc:sldMk cId="2775217538" sldId="269"/>
            <ac:picMk id="1030" creationId="{777523A0-7F71-6E2B-ACCE-18F86FFC801B}"/>
          </ac:picMkLst>
        </pc:picChg>
        <pc:picChg chg="add mod">
          <ac:chgData name="Nicola Paro" userId="af1f17de9909e385" providerId="LiveId" clId="{8D5E082A-2B04-4D7A-B504-2E0CF75D23E0}" dt="2023-05-14T14:06:17.541" v="1062" actId="1076"/>
          <ac:picMkLst>
            <pc:docMk/>
            <pc:sldMk cId="2775217538" sldId="269"/>
            <ac:picMk id="2050" creationId="{38FFA7D2-4628-415B-3746-6930D25BEAB3}"/>
          </ac:picMkLst>
        </pc:picChg>
      </pc:sldChg>
      <pc:sldChg chg="addSp delSp modSp add del mod">
        <pc:chgData name="Nicola Paro" userId="af1f17de9909e385" providerId="LiveId" clId="{8D5E082A-2B04-4D7A-B504-2E0CF75D23E0}" dt="2023-05-14T14:18:41.644" v="1132" actId="47"/>
        <pc:sldMkLst>
          <pc:docMk/>
          <pc:sldMk cId="3519314287" sldId="270"/>
        </pc:sldMkLst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3" creationId="{DC9AD3DB-7474-9293-957D-2284E83E0439}"/>
          </ac:spMkLst>
        </pc:spChg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11" creationId="{9F7871D9-15FA-FF14-EF8C-A6954CD8F8AD}"/>
          </ac:spMkLst>
        </pc:spChg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12" creationId="{4A2AB8D7-065C-18DE-0043-A8C18BB7BBD1}"/>
          </ac:spMkLst>
        </pc:spChg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13" creationId="{5F846C72-7F69-C3DE-2FC3-9C9C22176959}"/>
          </ac:spMkLst>
        </pc:spChg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14" creationId="{AC70304D-9705-C355-2459-F8FE581018D2}"/>
          </ac:spMkLst>
        </pc:spChg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15" creationId="{060AAA1C-59F0-996D-CD58-203CA6F1E91C}"/>
          </ac:spMkLst>
        </pc:spChg>
        <pc:spChg chg="del">
          <ac:chgData name="Nicola Paro" userId="af1f17de9909e385" providerId="LiveId" clId="{8D5E082A-2B04-4D7A-B504-2E0CF75D23E0}" dt="2023-05-14T14:11:59.566" v="1073" actId="478"/>
          <ac:spMkLst>
            <pc:docMk/>
            <pc:sldMk cId="3519314287" sldId="270"/>
            <ac:spMk id="16" creationId="{F3E10940-A813-69D2-9371-46874BC3CB47}"/>
          </ac:spMkLst>
        </pc:spChg>
        <pc:picChg chg="add mod">
          <ac:chgData name="Nicola Paro" userId="af1f17de9909e385" providerId="LiveId" clId="{8D5E082A-2B04-4D7A-B504-2E0CF75D23E0}" dt="2023-05-14T14:15:41.156" v="1087" actId="1076"/>
          <ac:picMkLst>
            <pc:docMk/>
            <pc:sldMk cId="3519314287" sldId="270"/>
            <ac:picMk id="5" creationId="{C0C2ACD7-AFA6-F591-2339-17EE7A1A0CA2}"/>
          </ac:picMkLst>
        </pc:picChg>
        <pc:picChg chg="del">
          <ac:chgData name="Nicola Paro" userId="af1f17de9909e385" providerId="LiveId" clId="{8D5E082A-2B04-4D7A-B504-2E0CF75D23E0}" dt="2023-05-14T14:11:59.566" v="1073" actId="478"/>
          <ac:picMkLst>
            <pc:docMk/>
            <pc:sldMk cId="3519314287" sldId="270"/>
            <ac:picMk id="7" creationId="{D4C588EA-FB83-AF18-E0B3-FA33B5AB767B}"/>
          </ac:picMkLst>
        </pc:picChg>
        <pc:picChg chg="add mod">
          <ac:chgData name="Nicola Paro" userId="af1f17de9909e385" providerId="LiveId" clId="{8D5E082A-2B04-4D7A-B504-2E0CF75D23E0}" dt="2023-05-14T14:15:45.224" v="1088" actId="1076"/>
          <ac:picMkLst>
            <pc:docMk/>
            <pc:sldMk cId="3519314287" sldId="270"/>
            <ac:picMk id="8" creationId="{244480D9-7035-981F-8E93-98B6758F9F5B}"/>
          </ac:picMkLst>
        </pc:picChg>
        <pc:picChg chg="del">
          <ac:chgData name="Nicola Paro" userId="af1f17de9909e385" providerId="LiveId" clId="{8D5E082A-2B04-4D7A-B504-2E0CF75D23E0}" dt="2023-05-14T14:11:59.566" v="1073" actId="478"/>
          <ac:picMkLst>
            <pc:docMk/>
            <pc:sldMk cId="3519314287" sldId="270"/>
            <ac:picMk id="1028" creationId="{6841D588-F83A-D262-02F1-04BB5DCB5D99}"/>
          </ac:picMkLst>
        </pc:picChg>
        <pc:picChg chg="del">
          <ac:chgData name="Nicola Paro" userId="af1f17de9909e385" providerId="LiveId" clId="{8D5E082A-2B04-4D7A-B504-2E0CF75D23E0}" dt="2023-05-14T14:11:59.566" v="1073" actId="478"/>
          <ac:picMkLst>
            <pc:docMk/>
            <pc:sldMk cId="3519314287" sldId="270"/>
            <ac:picMk id="2050" creationId="{38FFA7D2-4628-415B-3746-6930D25BEAB3}"/>
          </ac:picMkLst>
        </pc:picChg>
      </pc:sldChg>
      <pc:sldChg chg="addSp delSp modSp add del mod">
        <pc:chgData name="Nicola Paro" userId="af1f17de9909e385" providerId="LiveId" clId="{8D5E082A-2B04-4D7A-B504-2E0CF75D23E0}" dt="2023-05-14T14:16:57.115" v="1102" actId="47"/>
        <pc:sldMkLst>
          <pc:docMk/>
          <pc:sldMk cId="2204489686" sldId="271"/>
        </pc:sldMkLst>
        <pc:spChg chg="add del mod">
          <ac:chgData name="Nicola Paro" userId="af1f17de9909e385" providerId="LiveId" clId="{8D5E082A-2B04-4D7A-B504-2E0CF75D23E0}" dt="2023-05-14T14:16:56.166" v="1101" actId="478"/>
          <ac:spMkLst>
            <pc:docMk/>
            <pc:sldMk cId="2204489686" sldId="271"/>
            <ac:spMk id="4" creationId="{27190B49-4325-737B-96F5-EC0FBF05CF22}"/>
          </ac:spMkLst>
        </pc:spChg>
        <pc:spChg chg="del">
          <ac:chgData name="Nicola Paro" userId="af1f17de9909e385" providerId="LiveId" clId="{8D5E082A-2B04-4D7A-B504-2E0CF75D23E0}" dt="2023-05-14T14:16:28.730" v="1090" actId="478"/>
          <ac:spMkLst>
            <pc:docMk/>
            <pc:sldMk cId="2204489686" sldId="271"/>
            <ac:spMk id="11" creationId="{9F7871D9-15FA-FF14-EF8C-A6954CD8F8AD}"/>
          </ac:spMkLst>
        </pc:spChg>
        <pc:spChg chg="del">
          <ac:chgData name="Nicola Paro" userId="af1f17de9909e385" providerId="LiveId" clId="{8D5E082A-2B04-4D7A-B504-2E0CF75D23E0}" dt="2023-05-14T14:16:28.730" v="1090" actId="478"/>
          <ac:spMkLst>
            <pc:docMk/>
            <pc:sldMk cId="2204489686" sldId="271"/>
            <ac:spMk id="12" creationId="{4A2AB8D7-065C-18DE-0043-A8C18BB7BBD1}"/>
          </ac:spMkLst>
        </pc:spChg>
        <pc:spChg chg="del">
          <ac:chgData name="Nicola Paro" userId="af1f17de9909e385" providerId="LiveId" clId="{8D5E082A-2B04-4D7A-B504-2E0CF75D23E0}" dt="2023-05-14T14:16:28.730" v="1090" actId="478"/>
          <ac:spMkLst>
            <pc:docMk/>
            <pc:sldMk cId="2204489686" sldId="271"/>
            <ac:spMk id="13" creationId="{5F846C72-7F69-C3DE-2FC3-9C9C22176959}"/>
          </ac:spMkLst>
        </pc:spChg>
        <pc:spChg chg="del">
          <ac:chgData name="Nicola Paro" userId="af1f17de9909e385" providerId="LiveId" clId="{8D5E082A-2B04-4D7A-B504-2E0CF75D23E0}" dt="2023-05-14T14:16:28.730" v="1090" actId="478"/>
          <ac:spMkLst>
            <pc:docMk/>
            <pc:sldMk cId="2204489686" sldId="271"/>
            <ac:spMk id="14" creationId="{AC70304D-9705-C355-2459-F8FE581018D2}"/>
          </ac:spMkLst>
        </pc:spChg>
        <pc:spChg chg="del">
          <ac:chgData name="Nicola Paro" userId="af1f17de9909e385" providerId="LiveId" clId="{8D5E082A-2B04-4D7A-B504-2E0CF75D23E0}" dt="2023-05-14T14:16:28.730" v="1090" actId="478"/>
          <ac:spMkLst>
            <pc:docMk/>
            <pc:sldMk cId="2204489686" sldId="271"/>
            <ac:spMk id="15" creationId="{060AAA1C-59F0-996D-CD58-203CA6F1E91C}"/>
          </ac:spMkLst>
        </pc:spChg>
        <pc:spChg chg="del">
          <ac:chgData name="Nicola Paro" userId="af1f17de9909e385" providerId="LiveId" clId="{8D5E082A-2B04-4D7A-B504-2E0CF75D23E0}" dt="2023-05-14T14:16:28.730" v="1090" actId="478"/>
          <ac:spMkLst>
            <pc:docMk/>
            <pc:sldMk cId="2204489686" sldId="271"/>
            <ac:spMk id="16" creationId="{F3E10940-A813-69D2-9371-46874BC3CB47}"/>
          </ac:spMkLst>
        </pc:spChg>
        <pc:picChg chg="del">
          <ac:chgData name="Nicola Paro" userId="af1f17de9909e385" providerId="LiveId" clId="{8D5E082A-2B04-4D7A-B504-2E0CF75D23E0}" dt="2023-05-14T14:16:28.730" v="1090" actId="478"/>
          <ac:picMkLst>
            <pc:docMk/>
            <pc:sldMk cId="2204489686" sldId="271"/>
            <ac:picMk id="7" creationId="{D4C588EA-FB83-AF18-E0B3-FA33B5AB767B}"/>
          </ac:picMkLst>
        </pc:picChg>
        <pc:picChg chg="del">
          <ac:chgData name="Nicola Paro" userId="af1f17de9909e385" providerId="LiveId" clId="{8D5E082A-2B04-4D7A-B504-2E0CF75D23E0}" dt="2023-05-14T14:16:28.730" v="1090" actId="478"/>
          <ac:picMkLst>
            <pc:docMk/>
            <pc:sldMk cId="2204489686" sldId="271"/>
            <ac:picMk id="1028" creationId="{6841D588-F83A-D262-02F1-04BB5DCB5D99}"/>
          </ac:picMkLst>
        </pc:picChg>
      </pc:sldChg>
      <pc:sldChg chg="add del">
        <pc:chgData name="Nicola Paro" userId="af1f17de9909e385" providerId="LiveId" clId="{8D5E082A-2B04-4D7A-B504-2E0CF75D23E0}" dt="2023-05-14T14:12:02.040" v="1075"/>
        <pc:sldMkLst>
          <pc:docMk/>
          <pc:sldMk cId="3135253912" sldId="271"/>
        </pc:sldMkLst>
      </pc:sldChg>
      <pc:sldChg chg="addSp delSp modSp add del mod modTransition modAnim">
        <pc:chgData name="Nicola Paro" userId="af1f17de9909e385" providerId="LiveId" clId="{8D5E082A-2B04-4D7A-B504-2E0CF75D23E0}" dt="2023-05-14T14:37:16.101" v="1261" actId="47"/>
        <pc:sldMkLst>
          <pc:docMk/>
          <pc:sldMk cId="3391066310" sldId="271"/>
        </pc:sldMkLst>
        <pc:spChg chg="add mod">
          <ac:chgData name="Nicola Paro" userId="af1f17de9909e385" providerId="LiveId" clId="{8D5E082A-2B04-4D7A-B504-2E0CF75D23E0}" dt="2023-05-14T14:18:02.354" v="1120" actId="208"/>
          <ac:spMkLst>
            <pc:docMk/>
            <pc:sldMk cId="3391066310" sldId="271"/>
            <ac:spMk id="4" creationId="{1148773F-6832-5FE2-3AFF-F0F263910F86}"/>
          </ac:spMkLst>
        </pc:spChg>
        <pc:spChg chg="add mod">
          <ac:chgData name="Nicola Paro" userId="af1f17de9909e385" providerId="LiveId" clId="{8D5E082A-2B04-4D7A-B504-2E0CF75D23E0}" dt="2023-05-14T14:18:21.068" v="1129" actId="1076"/>
          <ac:spMkLst>
            <pc:docMk/>
            <pc:sldMk cId="3391066310" sldId="271"/>
            <ac:spMk id="5" creationId="{B5E84665-8FCC-F1A2-3EC3-D72746C5668F}"/>
          </ac:spMkLst>
        </pc:spChg>
        <pc:spChg chg="add del mod">
          <ac:chgData name="Nicola Paro" userId="af1f17de9909e385" providerId="LiveId" clId="{8D5E082A-2B04-4D7A-B504-2E0CF75D23E0}" dt="2023-05-14T14:19:08.085" v="1157" actId="478"/>
          <ac:spMkLst>
            <pc:docMk/>
            <pc:sldMk cId="3391066310" sldId="271"/>
            <ac:spMk id="8" creationId="{E347D7BC-6FBE-5F0C-D19F-A5C468771FA5}"/>
          </ac:spMkLst>
        </pc:spChg>
        <pc:spChg chg="add del mod">
          <ac:chgData name="Nicola Paro" userId="af1f17de9909e385" providerId="LiveId" clId="{8D5E082A-2B04-4D7A-B504-2E0CF75D23E0}" dt="2023-05-14T14:19:37.346" v="1162" actId="478"/>
          <ac:spMkLst>
            <pc:docMk/>
            <pc:sldMk cId="3391066310" sldId="271"/>
            <ac:spMk id="9" creationId="{EB6C528D-D1D8-049D-3C27-01E963C56C69}"/>
          </ac:spMkLst>
        </pc:spChg>
        <pc:spChg chg="add del mod">
          <ac:chgData name="Nicola Paro" userId="af1f17de9909e385" providerId="LiveId" clId="{8D5E082A-2B04-4D7A-B504-2E0CF75D23E0}" dt="2023-05-14T14:20:41.113" v="1169" actId="478"/>
          <ac:spMkLst>
            <pc:docMk/>
            <pc:sldMk cId="3391066310" sldId="271"/>
            <ac:spMk id="10" creationId="{236DDB28-8E2E-CA28-087D-6646A5BC61CF}"/>
          </ac:spMkLst>
        </pc:spChg>
        <pc:spChg chg="add mod">
          <ac:chgData name="Nicola Paro" userId="af1f17de9909e385" providerId="LiveId" clId="{8D5E082A-2B04-4D7A-B504-2E0CF75D23E0}" dt="2023-05-14T14:34:26.244" v="1256" actId="20577"/>
          <ac:spMkLst>
            <pc:docMk/>
            <pc:sldMk cId="3391066310" sldId="271"/>
            <ac:spMk id="21" creationId="{621DCDAA-F4B7-D120-8E35-2280C00A3043}"/>
          </ac:spMkLst>
        </pc:spChg>
        <pc:picChg chg="add mod">
          <ac:chgData name="Nicola Paro" userId="af1f17de9909e385" providerId="LiveId" clId="{8D5E082A-2B04-4D7A-B504-2E0CF75D23E0}" dt="2023-05-14T14:22:35.607" v="1181" actId="1076"/>
          <ac:picMkLst>
            <pc:docMk/>
            <pc:sldMk cId="3391066310" sldId="271"/>
            <ac:picMk id="6" creationId="{DD4D0CF9-515F-F06E-0E10-B0DE5AB0C33F}"/>
          </ac:picMkLst>
        </pc:picChg>
        <pc:picChg chg="add del mod">
          <ac:chgData name="Nicola Paro" userId="af1f17de9909e385" providerId="LiveId" clId="{8D5E082A-2B04-4D7A-B504-2E0CF75D23E0}" dt="2023-05-14T14:21:59.325" v="1177" actId="478"/>
          <ac:picMkLst>
            <pc:docMk/>
            <pc:sldMk cId="3391066310" sldId="271"/>
            <ac:picMk id="18" creationId="{8A7BAF6A-6391-CC44-5C93-6B7CB6CA3FCD}"/>
          </ac:picMkLst>
        </pc:picChg>
        <pc:picChg chg="add mod">
          <ac:chgData name="Nicola Paro" userId="af1f17de9909e385" providerId="LiveId" clId="{8D5E082A-2B04-4D7A-B504-2E0CF75D23E0}" dt="2023-05-14T14:33:54.940" v="1242" actId="1076"/>
          <ac:picMkLst>
            <pc:docMk/>
            <pc:sldMk cId="3391066310" sldId="271"/>
            <ac:picMk id="20" creationId="{1A948987-FD92-C47E-ED41-E8CA59471347}"/>
          </ac:picMkLst>
        </pc:picChg>
      </pc:sldChg>
      <pc:sldChg chg="add del ord">
        <pc:chgData name="Nicola Paro" userId="af1f17de9909e385" providerId="LiveId" clId="{8D5E082A-2B04-4D7A-B504-2E0CF75D23E0}" dt="2023-05-14T14:37:17.904" v="1262" actId="47"/>
        <pc:sldMkLst>
          <pc:docMk/>
          <pc:sldMk cId="1062834127" sldId="272"/>
        </pc:sldMkLst>
      </pc:sldChg>
      <pc:sldChg chg="add del">
        <pc:chgData name="Nicola Paro" userId="af1f17de9909e385" providerId="LiveId" clId="{8D5E082A-2B04-4D7A-B504-2E0CF75D23E0}" dt="2023-05-14T14:57:41.352" v="1264" actId="47"/>
        <pc:sldMkLst>
          <pc:docMk/>
          <pc:sldMk cId="2474308834" sldId="272"/>
        </pc:sldMkLst>
      </pc:sldChg>
      <pc:sldChg chg="addSp delSp modSp add mod">
        <pc:chgData name="Nicola Paro" userId="af1f17de9909e385" providerId="LiveId" clId="{8D5E082A-2B04-4D7A-B504-2E0CF75D23E0}" dt="2023-05-14T16:22:21.379" v="1954" actId="20577"/>
        <pc:sldMkLst>
          <pc:docMk/>
          <pc:sldMk cId="3197662349" sldId="272"/>
        </pc:sldMkLst>
        <pc:spChg chg="add del">
          <ac:chgData name="Nicola Paro" userId="af1f17de9909e385" providerId="LiveId" clId="{8D5E082A-2B04-4D7A-B504-2E0CF75D23E0}" dt="2023-05-14T15:50:43.739" v="1883"/>
          <ac:spMkLst>
            <pc:docMk/>
            <pc:sldMk cId="3197662349" sldId="272"/>
            <ac:spMk id="3" creationId="{6AC07DDF-FA43-FFB4-EB5A-60639D825609}"/>
          </ac:spMkLst>
        </pc:spChg>
        <pc:spChg chg="add del mod">
          <ac:chgData name="Nicola Paro" userId="af1f17de9909e385" providerId="LiveId" clId="{8D5E082A-2B04-4D7A-B504-2E0CF75D23E0}" dt="2023-05-14T15:52:40.213" v="1890" actId="478"/>
          <ac:spMkLst>
            <pc:docMk/>
            <pc:sldMk cId="3197662349" sldId="272"/>
            <ac:spMk id="6" creationId="{231895B6-9B47-4D43-68F5-7905CF4C3488}"/>
          </ac:spMkLst>
        </pc:spChg>
        <pc:spChg chg="del">
          <ac:chgData name="Nicola Paro" userId="af1f17de9909e385" providerId="LiveId" clId="{8D5E082A-2B04-4D7A-B504-2E0CF75D23E0}" dt="2023-05-14T15:50:40.842" v="1881" actId="478"/>
          <ac:spMkLst>
            <pc:docMk/>
            <pc:sldMk cId="3197662349" sldId="272"/>
            <ac:spMk id="8" creationId="{E65CBFDD-1F67-D7BD-A2EE-28D66A7A24F8}"/>
          </ac:spMkLst>
        </pc:spChg>
        <pc:spChg chg="add del mod">
          <ac:chgData name="Nicola Paro" userId="af1f17de9909e385" providerId="LiveId" clId="{8D5E082A-2B04-4D7A-B504-2E0CF75D23E0}" dt="2023-05-14T15:52:43.960" v="1891" actId="478"/>
          <ac:spMkLst>
            <pc:docMk/>
            <pc:sldMk cId="3197662349" sldId="272"/>
            <ac:spMk id="9" creationId="{D4BF63DF-94B1-CF53-1E9B-4D456C78A292}"/>
          </ac:spMkLst>
        </pc:spChg>
        <pc:spChg chg="add mod">
          <ac:chgData name="Nicola Paro" userId="af1f17de9909e385" providerId="LiveId" clId="{8D5E082A-2B04-4D7A-B504-2E0CF75D23E0}" dt="2023-05-14T15:54:01.825" v="1906" actId="1076"/>
          <ac:spMkLst>
            <pc:docMk/>
            <pc:sldMk cId="3197662349" sldId="272"/>
            <ac:spMk id="14" creationId="{5F08B920-F195-15D3-E203-79484F2AF68C}"/>
          </ac:spMkLst>
        </pc:spChg>
        <pc:spChg chg="add mod">
          <ac:chgData name="Nicola Paro" userId="af1f17de9909e385" providerId="LiveId" clId="{8D5E082A-2B04-4D7A-B504-2E0CF75D23E0}" dt="2023-05-14T15:54:25.902" v="1910" actId="1076"/>
          <ac:spMkLst>
            <pc:docMk/>
            <pc:sldMk cId="3197662349" sldId="272"/>
            <ac:spMk id="15" creationId="{8B51B304-FDC2-4DED-AC2D-233AC8E1CF94}"/>
          </ac:spMkLst>
        </pc:spChg>
        <pc:spChg chg="add del mod">
          <ac:chgData name="Nicola Paro" userId="af1f17de9909e385" providerId="LiveId" clId="{8D5E082A-2B04-4D7A-B504-2E0CF75D23E0}" dt="2023-05-14T15:55:09.576" v="1922" actId="478"/>
          <ac:spMkLst>
            <pc:docMk/>
            <pc:sldMk cId="3197662349" sldId="272"/>
            <ac:spMk id="16" creationId="{5C917F95-EC1D-678E-F649-C286A6D45A24}"/>
          </ac:spMkLst>
        </pc:spChg>
        <pc:spChg chg="add mod">
          <ac:chgData name="Nicola Paro" userId="af1f17de9909e385" providerId="LiveId" clId="{8D5E082A-2B04-4D7A-B504-2E0CF75D23E0}" dt="2023-05-14T16:22:21.379" v="1954" actId="20577"/>
          <ac:spMkLst>
            <pc:docMk/>
            <pc:sldMk cId="3197662349" sldId="272"/>
            <ac:spMk id="17" creationId="{03463D1C-A9C5-8B09-67A8-0A68B211B737}"/>
          </ac:spMkLst>
        </pc:spChg>
        <pc:picChg chg="add del mod">
          <ac:chgData name="Nicola Paro" userId="af1f17de9909e385" providerId="LiveId" clId="{8D5E082A-2B04-4D7A-B504-2E0CF75D23E0}" dt="2023-05-14T15:52:44.568" v="1892" actId="478"/>
          <ac:picMkLst>
            <pc:docMk/>
            <pc:sldMk cId="3197662349" sldId="272"/>
            <ac:picMk id="5" creationId="{D6DE95C9-E43D-84C0-9385-C21365CBB918}"/>
          </ac:picMkLst>
        </pc:picChg>
        <pc:picChg chg="add del">
          <ac:chgData name="Nicola Paro" userId="af1f17de9909e385" providerId="LiveId" clId="{8D5E082A-2B04-4D7A-B504-2E0CF75D23E0}" dt="2023-05-14T15:52:47.555" v="1894" actId="22"/>
          <ac:picMkLst>
            <pc:docMk/>
            <pc:sldMk cId="3197662349" sldId="272"/>
            <ac:picMk id="11" creationId="{CACD3B69-B163-B0F7-420F-4D90045B6EF5}"/>
          </ac:picMkLst>
        </pc:picChg>
        <pc:picChg chg="add mod">
          <ac:chgData name="Nicola Paro" userId="af1f17de9909e385" providerId="LiveId" clId="{8D5E082A-2B04-4D7A-B504-2E0CF75D23E0}" dt="2023-05-14T15:52:59.038" v="1896" actId="1076"/>
          <ac:picMkLst>
            <pc:docMk/>
            <pc:sldMk cId="3197662349" sldId="272"/>
            <ac:picMk id="13" creationId="{519E420B-EF2B-8DA5-4001-FA82FED6436C}"/>
          </ac:picMkLst>
        </pc:picChg>
      </pc:sldChg>
      <pc:sldChg chg="addSp delSp modSp add del mod">
        <pc:chgData name="Nicola Paro" userId="af1f17de9909e385" providerId="LiveId" clId="{8D5E082A-2B04-4D7A-B504-2E0CF75D23E0}" dt="2023-05-14T15:18:43.380" v="1733" actId="47"/>
        <pc:sldMkLst>
          <pc:docMk/>
          <pc:sldMk cId="2606351761" sldId="273"/>
        </pc:sldMkLst>
        <pc:spChg chg="add del mod">
          <ac:chgData name="Nicola Paro" userId="af1f17de9909e385" providerId="LiveId" clId="{8D5E082A-2B04-4D7A-B504-2E0CF75D23E0}" dt="2023-05-14T15:10:00.678" v="1613" actId="478"/>
          <ac:spMkLst>
            <pc:docMk/>
            <pc:sldMk cId="2606351761" sldId="273"/>
            <ac:spMk id="3" creationId="{E87D7E77-0731-2CBB-B24F-E2BDF6E66264}"/>
          </ac:spMkLst>
        </pc:spChg>
        <pc:spChg chg="add del mod">
          <ac:chgData name="Nicola Paro" userId="af1f17de9909e385" providerId="LiveId" clId="{8D5E082A-2B04-4D7A-B504-2E0CF75D23E0}" dt="2023-05-14T15:10:01.241" v="1614" actId="478"/>
          <ac:spMkLst>
            <pc:docMk/>
            <pc:sldMk cId="2606351761" sldId="273"/>
            <ac:spMk id="4" creationId="{A5A54F8D-0AC6-AA75-B469-845C0F4F336B}"/>
          </ac:spMkLst>
        </pc:spChg>
        <pc:spChg chg="add del mod">
          <ac:chgData name="Nicola Paro" userId="af1f17de9909e385" providerId="LiveId" clId="{8D5E082A-2B04-4D7A-B504-2E0CF75D23E0}" dt="2023-05-14T15:10:02.239" v="1615" actId="478"/>
          <ac:spMkLst>
            <pc:docMk/>
            <pc:sldMk cId="2606351761" sldId="273"/>
            <ac:spMk id="5" creationId="{86B19597-8BAE-C5FE-7957-FC4987D79C49}"/>
          </ac:spMkLst>
        </pc:spChg>
        <pc:spChg chg="add del mod">
          <ac:chgData name="Nicola Paro" userId="af1f17de9909e385" providerId="LiveId" clId="{8D5E082A-2B04-4D7A-B504-2E0CF75D23E0}" dt="2023-05-14T15:14:41.647" v="1694" actId="14100"/>
          <ac:spMkLst>
            <pc:docMk/>
            <pc:sldMk cId="2606351761" sldId="273"/>
            <ac:spMk id="6" creationId="{826FB417-5063-1695-A2C2-99DA0108964A}"/>
          </ac:spMkLst>
        </pc:spChg>
        <pc:spChg chg="add del mod">
          <ac:chgData name="Nicola Paro" userId="af1f17de9909e385" providerId="LiveId" clId="{8D5E082A-2B04-4D7A-B504-2E0CF75D23E0}" dt="2023-05-14T15:11:11.755" v="1661" actId="478"/>
          <ac:spMkLst>
            <pc:docMk/>
            <pc:sldMk cId="2606351761" sldId="273"/>
            <ac:spMk id="7" creationId="{F832B56A-6CB8-4052-7373-5CDEC927E318}"/>
          </ac:spMkLst>
        </pc:spChg>
        <pc:spChg chg="add del mod">
          <ac:chgData name="Nicola Paro" userId="af1f17de9909e385" providerId="LiveId" clId="{8D5E082A-2B04-4D7A-B504-2E0CF75D23E0}" dt="2023-05-14T15:11:11.755" v="1661" actId="478"/>
          <ac:spMkLst>
            <pc:docMk/>
            <pc:sldMk cId="2606351761" sldId="273"/>
            <ac:spMk id="9" creationId="{8BDF0F68-7756-C2C9-CE79-C2DB4C2442FD}"/>
          </ac:spMkLst>
        </pc:spChg>
        <pc:spChg chg="add mod">
          <ac:chgData name="Nicola Paro" userId="af1f17de9909e385" providerId="LiveId" clId="{8D5E082A-2B04-4D7A-B504-2E0CF75D23E0}" dt="2023-05-14T15:14:41.647" v="1694" actId="14100"/>
          <ac:spMkLst>
            <pc:docMk/>
            <pc:sldMk cId="2606351761" sldId="273"/>
            <ac:spMk id="10" creationId="{388704B8-7880-F05A-72F2-FE9950FAD98F}"/>
          </ac:spMkLst>
        </pc:spChg>
        <pc:spChg chg="add mod">
          <ac:chgData name="Nicola Paro" userId="af1f17de9909e385" providerId="LiveId" clId="{8D5E082A-2B04-4D7A-B504-2E0CF75D23E0}" dt="2023-05-14T15:14:41.647" v="1694" actId="14100"/>
          <ac:spMkLst>
            <pc:docMk/>
            <pc:sldMk cId="2606351761" sldId="273"/>
            <ac:spMk id="11" creationId="{268AB749-9579-ED25-AF3D-D163689297A4}"/>
          </ac:spMkLst>
        </pc:spChg>
        <pc:spChg chg="add mod">
          <ac:chgData name="Nicola Paro" userId="af1f17de9909e385" providerId="LiveId" clId="{8D5E082A-2B04-4D7A-B504-2E0CF75D23E0}" dt="2023-05-14T15:14:25.084" v="1690"/>
          <ac:spMkLst>
            <pc:docMk/>
            <pc:sldMk cId="2606351761" sldId="273"/>
            <ac:spMk id="12" creationId="{31962050-464B-BF6E-A038-50943ABD9885}"/>
          </ac:spMkLst>
        </pc:spChg>
        <pc:spChg chg="del mod">
          <ac:chgData name="Nicola Paro" userId="af1f17de9909e385" providerId="LiveId" clId="{8D5E082A-2B04-4D7A-B504-2E0CF75D23E0}" dt="2023-05-14T15:14:20.633" v="1689" actId="478"/>
          <ac:spMkLst>
            <pc:docMk/>
            <pc:sldMk cId="2606351761" sldId="273"/>
            <ac:spMk id="13" creationId="{34621F97-46DC-88BE-09DD-F9E1B1D522FA}"/>
          </ac:spMkLst>
        </pc:spChg>
        <pc:spChg chg="del mod">
          <ac:chgData name="Nicola Paro" userId="af1f17de9909e385" providerId="LiveId" clId="{8D5E082A-2B04-4D7A-B504-2E0CF75D23E0}" dt="2023-05-14T15:14:20.633" v="1689" actId="478"/>
          <ac:spMkLst>
            <pc:docMk/>
            <pc:sldMk cId="2606351761" sldId="273"/>
            <ac:spMk id="14" creationId="{92D52DD8-9E72-870A-6F7C-E989C2C6D929}"/>
          </ac:spMkLst>
        </pc:spChg>
        <pc:spChg chg="del mod">
          <ac:chgData name="Nicola Paro" userId="af1f17de9909e385" providerId="LiveId" clId="{8D5E082A-2B04-4D7A-B504-2E0CF75D23E0}" dt="2023-05-14T15:14:20.633" v="1689" actId="478"/>
          <ac:spMkLst>
            <pc:docMk/>
            <pc:sldMk cId="2606351761" sldId="273"/>
            <ac:spMk id="15" creationId="{FACC0834-D849-AF79-F019-C48074797395}"/>
          </ac:spMkLst>
        </pc:spChg>
        <pc:spChg chg="add mod">
          <ac:chgData name="Nicola Paro" userId="af1f17de9909e385" providerId="LiveId" clId="{8D5E082A-2B04-4D7A-B504-2E0CF75D23E0}" dt="2023-05-14T15:14:25.084" v="1690"/>
          <ac:spMkLst>
            <pc:docMk/>
            <pc:sldMk cId="2606351761" sldId="273"/>
            <ac:spMk id="16" creationId="{B1733EBC-D182-0E4B-B0E8-52F6B706197C}"/>
          </ac:spMkLst>
        </pc:spChg>
        <pc:spChg chg="add mod">
          <ac:chgData name="Nicola Paro" userId="af1f17de9909e385" providerId="LiveId" clId="{8D5E082A-2B04-4D7A-B504-2E0CF75D23E0}" dt="2023-05-14T15:14:25.084" v="1690"/>
          <ac:spMkLst>
            <pc:docMk/>
            <pc:sldMk cId="2606351761" sldId="273"/>
            <ac:spMk id="17" creationId="{60EDD3F9-D44E-06C0-AEEC-5521508C5009}"/>
          </ac:spMkLst>
        </pc:spChg>
        <pc:spChg chg="add mod">
          <ac:chgData name="Nicola Paro" userId="af1f17de9909e385" providerId="LiveId" clId="{8D5E082A-2B04-4D7A-B504-2E0CF75D23E0}" dt="2023-05-14T15:15:08.465" v="1710" actId="20577"/>
          <ac:spMkLst>
            <pc:docMk/>
            <pc:sldMk cId="2606351761" sldId="273"/>
            <ac:spMk id="18" creationId="{D748DC5F-11CD-C4D0-5020-80C1B1C9A279}"/>
          </ac:spMkLst>
        </pc:spChg>
        <pc:spChg chg="add mod">
          <ac:chgData name="Nicola Paro" userId="af1f17de9909e385" providerId="LiveId" clId="{8D5E082A-2B04-4D7A-B504-2E0CF75D23E0}" dt="2023-05-14T15:14:47.147" v="1696" actId="1076"/>
          <ac:spMkLst>
            <pc:docMk/>
            <pc:sldMk cId="2606351761" sldId="273"/>
            <ac:spMk id="19" creationId="{A2E4BCF8-A1D6-7FCB-4D18-462E4D55BE08}"/>
          </ac:spMkLst>
        </pc:spChg>
        <pc:spChg chg="add mod">
          <ac:chgData name="Nicola Paro" userId="af1f17de9909e385" providerId="LiveId" clId="{8D5E082A-2B04-4D7A-B504-2E0CF75D23E0}" dt="2023-05-14T15:14:47.147" v="1696" actId="1076"/>
          <ac:spMkLst>
            <pc:docMk/>
            <pc:sldMk cId="2606351761" sldId="273"/>
            <ac:spMk id="20" creationId="{319CA2FE-2269-5860-3E4D-916DDCD109CE}"/>
          </ac:spMkLst>
        </pc:spChg>
        <pc:spChg chg="add mod">
          <ac:chgData name="Nicola Paro" userId="af1f17de9909e385" providerId="LiveId" clId="{8D5E082A-2B04-4D7A-B504-2E0CF75D23E0}" dt="2023-05-14T15:18:29.132" v="1732" actId="20577"/>
          <ac:spMkLst>
            <pc:docMk/>
            <pc:sldMk cId="2606351761" sldId="273"/>
            <ac:spMk id="21" creationId="{6821A0C3-1CBC-9ED6-C806-B36757FF0ED8}"/>
          </ac:spMkLst>
        </pc:spChg>
        <pc:spChg chg="add mod">
          <ac:chgData name="Nicola Paro" userId="af1f17de9909e385" providerId="LiveId" clId="{8D5E082A-2B04-4D7A-B504-2E0CF75D23E0}" dt="2023-05-14T15:14:50.543" v="1698" actId="1076"/>
          <ac:spMkLst>
            <pc:docMk/>
            <pc:sldMk cId="2606351761" sldId="273"/>
            <ac:spMk id="22" creationId="{94A6581A-AAE9-F935-9F1A-72E317CD6E81}"/>
          </ac:spMkLst>
        </pc:spChg>
        <pc:spChg chg="add mod">
          <ac:chgData name="Nicola Paro" userId="af1f17de9909e385" providerId="LiveId" clId="{8D5E082A-2B04-4D7A-B504-2E0CF75D23E0}" dt="2023-05-14T15:14:50.543" v="1698" actId="1076"/>
          <ac:spMkLst>
            <pc:docMk/>
            <pc:sldMk cId="2606351761" sldId="273"/>
            <ac:spMk id="23" creationId="{0385D58E-D246-3279-5F33-99E56E232520}"/>
          </ac:spMkLst>
        </pc:spChg>
      </pc:sldChg>
      <pc:sldChg chg="addSp delSp modSp add mod">
        <pc:chgData name="Nicola Paro" userId="af1f17de9909e385" providerId="LiveId" clId="{8D5E082A-2B04-4D7A-B504-2E0CF75D23E0}" dt="2023-05-14T16:22:45.684" v="2022" actId="1035"/>
        <pc:sldMkLst>
          <pc:docMk/>
          <pc:sldMk cId="3255910583" sldId="273"/>
        </pc:sldMkLst>
        <pc:spChg chg="add mod">
          <ac:chgData name="Nicola Paro" userId="af1f17de9909e385" providerId="LiveId" clId="{8D5E082A-2B04-4D7A-B504-2E0CF75D23E0}" dt="2023-05-14T16:22:45.684" v="2022" actId="1035"/>
          <ac:spMkLst>
            <pc:docMk/>
            <pc:sldMk cId="3255910583" sldId="273"/>
            <ac:spMk id="5" creationId="{AE47C555-168A-D643-E617-F9A4CA177351}"/>
          </ac:spMkLst>
        </pc:spChg>
        <pc:spChg chg="add mod">
          <ac:chgData name="Nicola Paro" userId="af1f17de9909e385" providerId="LiveId" clId="{8D5E082A-2B04-4D7A-B504-2E0CF75D23E0}" dt="2023-05-14T16:22:28.162" v="1973" actId="20577"/>
          <ac:spMkLst>
            <pc:docMk/>
            <pc:sldMk cId="3255910583" sldId="273"/>
            <ac:spMk id="6" creationId="{E2213A37-9767-4C06-93EB-CC5C6F340C74}"/>
          </ac:spMkLst>
        </pc:spChg>
        <pc:spChg chg="del">
          <ac:chgData name="Nicola Paro" userId="af1f17de9909e385" providerId="LiveId" clId="{8D5E082A-2B04-4D7A-B504-2E0CF75D23E0}" dt="2023-05-14T15:56:15.425" v="1924" actId="478"/>
          <ac:spMkLst>
            <pc:docMk/>
            <pc:sldMk cId="3255910583" sldId="273"/>
            <ac:spMk id="14" creationId="{5F08B920-F195-15D3-E203-79484F2AF68C}"/>
          </ac:spMkLst>
        </pc:spChg>
        <pc:spChg chg="del">
          <ac:chgData name="Nicola Paro" userId="af1f17de9909e385" providerId="LiveId" clId="{8D5E082A-2B04-4D7A-B504-2E0CF75D23E0}" dt="2023-05-14T15:56:15.425" v="1924" actId="478"/>
          <ac:spMkLst>
            <pc:docMk/>
            <pc:sldMk cId="3255910583" sldId="273"/>
            <ac:spMk id="15" creationId="{8B51B304-FDC2-4DED-AC2D-233AC8E1CF94}"/>
          </ac:spMkLst>
        </pc:spChg>
        <pc:picChg chg="add mod">
          <ac:chgData name="Nicola Paro" userId="af1f17de9909e385" providerId="LiveId" clId="{8D5E082A-2B04-4D7A-B504-2E0CF75D23E0}" dt="2023-05-14T16:22:45.684" v="2022" actId="1035"/>
          <ac:picMkLst>
            <pc:docMk/>
            <pc:sldMk cId="3255910583" sldId="273"/>
            <ac:picMk id="4" creationId="{B01A72AD-14B6-E063-A873-6C063A92AAC4}"/>
          </ac:picMkLst>
        </pc:picChg>
        <pc:picChg chg="del">
          <ac:chgData name="Nicola Paro" userId="af1f17de9909e385" providerId="LiveId" clId="{8D5E082A-2B04-4D7A-B504-2E0CF75D23E0}" dt="2023-05-14T15:56:15.425" v="1924" actId="478"/>
          <ac:picMkLst>
            <pc:docMk/>
            <pc:sldMk cId="3255910583" sldId="273"/>
            <ac:picMk id="13" creationId="{519E420B-EF2B-8DA5-4001-FA82FED6436C}"/>
          </ac:picMkLst>
        </pc:picChg>
      </pc:sldChg>
      <pc:sldChg chg="addSp delSp modSp add del mod modShow">
        <pc:chgData name="Nicola Paro" userId="af1f17de9909e385" providerId="LiveId" clId="{8D5E082A-2B04-4D7A-B504-2E0CF75D23E0}" dt="2023-05-27T17:26:02.574" v="5359" actId="47"/>
        <pc:sldMkLst>
          <pc:docMk/>
          <pc:sldMk cId="2358926573" sldId="274"/>
        </pc:sldMkLst>
        <pc:spChg chg="del mod">
          <ac:chgData name="Nicola Paro" userId="af1f17de9909e385" providerId="LiveId" clId="{8D5E082A-2B04-4D7A-B504-2E0CF75D23E0}" dt="2023-05-14T16:21:33.241" v="1939" actId="478"/>
          <ac:spMkLst>
            <pc:docMk/>
            <pc:sldMk cId="2358926573" sldId="274"/>
            <ac:spMk id="5" creationId="{AE47C555-168A-D643-E617-F9A4CA177351}"/>
          </ac:spMkLst>
        </pc:spChg>
        <pc:spChg chg="add del mod">
          <ac:chgData name="Nicola Paro" userId="af1f17de9909e385" providerId="LiveId" clId="{8D5E082A-2B04-4D7A-B504-2E0CF75D23E0}" dt="2023-05-14T16:24:54.160" v="2123" actId="478"/>
          <ac:spMkLst>
            <pc:docMk/>
            <pc:sldMk cId="2358926573" sldId="274"/>
            <ac:spMk id="7" creationId="{23101E1D-B430-BFE3-8A31-E0BC1CD1EED5}"/>
          </ac:spMkLst>
        </pc:spChg>
        <pc:spChg chg="add mod">
          <ac:chgData name="Nicola Paro" userId="af1f17de9909e385" providerId="LiveId" clId="{8D5E082A-2B04-4D7A-B504-2E0CF75D23E0}" dt="2023-05-14T16:23:07.427" v="2056" actId="20577"/>
          <ac:spMkLst>
            <pc:docMk/>
            <pc:sldMk cId="2358926573" sldId="274"/>
            <ac:spMk id="8" creationId="{41B41254-E18A-AF18-D128-79958745325F}"/>
          </ac:spMkLst>
        </pc:spChg>
        <pc:spChg chg="add mod">
          <ac:chgData name="Nicola Paro" userId="af1f17de9909e385" providerId="LiveId" clId="{8D5E082A-2B04-4D7A-B504-2E0CF75D23E0}" dt="2023-05-14T16:25:36.509" v="2135" actId="1076"/>
          <ac:spMkLst>
            <pc:docMk/>
            <pc:sldMk cId="2358926573" sldId="274"/>
            <ac:spMk id="11" creationId="{0ECE88D5-7542-5419-139D-13036C0E4CA1}"/>
          </ac:spMkLst>
        </pc:spChg>
        <pc:spChg chg="add del mod ord">
          <ac:chgData name="Nicola Paro" userId="af1f17de9909e385" providerId="LiveId" clId="{8D5E082A-2B04-4D7A-B504-2E0CF75D23E0}" dt="2023-05-14T17:04:40.408" v="2341" actId="21"/>
          <ac:spMkLst>
            <pc:docMk/>
            <pc:sldMk cId="2358926573" sldId="274"/>
            <ac:spMk id="12" creationId="{9FCDFA0B-12C9-08E1-DDA2-A7EFDAC7EBB4}"/>
          </ac:spMkLst>
        </pc:spChg>
        <pc:spChg chg="add del mod">
          <ac:chgData name="Nicola Paro" userId="af1f17de9909e385" providerId="LiveId" clId="{8D5E082A-2B04-4D7A-B504-2E0CF75D23E0}" dt="2023-05-14T17:04:48.243" v="2342" actId="478"/>
          <ac:spMkLst>
            <pc:docMk/>
            <pc:sldMk cId="2358926573" sldId="274"/>
            <ac:spMk id="14" creationId="{B86D1B43-84AC-A05C-75EC-20C0B3347EDE}"/>
          </ac:spMkLst>
        </pc:spChg>
        <pc:picChg chg="del">
          <ac:chgData name="Nicola Paro" userId="af1f17de9909e385" providerId="LiveId" clId="{8D5E082A-2B04-4D7A-B504-2E0CF75D23E0}" dt="2023-05-14T16:21:16.370" v="1932" actId="478"/>
          <ac:picMkLst>
            <pc:docMk/>
            <pc:sldMk cId="2358926573" sldId="274"/>
            <ac:picMk id="4" creationId="{B01A72AD-14B6-E063-A873-6C063A92AAC4}"/>
          </ac:picMkLst>
        </pc:picChg>
        <pc:picChg chg="add del mod">
          <ac:chgData name="Nicola Paro" userId="af1f17de9909e385" providerId="LiveId" clId="{8D5E082A-2B04-4D7A-B504-2E0CF75D23E0}" dt="2023-05-14T16:24:51.451" v="2122" actId="478"/>
          <ac:picMkLst>
            <pc:docMk/>
            <pc:sldMk cId="2358926573" sldId="274"/>
            <ac:picMk id="6" creationId="{2171B5ED-0748-538F-4A5E-0E24483DE93E}"/>
          </ac:picMkLst>
        </pc:picChg>
        <pc:picChg chg="add mod">
          <ac:chgData name="Nicola Paro" userId="af1f17de9909e385" providerId="LiveId" clId="{8D5E082A-2B04-4D7A-B504-2E0CF75D23E0}" dt="2023-05-14T16:25:07.055" v="2127" actId="1076"/>
          <ac:picMkLst>
            <pc:docMk/>
            <pc:sldMk cId="2358926573" sldId="274"/>
            <ac:picMk id="10" creationId="{D9576C1E-AFF7-53F5-05B4-F2738231A0C5}"/>
          </ac:picMkLst>
        </pc:picChg>
      </pc:sldChg>
      <pc:sldChg chg="add del">
        <pc:chgData name="Nicola Paro" userId="af1f17de9909e385" providerId="LiveId" clId="{8D5E082A-2B04-4D7A-B504-2E0CF75D23E0}" dt="2023-05-14T16:21:18.376" v="1934"/>
        <pc:sldMkLst>
          <pc:docMk/>
          <pc:sldMk cId="3107949200" sldId="275"/>
        </pc:sldMkLst>
      </pc:sldChg>
      <pc:sldChg chg="modSp add mod ord">
        <pc:chgData name="Nicola Paro" userId="af1f17de9909e385" providerId="LiveId" clId="{8D5E082A-2B04-4D7A-B504-2E0CF75D23E0}" dt="2023-05-14T16:56:45.037" v="2217"/>
        <pc:sldMkLst>
          <pc:docMk/>
          <pc:sldMk cId="3975715723" sldId="275"/>
        </pc:sldMkLst>
        <pc:spChg chg="mod">
          <ac:chgData name="Nicola Paro" userId="af1f17de9909e385" providerId="LiveId" clId="{8D5E082A-2B04-4D7A-B504-2E0CF75D23E0}" dt="2023-05-14T16:23:37.427" v="2121" actId="20577"/>
          <ac:spMkLst>
            <pc:docMk/>
            <pc:sldMk cId="3975715723" sldId="275"/>
            <ac:spMk id="8" creationId="{41B41254-E18A-AF18-D128-79958745325F}"/>
          </ac:spMkLst>
        </pc:spChg>
      </pc:sldChg>
      <pc:sldChg chg="addSp delSp modSp add del mod modAnim modShow">
        <pc:chgData name="Nicola Paro" userId="af1f17de9909e385" providerId="LiveId" clId="{8D5E082A-2B04-4D7A-B504-2E0CF75D23E0}" dt="2023-05-27T17:26:02.574" v="5359" actId="47"/>
        <pc:sldMkLst>
          <pc:docMk/>
          <pc:sldMk cId="2028906773" sldId="276"/>
        </pc:sldMkLst>
        <pc:spChg chg="del">
          <ac:chgData name="Nicola Paro" userId="af1f17de9909e385" providerId="LiveId" clId="{8D5E082A-2B04-4D7A-B504-2E0CF75D23E0}" dt="2023-05-14T16:56:58.771" v="2221" actId="478"/>
          <ac:spMkLst>
            <pc:docMk/>
            <pc:sldMk cId="2028906773" sldId="276"/>
            <ac:spMk id="7" creationId="{23101E1D-B430-BFE3-8A31-E0BC1CD1EED5}"/>
          </ac:spMkLst>
        </pc:spChg>
        <pc:spChg chg="mod">
          <ac:chgData name="Nicola Paro" userId="af1f17de9909e385" providerId="LiveId" clId="{8D5E082A-2B04-4D7A-B504-2E0CF75D23E0}" dt="2023-05-14T17:00:10.615" v="2272" actId="20577"/>
          <ac:spMkLst>
            <pc:docMk/>
            <pc:sldMk cId="2028906773" sldId="276"/>
            <ac:spMk id="8" creationId="{41B41254-E18A-AF18-D128-79958745325F}"/>
          </ac:spMkLst>
        </pc:spChg>
        <pc:spChg chg="add mod">
          <ac:chgData name="Nicola Paro" userId="af1f17de9909e385" providerId="LiveId" clId="{8D5E082A-2B04-4D7A-B504-2E0CF75D23E0}" dt="2023-05-14T17:01:24.302" v="2284" actId="1076"/>
          <ac:spMkLst>
            <pc:docMk/>
            <pc:sldMk cId="2028906773" sldId="276"/>
            <ac:spMk id="14" creationId="{F3663D07-1EFA-D07A-065A-1D4BEE253D4C}"/>
          </ac:spMkLst>
        </pc:spChg>
        <pc:spChg chg="add del">
          <ac:chgData name="Nicola Paro" userId="af1f17de9909e385" providerId="LiveId" clId="{8D5E082A-2B04-4D7A-B504-2E0CF75D23E0}" dt="2023-05-14T17:02:26.317" v="2286" actId="478"/>
          <ac:spMkLst>
            <pc:docMk/>
            <pc:sldMk cId="2028906773" sldId="276"/>
            <ac:spMk id="15" creationId="{F0FF1E6B-B218-8E9B-2EB5-840B1B19AB46}"/>
          </ac:spMkLst>
        </pc:spChg>
        <pc:spChg chg="add del mod">
          <ac:chgData name="Nicola Paro" userId="af1f17de9909e385" providerId="LiveId" clId="{8D5E082A-2B04-4D7A-B504-2E0CF75D23E0}" dt="2023-05-14T17:05:39.789" v="2418" actId="478"/>
          <ac:spMkLst>
            <pc:docMk/>
            <pc:sldMk cId="2028906773" sldId="276"/>
            <ac:spMk id="18" creationId="{9D88C7B9-5841-CB54-2699-93A1C6EDABD5}"/>
          </ac:spMkLst>
        </pc:spChg>
        <pc:spChg chg="add del mod">
          <ac:chgData name="Nicola Paro" userId="af1f17de9909e385" providerId="LiveId" clId="{8D5E082A-2B04-4D7A-B504-2E0CF75D23E0}" dt="2023-05-14T17:05:55.525" v="2419" actId="478"/>
          <ac:spMkLst>
            <pc:docMk/>
            <pc:sldMk cId="2028906773" sldId="276"/>
            <ac:spMk id="20" creationId="{4F4CB13C-801C-56D5-A592-4FD6F081BC7F}"/>
          </ac:spMkLst>
        </pc:spChg>
        <pc:spChg chg="add mod ord">
          <ac:chgData name="Nicola Paro" userId="af1f17de9909e385" providerId="LiveId" clId="{8D5E082A-2B04-4D7A-B504-2E0CF75D23E0}" dt="2023-05-14T17:07:29.053" v="2555" actId="166"/>
          <ac:spMkLst>
            <pc:docMk/>
            <pc:sldMk cId="2028906773" sldId="276"/>
            <ac:spMk id="21" creationId="{5DA056FF-CFE1-2B10-7EF5-78D09E6DDA52}"/>
          </ac:spMkLst>
        </pc:spChg>
        <pc:spChg chg="add mod">
          <ac:chgData name="Nicola Paro" userId="af1f17de9909e385" providerId="LiveId" clId="{8D5E082A-2B04-4D7A-B504-2E0CF75D23E0}" dt="2023-05-14T17:07:27.122" v="2554" actId="1076"/>
          <ac:spMkLst>
            <pc:docMk/>
            <pc:sldMk cId="2028906773" sldId="276"/>
            <ac:spMk id="22" creationId="{69E5A5D2-FC95-D174-109E-97C4BEE1537A}"/>
          </ac:spMkLst>
        </pc:spChg>
        <pc:picChg chg="add mod">
          <ac:chgData name="Nicola Paro" userId="af1f17de9909e385" providerId="LiveId" clId="{8D5E082A-2B04-4D7A-B504-2E0CF75D23E0}" dt="2023-05-14T16:59:58.734" v="2237" actId="1076"/>
          <ac:picMkLst>
            <pc:docMk/>
            <pc:sldMk cId="2028906773" sldId="276"/>
            <ac:picMk id="4" creationId="{85B17F1F-75C2-73DB-D6B5-A673512CAA52}"/>
          </ac:picMkLst>
        </pc:picChg>
        <pc:picChg chg="del">
          <ac:chgData name="Nicola Paro" userId="af1f17de9909e385" providerId="LiveId" clId="{8D5E082A-2B04-4D7A-B504-2E0CF75D23E0}" dt="2023-05-14T16:56:57.778" v="2220" actId="478"/>
          <ac:picMkLst>
            <pc:docMk/>
            <pc:sldMk cId="2028906773" sldId="276"/>
            <ac:picMk id="6" creationId="{2171B5ED-0748-538F-4A5E-0E24483DE93E}"/>
          </ac:picMkLst>
        </pc:picChg>
        <pc:picChg chg="add del mod">
          <ac:chgData name="Nicola Paro" userId="af1f17de9909e385" providerId="LiveId" clId="{8D5E082A-2B04-4D7A-B504-2E0CF75D23E0}" dt="2023-05-14T16:59:04.827" v="2229" actId="478"/>
          <ac:picMkLst>
            <pc:docMk/>
            <pc:sldMk cId="2028906773" sldId="276"/>
            <ac:picMk id="9" creationId="{B7C96CF6-E893-627D-5F63-4850ED91F926}"/>
          </ac:picMkLst>
        </pc:picChg>
        <pc:picChg chg="add del mod">
          <ac:chgData name="Nicola Paro" userId="af1f17de9909e385" providerId="LiveId" clId="{8D5E082A-2B04-4D7A-B504-2E0CF75D23E0}" dt="2023-05-14T17:02:28.476" v="2287" actId="478"/>
          <ac:picMkLst>
            <pc:docMk/>
            <pc:sldMk cId="2028906773" sldId="276"/>
            <ac:picMk id="11" creationId="{C32EC841-B823-AEB0-9FA9-DAB271242365}"/>
          </ac:picMkLst>
        </pc:picChg>
        <pc:picChg chg="add del mod">
          <ac:chgData name="Nicola Paro" userId="af1f17de9909e385" providerId="LiveId" clId="{8D5E082A-2B04-4D7A-B504-2E0CF75D23E0}" dt="2023-05-14T17:00:20.277" v="2275" actId="478"/>
          <ac:picMkLst>
            <pc:docMk/>
            <pc:sldMk cId="2028906773" sldId="276"/>
            <ac:picMk id="13" creationId="{90D5DF95-3676-F3F2-7DB3-D265BBE04430}"/>
          </ac:picMkLst>
        </pc:picChg>
        <pc:picChg chg="add mod">
          <ac:chgData name="Nicola Paro" userId="af1f17de9909e385" providerId="LiveId" clId="{8D5E082A-2B04-4D7A-B504-2E0CF75D23E0}" dt="2023-05-14T17:03:06.798" v="2291" actId="1076"/>
          <ac:picMkLst>
            <pc:docMk/>
            <pc:sldMk cId="2028906773" sldId="276"/>
            <ac:picMk id="17" creationId="{543B7618-82E7-6E9E-F971-69F3BB52928E}"/>
          </ac:picMkLst>
        </pc:picChg>
      </pc:sldChg>
      <pc:sldChg chg="add del">
        <pc:chgData name="Nicola Paro" userId="af1f17de9909e385" providerId="LiveId" clId="{8D5E082A-2B04-4D7A-B504-2E0CF75D23E0}" dt="2023-05-14T16:56:55.518" v="2219"/>
        <pc:sldMkLst>
          <pc:docMk/>
          <pc:sldMk cId="2460392155" sldId="277"/>
        </pc:sldMkLst>
      </pc:sldChg>
      <pc:sldChg chg="addSp delSp modSp add del mod modShow">
        <pc:chgData name="Nicola Paro" userId="af1f17de9909e385" providerId="LiveId" clId="{8D5E082A-2B04-4D7A-B504-2E0CF75D23E0}" dt="2023-05-27T17:26:02.574" v="5359" actId="47"/>
        <pc:sldMkLst>
          <pc:docMk/>
          <pc:sldMk cId="3332290536" sldId="277"/>
        </pc:sldMkLst>
        <pc:spChg chg="add mod">
          <ac:chgData name="Nicola Paro" userId="af1f17de9909e385" providerId="LiveId" clId="{8D5E082A-2B04-4D7A-B504-2E0CF75D23E0}" dt="2023-05-14T17:01:14.422" v="2282" actId="1076"/>
          <ac:spMkLst>
            <pc:docMk/>
            <pc:sldMk cId="3332290536" sldId="277"/>
            <ac:spMk id="3" creationId="{8716B375-69E6-0612-CBAB-27747AACFD26}"/>
          </ac:spMkLst>
        </pc:spChg>
        <pc:picChg chg="del">
          <ac:chgData name="Nicola Paro" userId="af1f17de9909e385" providerId="LiveId" clId="{8D5E082A-2B04-4D7A-B504-2E0CF75D23E0}" dt="2023-05-14T17:00:29.938" v="2276" actId="478"/>
          <ac:picMkLst>
            <pc:docMk/>
            <pc:sldMk cId="3332290536" sldId="277"/>
            <ac:picMk id="11" creationId="{C32EC841-B823-AEB0-9FA9-DAB271242365}"/>
          </ac:picMkLst>
        </pc:picChg>
        <pc:picChg chg="mod">
          <ac:chgData name="Nicola Paro" userId="af1f17de9909e385" providerId="LiveId" clId="{8D5E082A-2B04-4D7A-B504-2E0CF75D23E0}" dt="2023-05-14T17:00:47.538" v="2279" actId="14100"/>
          <ac:picMkLst>
            <pc:docMk/>
            <pc:sldMk cId="3332290536" sldId="277"/>
            <ac:picMk id="13" creationId="{90D5DF95-3676-F3F2-7DB3-D265BBE04430}"/>
          </ac:picMkLst>
        </pc:picChg>
      </pc:sldChg>
      <pc:sldChg chg="addSp delSp modSp add del mod">
        <pc:chgData name="Nicola Paro" userId="af1f17de9909e385" providerId="LiveId" clId="{8D5E082A-2B04-4D7A-B504-2E0CF75D23E0}" dt="2023-05-16T19:41:50.695" v="3375" actId="47"/>
        <pc:sldMkLst>
          <pc:docMk/>
          <pc:sldMk cId="3709771164" sldId="278"/>
        </pc:sldMkLst>
        <pc:spChg chg="del">
          <ac:chgData name="Nicola Paro" userId="af1f17de9909e385" providerId="LiveId" clId="{8D5E082A-2B04-4D7A-B504-2E0CF75D23E0}" dt="2023-05-14T18:17:24.222" v="2561" actId="478"/>
          <ac:spMkLst>
            <pc:docMk/>
            <pc:sldMk cId="3709771164" sldId="278"/>
            <ac:spMk id="3" creationId="{8716B375-69E6-0612-CBAB-27747AACFD26}"/>
          </ac:spMkLst>
        </pc:spChg>
        <pc:spChg chg="mod">
          <ac:chgData name="Nicola Paro" userId="af1f17de9909e385" providerId="LiveId" clId="{8D5E082A-2B04-4D7A-B504-2E0CF75D23E0}" dt="2023-05-14T18:17:17.195" v="2560" actId="20577"/>
          <ac:spMkLst>
            <pc:docMk/>
            <pc:sldMk cId="3709771164" sldId="278"/>
            <ac:spMk id="8" creationId="{41B41254-E18A-AF18-D128-79958745325F}"/>
          </ac:spMkLst>
        </pc:spChg>
        <pc:picChg chg="del">
          <ac:chgData name="Nicola Paro" userId="af1f17de9909e385" providerId="LiveId" clId="{8D5E082A-2B04-4D7A-B504-2E0CF75D23E0}" dt="2023-05-14T18:17:24.222" v="2561" actId="478"/>
          <ac:picMkLst>
            <pc:docMk/>
            <pc:sldMk cId="3709771164" sldId="278"/>
            <ac:picMk id="4" creationId="{85B17F1F-75C2-73DB-D6B5-A673512CAA52}"/>
          </ac:picMkLst>
        </pc:picChg>
        <pc:picChg chg="add mod">
          <ac:chgData name="Nicola Paro" userId="af1f17de9909e385" providerId="LiveId" clId="{8D5E082A-2B04-4D7A-B504-2E0CF75D23E0}" dt="2023-05-15T18:48:03.585" v="3371" actId="1038"/>
          <ac:picMkLst>
            <pc:docMk/>
            <pc:sldMk cId="3709771164" sldId="278"/>
            <ac:picMk id="6" creationId="{830F1124-8E67-6088-B0A8-A03AA50E88E7}"/>
          </ac:picMkLst>
        </pc:picChg>
        <pc:picChg chg="del">
          <ac:chgData name="Nicola Paro" userId="af1f17de9909e385" providerId="LiveId" clId="{8D5E082A-2B04-4D7A-B504-2E0CF75D23E0}" dt="2023-05-14T18:17:24.222" v="2561" actId="478"/>
          <ac:picMkLst>
            <pc:docMk/>
            <pc:sldMk cId="3709771164" sldId="278"/>
            <ac:picMk id="13" creationId="{90D5DF95-3676-F3F2-7DB3-D265BBE04430}"/>
          </ac:picMkLst>
        </pc:picChg>
      </pc:sldChg>
      <pc:sldChg chg="add del mod modShow">
        <pc:chgData name="Nicola Paro" userId="af1f17de9909e385" providerId="LiveId" clId="{8D5E082A-2B04-4D7A-B504-2E0CF75D23E0}" dt="2023-05-27T17:26:02.574" v="5359" actId="47"/>
        <pc:sldMkLst>
          <pc:docMk/>
          <pc:sldMk cId="318756268" sldId="279"/>
        </pc:sldMkLst>
      </pc:sldChg>
      <pc:sldChg chg="addSp delSp modSp add mod addAnim delAnim modAnim">
        <pc:chgData name="Nicola Paro" userId="af1f17de9909e385" providerId="LiveId" clId="{8D5E082A-2B04-4D7A-B504-2E0CF75D23E0}" dt="2023-05-21T12:24:54.571" v="4605" actId="22"/>
        <pc:sldMkLst>
          <pc:docMk/>
          <pc:sldMk cId="744890704" sldId="280"/>
        </pc:sldMkLst>
        <pc:spChg chg="mod">
          <ac:chgData name="Nicola Paro" userId="af1f17de9909e385" providerId="LiveId" clId="{8D5E082A-2B04-4D7A-B504-2E0CF75D23E0}" dt="2023-05-21T12:13:06.167" v="4525" actId="20577"/>
          <ac:spMkLst>
            <pc:docMk/>
            <pc:sldMk cId="744890704" sldId="280"/>
            <ac:spMk id="2" creationId="{05EE2F23-A361-216F-8AEB-032FC07C3CA8}"/>
          </ac:spMkLst>
        </pc:spChg>
        <pc:spChg chg="del mod">
          <ac:chgData name="Nicola Paro" userId="af1f17de9909e385" providerId="LiveId" clId="{8D5E082A-2B04-4D7A-B504-2E0CF75D23E0}" dt="2023-05-15T17:06:53.002" v="2781" actId="478"/>
          <ac:spMkLst>
            <pc:docMk/>
            <pc:sldMk cId="744890704" sldId="280"/>
            <ac:spMk id="3" creationId="{46B05072-6BA6-1F6F-179C-A52E2D41542A}"/>
          </ac:spMkLst>
        </pc:spChg>
        <pc:spChg chg="add del mod">
          <ac:chgData name="Nicola Paro" userId="af1f17de9909e385" providerId="LiveId" clId="{8D5E082A-2B04-4D7A-B504-2E0CF75D23E0}" dt="2023-05-21T09:45:13.981" v="3631" actId="478"/>
          <ac:spMkLst>
            <pc:docMk/>
            <pc:sldMk cId="744890704" sldId="280"/>
            <ac:spMk id="3" creationId="{8A7B90FC-72B6-9CD8-495A-198C2E347B60}"/>
          </ac:spMkLst>
        </pc:spChg>
        <pc:spChg chg="del">
          <ac:chgData name="Nicola Paro" userId="af1f17de9909e385" providerId="LiveId" clId="{8D5E082A-2B04-4D7A-B504-2E0CF75D23E0}" dt="2023-05-15T17:05:29.855" v="2624" actId="478"/>
          <ac:spMkLst>
            <pc:docMk/>
            <pc:sldMk cId="744890704" sldId="280"/>
            <ac:spMk id="4" creationId="{7EC8C8B2-2E38-3E37-94A7-76FAC52DE21C}"/>
          </ac:spMkLst>
        </pc:spChg>
        <pc:spChg chg="add del mod">
          <ac:chgData name="Nicola Paro" userId="af1f17de9909e385" providerId="LiveId" clId="{8D5E082A-2B04-4D7A-B504-2E0CF75D23E0}" dt="2023-05-21T09:46:32.211" v="3639" actId="478"/>
          <ac:spMkLst>
            <pc:docMk/>
            <pc:sldMk cId="744890704" sldId="280"/>
            <ac:spMk id="4" creationId="{CEBD49BA-290E-D8AF-FC91-04F83202490C}"/>
          </ac:spMkLst>
        </pc:spChg>
        <pc:spChg chg="add del mod">
          <ac:chgData name="Nicola Paro" userId="af1f17de9909e385" providerId="LiveId" clId="{8D5E082A-2B04-4D7A-B504-2E0CF75D23E0}" dt="2023-05-21T10:42:25.367" v="4449" actId="478"/>
          <ac:spMkLst>
            <pc:docMk/>
            <pc:sldMk cId="744890704" sldId="280"/>
            <ac:spMk id="5" creationId="{BAAE4385-D6D2-D86D-4AD3-E9BF0DA93E56}"/>
          </ac:spMkLst>
        </pc:spChg>
        <pc:spChg chg="add del mod">
          <ac:chgData name="Nicola Paro" userId="af1f17de9909e385" providerId="LiveId" clId="{8D5E082A-2B04-4D7A-B504-2E0CF75D23E0}" dt="2023-05-21T09:56:24.848" v="3780" actId="478"/>
          <ac:spMkLst>
            <pc:docMk/>
            <pc:sldMk cId="744890704" sldId="280"/>
            <ac:spMk id="6" creationId="{1BBB08CE-EF92-7F69-9130-03487A89DDA7}"/>
          </ac:spMkLst>
        </pc:spChg>
        <pc:spChg chg="add del mod">
          <ac:chgData name="Nicola Paro" userId="af1f17de9909e385" providerId="LiveId" clId="{8D5E082A-2B04-4D7A-B504-2E0CF75D23E0}" dt="2023-05-15T17:07:08.103" v="2782" actId="478"/>
          <ac:spMkLst>
            <pc:docMk/>
            <pc:sldMk cId="744890704" sldId="280"/>
            <ac:spMk id="7" creationId="{161A97A5-62A3-79D0-9E4A-3AD20CCF8971}"/>
          </ac:spMkLst>
        </pc:spChg>
        <pc:spChg chg="add del">
          <ac:chgData name="Nicola Paro" userId="af1f17de9909e385" providerId="LiveId" clId="{8D5E082A-2B04-4D7A-B504-2E0CF75D23E0}" dt="2023-05-15T17:07:28.831" v="2784" actId="478"/>
          <ac:spMkLst>
            <pc:docMk/>
            <pc:sldMk cId="744890704" sldId="280"/>
            <ac:spMk id="8" creationId="{4DEE6C32-DA0A-86C8-1E77-4B92EDBB9F2E}"/>
          </ac:spMkLst>
        </pc:spChg>
        <pc:spChg chg="add del mod">
          <ac:chgData name="Nicola Paro" userId="af1f17de9909e385" providerId="LiveId" clId="{8D5E082A-2B04-4D7A-B504-2E0CF75D23E0}" dt="2023-05-21T09:56:08.649" v="3760" actId="478"/>
          <ac:spMkLst>
            <pc:docMk/>
            <pc:sldMk cId="744890704" sldId="280"/>
            <ac:spMk id="8" creationId="{F3755F6B-3B85-212E-B017-0778BD2FDD8D}"/>
          </ac:spMkLst>
        </pc:spChg>
        <pc:spChg chg="add del mod">
          <ac:chgData name="Nicola Paro" userId="af1f17de9909e385" providerId="LiveId" clId="{8D5E082A-2B04-4D7A-B504-2E0CF75D23E0}" dt="2023-05-21T09:42:57.278" v="3599" actId="478"/>
          <ac:spMkLst>
            <pc:docMk/>
            <pc:sldMk cId="744890704" sldId="280"/>
            <ac:spMk id="9" creationId="{86FF24F2-BC96-F1F2-E916-66E76C99FD6E}"/>
          </ac:spMkLst>
        </pc:spChg>
        <pc:spChg chg="add del mod">
          <ac:chgData name="Nicola Paro" userId="af1f17de9909e385" providerId="LiveId" clId="{8D5E082A-2B04-4D7A-B504-2E0CF75D23E0}" dt="2023-05-15T17:08:38.763" v="2866" actId="478"/>
          <ac:spMkLst>
            <pc:docMk/>
            <pc:sldMk cId="744890704" sldId="280"/>
            <ac:spMk id="10" creationId="{4482A9CC-49D9-3EC2-8DAE-69387EAF4A33}"/>
          </ac:spMkLst>
        </pc:spChg>
        <pc:spChg chg="add del mod">
          <ac:chgData name="Nicola Paro" userId="af1f17de9909e385" providerId="LiveId" clId="{8D5E082A-2B04-4D7A-B504-2E0CF75D23E0}" dt="2023-05-15T17:08:39.442" v="2867" actId="478"/>
          <ac:spMkLst>
            <pc:docMk/>
            <pc:sldMk cId="744890704" sldId="280"/>
            <ac:spMk id="11" creationId="{7A44CD6E-E6F4-C0CC-DE14-3BC40D16E8C3}"/>
          </ac:spMkLst>
        </pc:spChg>
        <pc:spChg chg="add del mod">
          <ac:chgData name="Nicola Paro" userId="af1f17de9909e385" providerId="LiveId" clId="{8D5E082A-2B04-4D7A-B504-2E0CF75D23E0}" dt="2023-05-21T09:56:27.245" v="3781" actId="478"/>
          <ac:spMkLst>
            <pc:docMk/>
            <pc:sldMk cId="744890704" sldId="280"/>
            <ac:spMk id="11" creationId="{C685D4B8-21BE-A034-B601-BA1B7185FF40}"/>
          </ac:spMkLst>
        </pc:spChg>
        <pc:spChg chg="add del mod">
          <ac:chgData name="Nicola Paro" userId="af1f17de9909e385" providerId="LiveId" clId="{8D5E082A-2B04-4D7A-B504-2E0CF75D23E0}" dt="2023-05-21T09:42:57.278" v="3599" actId="478"/>
          <ac:spMkLst>
            <pc:docMk/>
            <pc:sldMk cId="744890704" sldId="280"/>
            <ac:spMk id="12" creationId="{B5C47724-B373-6597-DEE1-31F64A13B7AD}"/>
          </ac:spMkLst>
        </pc:spChg>
        <pc:spChg chg="add del mod">
          <ac:chgData name="Nicola Paro" userId="af1f17de9909e385" providerId="LiveId" clId="{8D5E082A-2B04-4D7A-B504-2E0CF75D23E0}" dt="2023-05-21T09:42:57.278" v="3599" actId="478"/>
          <ac:spMkLst>
            <pc:docMk/>
            <pc:sldMk cId="744890704" sldId="280"/>
            <ac:spMk id="13" creationId="{9988D4C3-6136-87F3-94C0-92EF302F6BBA}"/>
          </ac:spMkLst>
        </pc:spChg>
        <pc:spChg chg="add del mod">
          <ac:chgData name="Nicola Paro" userId="af1f17de9909e385" providerId="LiveId" clId="{8D5E082A-2B04-4D7A-B504-2E0CF75D23E0}" dt="2023-05-21T09:42:57.278" v="3599" actId="478"/>
          <ac:spMkLst>
            <pc:docMk/>
            <pc:sldMk cId="744890704" sldId="280"/>
            <ac:spMk id="14" creationId="{17623F5F-1AE1-C3E2-C3BC-A08F4156E89E}"/>
          </ac:spMkLst>
        </pc:spChg>
        <pc:spChg chg="add del mod">
          <ac:chgData name="Nicola Paro" userId="af1f17de9909e385" providerId="LiveId" clId="{8D5E082A-2B04-4D7A-B504-2E0CF75D23E0}" dt="2023-05-21T09:42:57.278" v="3599" actId="478"/>
          <ac:spMkLst>
            <pc:docMk/>
            <pc:sldMk cId="744890704" sldId="280"/>
            <ac:spMk id="15" creationId="{6AFBD8F7-CEB1-BC8B-35C6-05701F1933DA}"/>
          </ac:spMkLst>
        </pc:spChg>
        <pc:spChg chg="add mod or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16" creationId="{E6874CDE-8471-4B8C-D31B-D3E1CD1A1FAA}"/>
          </ac:spMkLst>
        </pc:spChg>
        <pc:spChg chg="add del mod">
          <ac:chgData name="Nicola Paro" userId="af1f17de9909e385" providerId="LiveId" clId="{8D5E082A-2B04-4D7A-B504-2E0CF75D23E0}" dt="2023-05-21T10:01:21.870" v="3796" actId="478"/>
          <ac:spMkLst>
            <pc:docMk/>
            <pc:sldMk cId="744890704" sldId="280"/>
            <ac:spMk id="19" creationId="{C703643C-B6EB-79B0-6687-542C031C1F5E}"/>
          </ac:spMkLst>
        </pc:spChg>
        <pc:spChg chg="add del mod">
          <ac:chgData name="Nicola Paro" userId="af1f17de9909e385" providerId="LiveId" clId="{8D5E082A-2B04-4D7A-B504-2E0CF75D23E0}" dt="2023-05-21T10:01:41.557" v="3805" actId="478"/>
          <ac:spMkLst>
            <pc:docMk/>
            <pc:sldMk cId="744890704" sldId="280"/>
            <ac:spMk id="23" creationId="{12D61039-386D-9CAC-4D82-C7BC9B344493}"/>
          </ac:spMkLst>
        </pc:spChg>
        <pc:spChg chg="add mod or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28" creationId="{89B197E6-556D-D542-1DFE-692FECAF3B8A}"/>
          </ac:spMkLst>
        </pc:spChg>
        <pc:spChg chg="add del mod">
          <ac:chgData name="Nicola Paro" userId="af1f17de9909e385" providerId="LiveId" clId="{8D5E082A-2B04-4D7A-B504-2E0CF75D23E0}" dt="2023-05-21T10:03:19.149" v="3842" actId="478"/>
          <ac:spMkLst>
            <pc:docMk/>
            <pc:sldMk cId="744890704" sldId="280"/>
            <ac:spMk id="29" creationId="{780E4259-91C9-3EFD-802B-790D55AC6548}"/>
          </ac:spMkLst>
        </pc:spChg>
        <pc:spChg chg="add del mod">
          <ac:chgData name="Nicola Paro" userId="af1f17de9909e385" providerId="LiveId" clId="{8D5E082A-2B04-4D7A-B504-2E0CF75D23E0}" dt="2023-05-21T10:03:20.134" v="3843" actId="478"/>
          <ac:spMkLst>
            <pc:docMk/>
            <pc:sldMk cId="744890704" sldId="280"/>
            <ac:spMk id="30" creationId="{C76DEBAC-087D-5C1C-32B4-0E54180E2611}"/>
          </ac:spMkLst>
        </pc:spChg>
        <pc:spChg chg="add mod or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31" creationId="{CDA4734D-5E09-9C40-15AB-1960722AF695}"/>
          </ac:spMkLst>
        </pc:spChg>
        <pc:spChg chg="add mod or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32" creationId="{1724BCBB-FC67-A854-A1DE-3B4528AC9F39}"/>
          </ac:spMkLst>
        </pc:spChg>
        <pc:spChg chg="add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33" creationId="{514CB3A2-9BC4-6254-8182-E86EBA40D13A}"/>
          </ac:spMkLst>
        </pc:spChg>
        <pc:spChg chg="add del mod topLvl">
          <ac:chgData name="Nicola Paro" userId="af1f17de9909e385" providerId="LiveId" clId="{8D5E082A-2B04-4D7A-B504-2E0CF75D23E0}" dt="2023-05-21T10:15:15.975" v="3979" actId="478"/>
          <ac:spMkLst>
            <pc:docMk/>
            <pc:sldMk cId="744890704" sldId="280"/>
            <ac:spMk id="34" creationId="{7654DDD9-E670-637F-4A30-F9123D35E3C9}"/>
          </ac:spMkLst>
        </pc:spChg>
        <pc:spChg chg="add del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43" creationId="{C8447591-574A-A8BA-5FA8-1B8176DB844A}"/>
          </ac:spMkLst>
        </pc:spChg>
        <pc:spChg chg="add del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44" creationId="{258EBFF8-4B1C-7466-6198-20B1D9FF1071}"/>
          </ac:spMkLst>
        </pc:spChg>
        <pc:spChg chg="add del mod">
          <ac:chgData name="Nicola Paro" userId="af1f17de9909e385" providerId="LiveId" clId="{8D5E082A-2B04-4D7A-B504-2E0CF75D23E0}" dt="2023-05-21T10:16:04.829" v="3986" actId="478"/>
          <ac:spMkLst>
            <pc:docMk/>
            <pc:sldMk cId="744890704" sldId="280"/>
            <ac:spMk id="45" creationId="{631C241A-5C08-BA88-277D-3544022F95B0}"/>
          </ac:spMkLst>
        </pc:spChg>
        <pc:spChg chg="add del mod">
          <ac:chgData name="Nicola Paro" userId="af1f17de9909e385" providerId="LiveId" clId="{8D5E082A-2B04-4D7A-B504-2E0CF75D23E0}" dt="2023-05-21T10:10:12.767" v="3912" actId="478"/>
          <ac:spMkLst>
            <pc:docMk/>
            <pc:sldMk cId="744890704" sldId="280"/>
            <ac:spMk id="46" creationId="{C384CFD7-61EB-CBD5-25BA-91FE3E7FECD3}"/>
          </ac:spMkLst>
        </pc:spChg>
        <pc:spChg chg="add del mod">
          <ac:chgData name="Nicola Paro" userId="af1f17de9909e385" providerId="LiveId" clId="{8D5E082A-2B04-4D7A-B504-2E0CF75D23E0}" dt="2023-05-21T10:14:03" v="3939"/>
          <ac:spMkLst>
            <pc:docMk/>
            <pc:sldMk cId="744890704" sldId="280"/>
            <ac:spMk id="47" creationId="{4E63046D-5804-1F86-06D0-1CD8491BD185}"/>
          </ac:spMkLst>
        </pc:spChg>
        <pc:spChg chg="add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48" creationId="{DDFE818D-0B95-446B-7CAC-030066FC7AC1}"/>
          </ac:spMkLst>
        </pc:spChg>
        <pc:spChg chg="add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49" creationId="{24BF32CA-8311-2215-CC0E-9B140AA8B3D1}"/>
          </ac:spMkLst>
        </pc:spChg>
        <pc:spChg chg="add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50" creationId="{765DB7C2-3796-5363-48B0-79E60FF24A0E}"/>
          </ac:spMkLst>
        </pc:spChg>
        <pc:spChg chg="add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51" creationId="{8C3E80B2-6C2E-BBD9-B29C-A1E4B955EA90}"/>
          </ac:spMkLst>
        </pc:spChg>
        <pc:spChg chg="add mod topLvl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52" creationId="{4B8D0B57-2351-5513-54B1-9A28775F4223}"/>
          </ac:spMkLst>
        </pc:spChg>
        <pc:spChg chg="add del mod">
          <ac:chgData name="Nicola Paro" userId="af1f17de9909e385" providerId="LiveId" clId="{8D5E082A-2B04-4D7A-B504-2E0CF75D23E0}" dt="2023-05-21T10:24:09.558" v="4230" actId="478"/>
          <ac:spMkLst>
            <pc:docMk/>
            <pc:sldMk cId="744890704" sldId="280"/>
            <ac:spMk id="65" creationId="{228CE432-A8E1-4C06-33E7-4F7836FD46EB}"/>
          </ac:spMkLst>
        </pc:spChg>
        <pc:spChg chg="add del mod">
          <ac:chgData name="Nicola Paro" userId="af1f17de9909e385" providerId="LiveId" clId="{8D5E082A-2B04-4D7A-B504-2E0CF75D23E0}" dt="2023-05-21T10:24:22.935" v="4235" actId="478"/>
          <ac:spMkLst>
            <pc:docMk/>
            <pc:sldMk cId="744890704" sldId="280"/>
            <ac:spMk id="66" creationId="{15B597E1-72BA-ED28-D139-21E73847CE20}"/>
          </ac:spMkLst>
        </pc:spChg>
        <pc:spChg chg="add del mod">
          <ac:chgData name="Nicola Paro" userId="af1f17de9909e385" providerId="LiveId" clId="{8D5E082A-2B04-4D7A-B504-2E0CF75D23E0}" dt="2023-05-21T10:24:41.711" v="4259" actId="478"/>
          <ac:spMkLst>
            <pc:docMk/>
            <pc:sldMk cId="744890704" sldId="280"/>
            <ac:spMk id="67" creationId="{D02A4FA6-B814-37F8-DF2E-B901BAFA198A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69" creationId="{A21786E6-BAAA-F9A9-8C3D-11559F41056C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70" creationId="{9A563D82-350B-BBA4-7F62-999EA14C1029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71" creationId="{7B982306-B681-C190-3D86-6D0458D6B48B}"/>
          </ac:spMkLst>
        </pc:spChg>
        <pc:spChg chg="add del">
          <ac:chgData name="Nicola Paro" userId="af1f17de9909e385" providerId="LiveId" clId="{8D5E082A-2B04-4D7A-B504-2E0CF75D23E0}" dt="2023-05-21T10:26:23.696" v="4301" actId="478"/>
          <ac:spMkLst>
            <pc:docMk/>
            <pc:sldMk cId="744890704" sldId="280"/>
            <ac:spMk id="72" creationId="{4781A986-AA0C-4639-FAA9-A91F2FD86535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73" creationId="{EB9ADD7E-E46B-B85D-C2C6-7157571A16A1}"/>
          </ac:spMkLst>
        </pc:spChg>
        <pc:spChg chg="add del mod">
          <ac:chgData name="Nicola Paro" userId="af1f17de9909e385" providerId="LiveId" clId="{8D5E082A-2B04-4D7A-B504-2E0CF75D23E0}" dt="2023-05-21T10:35:05.744" v="4375"/>
          <ac:spMkLst>
            <pc:docMk/>
            <pc:sldMk cId="744890704" sldId="280"/>
            <ac:spMk id="76" creationId="{C296868E-5AF6-4015-202D-2C068FCB8340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77" creationId="{33C63D49-5C19-FA89-23A9-C9AD114ECF98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78" creationId="{200A2AA8-D06A-B935-C71D-48EEE3FDB27C}"/>
          </ac:spMkLst>
        </pc:spChg>
        <pc:spChg chg="add mod">
          <ac:chgData name="Nicola Paro" userId="af1f17de9909e385" providerId="LiveId" clId="{8D5E082A-2B04-4D7A-B504-2E0CF75D23E0}" dt="2023-05-21T12:22:25.441" v="4595" actId="1035"/>
          <ac:spMkLst>
            <pc:docMk/>
            <pc:sldMk cId="744890704" sldId="280"/>
            <ac:spMk id="79" creationId="{667732B3-A57C-2A59-A641-25D81E72411E}"/>
          </ac:spMkLst>
        </pc:spChg>
        <pc:grpChg chg="add del mod">
          <ac:chgData name="Nicola Paro" userId="af1f17de9909e385" providerId="LiveId" clId="{8D5E082A-2B04-4D7A-B504-2E0CF75D23E0}" dt="2023-05-21T10:05:09.102" v="3865" actId="165"/>
          <ac:grpSpMkLst>
            <pc:docMk/>
            <pc:sldMk cId="744890704" sldId="280"/>
            <ac:grpSpMk id="35" creationId="{F2B2B66B-3AC8-1EE4-5F5B-13F87E9F5D55}"/>
          </ac:grpSpMkLst>
        </pc:grpChg>
        <pc:grpChg chg="add del mod ord">
          <ac:chgData name="Nicola Paro" userId="af1f17de9909e385" providerId="LiveId" clId="{8D5E082A-2B04-4D7A-B504-2E0CF75D23E0}" dt="2023-05-21T10:06:40.792" v="3892" actId="165"/>
          <ac:grpSpMkLst>
            <pc:docMk/>
            <pc:sldMk cId="744890704" sldId="280"/>
            <ac:grpSpMk id="36" creationId="{6E111726-7001-7652-D3F5-4269DF77505A}"/>
          </ac:grpSpMkLst>
        </pc:grpChg>
        <pc:grpChg chg="add del mod topLvl">
          <ac:chgData name="Nicola Paro" userId="af1f17de9909e385" providerId="LiveId" clId="{8D5E082A-2B04-4D7A-B504-2E0CF75D23E0}" dt="2023-05-21T10:29:40.376" v="4369" actId="165"/>
          <ac:grpSpMkLst>
            <pc:docMk/>
            <pc:sldMk cId="744890704" sldId="280"/>
            <ac:grpSpMk id="63" creationId="{47EC6ABC-1F6D-6A0C-DF5D-0DDB19389C86}"/>
          </ac:grpSpMkLst>
        </pc:grpChg>
        <pc:grpChg chg="add del mod">
          <ac:chgData name="Nicola Paro" userId="af1f17de9909e385" providerId="LiveId" clId="{8D5E082A-2B04-4D7A-B504-2E0CF75D23E0}" dt="2023-05-21T10:21:59.256" v="4098" actId="165"/>
          <ac:grpSpMkLst>
            <pc:docMk/>
            <pc:sldMk cId="744890704" sldId="280"/>
            <ac:grpSpMk id="64" creationId="{38C98E0D-10EE-2AFF-37B6-D66AD9693E65}"/>
          </ac:grpSpMkLst>
        </pc:grpChg>
        <pc:grpChg chg="add del mod">
          <ac:chgData name="Nicola Paro" userId="af1f17de9909e385" providerId="LiveId" clId="{8D5E082A-2B04-4D7A-B504-2E0CF75D23E0}" dt="2023-05-21T10:26:27.736" v="4302" actId="165"/>
          <ac:grpSpMkLst>
            <pc:docMk/>
            <pc:sldMk cId="744890704" sldId="280"/>
            <ac:grpSpMk id="68" creationId="{E64E1416-FB6E-0329-EB97-62A4E0B2696D}"/>
          </ac:grpSpMkLst>
        </pc:grpChg>
        <pc:grpChg chg="add del mod">
          <ac:chgData name="Nicola Paro" userId="af1f17de9909e385" providerId="LiveId" clId="{8D5E082A-2B04-4D7A-B504-2E0CF75D23E0}" dt="2023-05-21T10:35:13.068" v="4376" actId="165"/>
          <ac:grpSpMkLst>
            <pc:docMk/>
            <pc:sldMk cId="744890704" sldId="280"/>
            <ac:grpSpMk id="74" creationId="{E3311590-567B-20FD-1831-B6F6D87165AF}"/>
          </ac:grpSpMkLst>
        </pc:grpChg>
        <pc:grpChg chg="add mod">
          <ac:chgData name="Nicola Paro" userId="af1f17de9909e385" providerId="LiveId" clId="{8D5E082A-2B04-4D7A-B504-2E0CF75D23E0}" dt="2023-05-21T12:22:25.441" v="4595" actId="1035"/>
          <ac:grpSpMkLst>
            <pc:docMk/>
            <pc:sldMk cId="744890704" sldId="280"/>
            <ac:grpSpMk id="75" creationId="{5FA321EA-E400-4C66-4064-C3725B4B903E}"/>
          </ac:grpSpMkLst>
        </pc:grpChg>
        <pc:picChg chg="add del mod">
          <ac:chgData name="Nicola Paro" userId="af1f17de9909e385" providerId="LiveId" clId="{8D5E082A-2B04-4D7A-B504-2E0CF75D23E0}" dt="2023-05-21T12:24:42.136" v="4603" actId="478"/>
          <ac:picMkLst>
            <pc:docMk/>
            <pc:sldMk cId="744890704" sldId="280"/>
            <ac:picMk id="81" creationId="{E08069B0-2F95-8466-3558-66DF60F4BE98}"/>
          </ac:picMkLst>
        </pc:picChg>
        <pc:picChg chg="add del">
          <ac:chgData name="Nicola Paro" userId="af1f17de9909e385" providerId="LiveId" clId="{8D5E082A-2B04-4D7A-B504-2E0CF75D23E0}" dt="2023-05-21T12:24:54.571" v="4605" actId="22"/>
          <ac:picMkLst>
            <pc:docMk/>
            <pc:sldMk cId="744890704" sldId="280"/>
            <ac:picMk id="83" creationId="{3E03740D-CA67-C7A8-2EBE-60BC1F60ADE8}"/>
          </ac:picMkLst>
        </pc:picChg>
        <pc:cxnChg chg="add del">
          <ac:chgData name="Nicola Paro" userId="af1f17de9909e385" providerId="LiveId" clId="{8D5E082A-2B04-4D7A-B504-2E0CF75D23E0}" dt="2023-05-21T09:57:57.773" v="3789" actId="478"/>
          <ac:cxnSpMkLst>
            <pc:docMk/>
            <pc:sldMk cId="744890704" sldId="280"/>
            <ac:cxnSpMk id="18" creationId="{A8E5911C-3EB8-69C1-5431-F275BD58FB21}"/>
          </ac:cxnSpMkLst>
        </pc:cxnChg>
        <pc:cxnChg chg="add del mod">
          <ac:chgData name="Nicola Paro" userId="af1f17de9909e385" providerId="LiveId" clId="{8D5E082A-2B04-4D7A-B504-2E0CF75D23E0}" dt="2023-05-21T10:01:22.788" v="3797" actId="478"/>
          <ac:cxnSpMkLst>
            <pc:docMk/>
            <pc:sldMk cId="744890704" sldId="280"/>
            <ac:cxnSpMk id="21" creationId="{15EA23C0-9DED-7D24-3FEF-CF093FAED7BA}"/>
          </ac:cxnSpMkLst>
        </pc:cxnChg>
        <pc:cxnChg chg="add del mod">
          <ac:chgData name="Nicola Paro" userId="af1f17de9909e385" providerId="LiveId" clId="{8D5E082A-2B04-4D7A-B504-2E0CF75D23E0}" dt="2023-05-21T10:02:55.692" v="3830" actId="478"/>
          <ac:cxnSpMkLst>
            <pc:docMk/>
            <pc:sldMk cId="744890704" sldId="280"/>
            <ac:cxnSpMk id="25" creationId="{6640C805-FEA2-EE06-52F5-48AE7364EF0A}"/>
          </ac:cxnSpMkLst>
        </pc:cxnChg>
        <pc:cxnChg chg="add del mod">
          <ac:chgData name="Nicola Paro" userId="af1f17de9909e385" providerId="LiveId" clId="{8D5E082A-2B04-4D7A-B504-2E0CF75D23E0}" dt="2023-05-21T10:02:55.692" v="3830" actId="478"/>
          <ac:cxnSpMkLst>
            <pc:docMk/>
            <pc:sldMk cId="744890704" sldId="280"/>
            <ac:cxnSpMk id="26" creationId="{7A0A9FE4-36A0-BC82-4FFF-1A6F41BE38F1}"/>
          </ac:cxnSpMkLst>
        </pc:cxnChg>
        <pc:cxnChg chg="add del mod ord">
          <ac:chgData name="Nicola Paro" userId="af1f17de9909e385" providerId="LiveId" clId="{8D5E082A-2B04-4D7A-B504-2E0CF75D23E0}" dt="2023-05-21T10:05:45.998" v="3884" actId="478"/>
          <ac:cxnSpMkLst>
            <pc:docMk/>
            <pc:sldMk cId="744890704" sldId="280"/>
            <ac:cxnSpMk id="27" creationId="{BAA24FAC-DD13-A125-97B3-B2862AEC1E44}"/>
          </ac:cxnSpMkLst>
        </pc:cxnChg>
        <pc:cxnChg chg="add mod ord topLvl">
          <ac:chgData name="Nicola Paro" userId="af1f17de9909e385" providerId="LiveId" clId="{8D5E082A-2B04-4D7A-B504-2E0CF75D23E0}" dt="2023-05-21T10:29:50.976" v="4370" actId="338"/>
          <ac:cxnSpMkLst>
            <pc:docMk/>
            <pc:sldMk cId="744890704" sldId="280"/>
            <ac:cxnSpMk id="37" creationId="{EADE73B8-C255-ABC6-67ED-97C8365640B4}"/>
          </ac:cxnSpMkLst>
        </pc:cxnChg>
        <pc:cxnChg chg="add del mod">
          <ac:chgData name="Nicola Paro" userId="af1f17de9909e385" providerId="LiveId" clId="{8D5E082A-2B04-4D7A-B504-2E0CF75D23E0}" dt="2023-05-21T10:05:45.151" v="3883" actId="478"/>
          <ac:cxnSpMkLst>
            <pc:docMk/>
            <pc:sldMk cId="744890704" sldId="280"/>
            <ac:cxnSpMk id="38" creationId="{E8380211-46A1-2CF8-D8A1-B3B22B0992A2}"/>
          </ac:cxnSpMkLst>
        </pc:cxnChg>
        <pc:cxnChg chg="add mod ord topLvl">
          <ac:chgData name="Nicola Paro" userId="af1f17de9909e385" providerId="LiveId" clId="{8D5E082A-2B04-4D7A-B504-2E0CF75D23E0}" dt="2023-05-21T10:29:50.976" v="4370" actId="338"/>
          <ac:cxnSpMkLst>
            <pc:docMk/>
            <pc:sldMk cId="744890704" sldId="280"/>
            <ac:cxnSpMk id="39" creationId="{30DFB7B3-D516-DA05-BA18-BF187A9C4FE3}"/>
          </ac:cxnSpMkLst>
        </pc:cxnChg>
        <pc:cxnChg chg="add mod ord topLvl">
          <ac:chgData name="Nicola Paro" userId="af1f17de9909e385" providerId="LiveId" clId="{8D5E082A-2B04-4D7A-B504-2E0CF75D23E0}" dt="2023-05-21T10:29:50.976" v="4370" actId="338"/>
          <ac:cxnSpMkLst>
            <pc:docMk/>
            <pc:sldMk cId="744890704" sldId="280"/>
            <ac:cxnSpMk id="40" creationId="{6C529B41-79FA-67F9-E604-6AB219CF1E05}"/>
          </ac:cxnSpMkLst>
        </pc:cxnChg>
        <pc:cxnChg chg="add mod ord topLvl">
          <ac:chgData name="Nicola Paro" userId="af1f17de9909e385" providerId="LiveId" clId="{8D5E082A-2B04-4D7A-B504-2E0CF75D23E0}" dt="2023-05-21T10:29:50.976" v="4370" actId="338"/>
          <ac:cxnSpMkLst>
            <pc:docMk/>
            <pc:sldMk cId="744890704" sldId="280"/>
            <ac:cxnSpMk id="41" creationId="{BFFC770C-6617-2787-73F9-88FD322F9AB3}"/>
          </ac:cxnSpMkLst>
        </pc:cxnChg>
        <pc:cxnChg chg="add mod ord topLvl">
          <ac:chgData name="Nicola Paro" userId="af1f17de9909e385" providerId="LiveId" clId="{8D5E082A-2B04-4D7A-B504-2E0CF75D23E0}" dt="2023-05-21T10:29:50.976" v="4370" actId="338"/>
          <ac:cxnSpMkLst>
            <pc:docMk/>
            <pc:sldMk cId="744890704" sldId="280"/>
            <ac:cxnSpMk id="42" creationId="{E0FB15AD-E1E0-17D6-9AC7-2EB5300CC3B6}"/>
          </ac:cxnSpMkLst>
        </pc:cxnChg>
      </pc:sldChg>
      <pc:sldChg chg="addSp delSp modSp add mod delAnim modAnim">
        <pc:chgData name="Nicola Paro" userId="af1f17de9909e385" providerId="LiveId" clId="{8D5E082A-2B04-4D7A-B504-2E0CF75D23E0}" dt="2023-05-21T10:43:14.058" v="4500" actId="20577"/>
        <pc:sldMkLst>
          <pc:docMk/>
          <pc:sldMk cId="3553164397" sldId="281"/>
        </pc:sldMkLst>
        <pc:spChg chg="mod">
          <ac:chgData name="Nicola Paro" userId="af1f17de9909e385" providerId="LiveId" clId="{8D5E082A-2B04-4D7A-B504-2E0CF75D23E0}" dt="2023-05-20T17:20:29.042" v="3518" actId="20577"/>
          <ac:spMkLst>
            <pc:docMk/>
            <pc:sldMk cId="3553164397" sldId="281"/>
            <ac:spMk id="2" creationId="{05EE2F23-A361-216F-8AEB-032FC07C3CA8}"/>
          </ac:spMkLst>
        </pc:spChg>
        <pc:spChg chg="add mod">
          <ac:chgData name="Nicola Paro" userId="af1f17de9909e385" providerId="LiveId" clId="{8D5E082A-2B04-4D7A-B504-2E0CF75D23E0}" dt="2023-05-15T17:21:07.945" v="3290" actId="1076"/>
          <ac:spMkLst>
            <pc:docMk/>
            <pc:sldMk cId="3553164397" sldId="281"/>
            <ac:spMk id="3" creationId="{E3CFE0A5-1E1E-0D04-4CAF-4360543D6FFD}"/>
          </ac:spMkLst>
        </pc:spChg>
        <pc:spChg chg="add mod">
          <ac:chgData name="Nicola Paro" userId="af1f17de9909e385" providerId="LiveId" clId="{8D5E082A-2B04-4D7A-B504-2E0CF75D23E0}" dt="2023-05-15T17:21:07.945" v="3290" actId="1076"/>
          <ac:spMkLst>
            <pc:docMk/>
            <pc:sldMk cId="3553164397" sldId="281"/>
            <ac:spMk id="4" creationId="{82455CE3-6DAF-5486-A901-E2C85A8824DE}"/>
          </ac:spMkLst>
        </pc:spChg>
        <pc:spChg chg="mod">
          <ac:chgData name="Nicola Paro" userId="af1f17de9909e385" providerId="LiveId" clId="{8D5E082A-2B04-4D7A-B504-2E0CF75D23E0}" dt="2023-05-21T10:43:14.058" v="4500" actId="20577"/>
          <ac:spMkLst>
            <pc:docMk/>
            <pc:sldMk cId="3553164397" sldId="281"/>
            <ac:spMk id="5" creationId="{BAAE4385-D6D2-D86D-4AD3-E9BF0DA93E56}"/>
          </ac:spMkLst>
        </pc:spChg>
        <pc:spChg chg="add mod">
          <ac:chgData name="Nicola Paro" userId="af1f17de9909e385" providerId="LiveId" clId="{8D5E082A-2B04-4D7A-B504-2E0CF75D23E0}" dt="2023-05-20T17:21:49.898" v="3528" actId="20577"/>
          <ac:spMkLst>
            <pc:docMk/>
            <pc:sldMk cId="3553164397" sldId="281"/>
            <ac:spMk id="6" creationId="{62EE1757-FD00-2C5F-5546-7D5C6E7F1E05}"/>
          </ac:spMkLst>
        </pc:spChg>
        <pc:spChg chg="add mod">
          <ac:chgData name="Nicola Paro" userId="af1f17de9909e385" providerId="LiveId" clId="{8D5E082A-2B04-4D7A-B504-2E0CF75D23E0}" dt="2023-05-15T17:21:07.945" v="3290" actId="1076"/>
          <ac:spMkLst>
            <pc:docMk/>
            <pc:sldMk cId="3553164397" sldId="281"/>
            <ac:spMk id="7" creationId="{98DABA50-84F7-A1C3-C9EF-AFE0366FF7BF}"/>
          </ac:spMkLst>
        </pc:spChg>
        <pc:spChg chg="add del mod">
          <ac:chgData name="Nicola Paro" userId="af1f17de9909e385" providerId="LiveId" clId="{8D5E082A-2B04-4D7A-B504-2E0CF75D23E0}" dt="2023-05-20T17:36:58.825" v="3556" actId="478"/>
          <ac:spMkLst>
            <pc:docMk/>
            <pc:sldMk cId="3553164397" sldId="281"/>
            <ac:spMk id="8" creationId="{BE9B5266-2015-397B-95C0-AC7606396864}"/>
          </ac:spMkLst>
        </pc:spChg>
        <pc:spChg chg="add del mod">
          <ac:chgData name="Nicola Paro" userId="af1f17de9909e385" providerId="LiveId" clId="{8D5E082A-2B04-4D7A-B504-2E0CF75D23E0}" dt="2023-05-15T17:14:16.887" v="3240" actId="478"/>
          <ac:spMkLst>
            <pc:docMk/>
            <pc:sldMk cId="3553164397" sldId="281"/>
            <ac:spMk id="8" creationId="{C4EAC5D4-E1B2-38A2-4B07-1EEFBD2F129F}"/>
          </ac:spMkLst>
        </pc:spChg>
        <pc:spChg chg="mod">
          <ac:chgData name="Nicola Paro" userId="af1f17de9909e385" providerId="LiveId" clId="{8D5E082A-2B04-4D7A-B504-2E0CF75D23E0}" dt="2023-05-15T17:21:07.945" v="3290" actId="1076"/>
          <ac:spMkLst>
            <pc:docMk/>
            <pc:sldMk cId="3553164397" sldId="281"/>
            <ac:spMk id="9" creationId="{86FF24F2-BC96-F1F2-E916-66E76C99FD6E}"/>
          </ac:spMkLst>
        </pc:spChg>
        <pc:spChg chg="add mod">
          <ac:chgData name="Nicola Paro" userId="af1f17de9909e385" providerId="LiveId" clId="{8D5E082A-2B04-4D7A-B504-2E0CF75D23E0}" dt="2023-05-15T17:21:07.945" v="3290" actId="1076"/>
          <ac:spMkLst>
            <pc:docMk/>
            <pc:sldMk cId="3553164397" sldId="281"/>
            <ac:spMk id="10" creationId="{AF9B3BAA-BBD0-5E45-B09D-909E723371E9}"/>
          </ac:spMkLst>
        </pc:spChg>
        <pc:spChg chg="add mod">
          <ac:chgData name="Nicola Paro" userId="af1f17de9909e385" providerId="LiveId" clId="{8D5E082A-2B04-4D7A-B504-2E0CF75D23E0}" dt="2023-05-15T17:21:07.945" v="3290" actId="1076"/>
          <ac:spMkLst>
            <pc:docMk/>
            <pc:sldMk cId="3553164397" sldId="281"/>
            <ac:spMk id="11" creationId="{04FFED1E-7FE0-3A01-4849-2723D99A58DC}"/>
          </ac:spMkLst>
        </pc:spChg>
        <pc:spChg chg="add del mod">
          <ac:chgData name="Nicola Paro" userId="af1f17de9909e385" providerId="LiveId" clId="{8D5E082A-2B04-4D7A-B504-2E0CF75D23E0}" dt="2023-05-20T17:37:31.906" v="3559" actId="478"/>
          <ac:spMkLst>
            <pc:docMk/>
            <pc:sldMk cId="3553164397" sldId="281"/>
            <ac:spMk id="12" creationId="{0D9F0750-2313-E5C2-25E3-F7E20501B2F7}"/>
          </ac:spMkLst>
        </pc:spChg>
        <pc:spChg chg="del">
          <ac:chgData name="Nicola Paro" userId="af1f17de9909e385" providerId="LiveId" clId="{8D5E082A-2B04-4D7A-B504-2E0CF75D23E0}" dt="2023-05-15T17:12:13.521" v="3171" actId="478"/>
          <ac:spMkLst>
            <pc:docMk/>
            <pc:sldMk cId="3553164397" sldId="281"/>
            <ac:spMk id="12" creationId="{B5C47724-B373-6597-DEE1-31F64A13B7AD}"/>
          </ac:spMkLst>
        </pc:spChg>
        <pc:spChg chg="del">
          <ac:chgData name="Nicola Paro" userId="af1f17de9909e385" providerId="LiveId" clId="{8D5E082A-2B04-4D7A-B504-2E0CF75D23E0}" dt="2023-05-15T17:12:13.521" v="3171" actId="478"/>
          <ac:spMkLst>
            <pc:docMk/>
            <pc:sldMk cId="3553164397" sldId="281"/>
            <ac:spMk id="13" creationId="{9988D4C3-6136-87F3-94C0-92EF302F6BBA}"/>
          </ac:spMkLst>
        </pc:spChg>
        <pc:spChg chg="del">
          <ac:chgData name="Nicola Paro" userId="af1f17de9909e385" providerId="LiveId" clId="{8D5E082A-2B04-4D7A-B504-2E0CF75D23E0}" dt="2023-05-15T17:12:13.521" v="3171" actId="478"/>
          <ac:spMkLst>
            <pc:docMk/>
            <pc:sldMk cId="3553164397" sldId="281"/>
            <ac:spMk id="14" creationId="{17623F5F-1AE1-C3E2-C3BC-A08F4156E89E}"/>
          </ac:spMkLst>
        </pc:spChg>
        <pc:spChg chg="add mod">
          <ac:chgData name="Nicola Paro" userId="af1f17de9909e385" providerId="LiveId" clId="{8D5E082A-2B04-4D7A-B504-2E0CF75D23E0}" dt="2023-05-20T17:38:15.672" v="3568" actId="1076"/>
          <ac:spMkLst>
            <pc:docMk/>
            <pc:sldMk cId="3553164397" sldId="281"/>
            <ac:spMk id="14" creationId="{D1B9A45E-F47C-C09D-9F43-F2FBBDBC01C0}"/>
          </ac:spMkLst>
        </pc:spChg>
        <pc:spChg chg="del">
          <ac:chgData name="Nicola Paro" userId="af1f17de9909e385" providerId="LiveId" clId="{8D5E082A-2B04-4D7A-B504-2E0CF75D23E0}" dt="2023-05-15T17:12:13.521" v="3171" actId="478"/>
          <ac:spMkLst>
            <pc:docMk/>
            <pc:sldMk cId="3553164397" sldId="281"/>
            <ac:spMk id="15" creationId="{6AFBD8F7-CEB1-BC8B-35C6-05701F1933DA}"/>
          </ac:spMkLst>
        </pc:spChg>
      </pc:sldChg>
      <pc:sldChg chg="delSp modSp add del mod">
        <pc:chgData name="Nicola Paro" userId="af1f17de9909e385" providerId="LiveId" clId="{8D5E082A-2B04-4D7A-B504-2E0CF75D23E0}" dt="2023-05-15T17:16:36.862" v="3255" actId="47"/>
        <pc:sldMkLst>
          <pc:docMk/>
          <pc:sldMk cId="1286256685" sldId="282"/>
        </pc:sldMkLst>
        <pc:spChg chg="mod">
          <ac:chgData name="Nicola Paro" userId="af1f17de9909e385" providerId="LiveId" clId="{8D5E082A-2B04-4D7A-B504-2E0CF75D23E0}" dt="2023-05-15T17:16:14.896" v="3253" actId="1076"/>
          <ac:spMkLst>
            <pc:docMk/>
            <pc:sldMk cId="1286256685" sldId="282"/>
            <ac:spMk id="2" creationId="{05EE2F23-A361-216F-8AEB-032FC07C3CA8}"/>
          </ac:spMkLst>
        </pc:spChg>
        <pc:spChg chg="del mod">
          <ac:chgData name="Nicola Paro" userId="af1f17de9909e385" providerId="LiveId" clId="{8D5E082A-2B04-4D7A-B504-2E0CF75D23E0}" dt="2023-05-15T17:16:18.073" v="3254" actId="478"/>
          <ac:spMkLst>
            <pc:docMk/>
            <pc:sldMk cId="1286256685" sldId="282"/>
            <ac:spMk id="5" creationId="{BAAE4385-D6D2-D86D-4AD3-E9BF0DA93E56}"/>
          </ac:spMkLst>
        </pc:spChg>
      </pc:sldChg>
      <pc:sldChg chg="modSp add del mod ord modTransition">
        <pc:chgData name="Nicola Paro" userId="af1f17de9909e385" providerId="LiveId" clId="{8D5E082A-2B04-4D7A-B504-2E0CF75D23E0}" dt="2023-05-24T18:57:00.414" v="5328" actId="47"/>
        <pc:sldMkLst>
          <pc:docMk/>
          <pc:sldMk cId="3746041026" sldId="282"/>
        </pc:sldMkLst>
        <pc:spChg chg="mod">
          <ac:chgData name="Nicola Paro" userId="af1f17de9909e385" providerId="LiveId" clId="{8D5E082A-2B04-4D7A-B504-2E0CF75D23E0}" dt="2023-05-15T17:18:09.679" v="3263" actId="20577"/>
          <ac:spMkLst>
            <pc:docMk/>
            <pc:sldMk cId="3746041026" sldId="282"/>
            <ac:spMk id="4" creationId="{DFB01CC4-9C78-1B91-FF47-912479AD254C}"/>
          </ac:spMkLst>
        </pc:spChg>
      </pc:sldChg>
      <pc:sldChg chg="modSp add del mod modTransition">
        <pc:chgData name="Nicola Paro" userId="af1f17de9909e385" providerId="LiveId" clId="{8D5E082A-2B04-4D7A-B504-2E0CF75D23E0}" dt="2023-05-20T17:32:51.790" v="3529" actId="47"/>
        <pc:sldMkLst>
          <pc:docMk/>
          <pc:sldMk cId="2420053167" sldId="283"/>
        </pc:sldMkLst>
        <pc:spChg chg="mod">
          <ac:chgData name="Nicola Paro" userId="af1f17de9909e385" providerId="LiveId" clId="{8D5E082A-2B04-4D7A-B504-2E0CF75D23E0}" dt="2023-05-15T17:18:17.351" v="3271" actId="20577"/>
          <ac:spMkLst>
            <pc:docMk/>
            <pc:sldMk cId="2420053167" sldId="283"/>
            <ac:spMk id="4" creationId="{DFB01CC4-9C78-1B91-FF47-912479AD254C}"/>
          </ac:spMkLst>
        </pc:spChg>
      </pc:sldChg>
      <pc:sldChg chg="addSp delSp modSp add mod">
        <pc:chgData name="Nicola Paro" userId="af1f17de9909e385" providerId="LiveId" clId="{8D5E082A-2B04-4D7A-B504-2E0CF75D23E0}" dt="2023-05-26T13:51:32.437" v="5358" actId="20577"/>
        <pc:sldMkLst>
          <pc:docMk/>
          <pc:sldMk cId="2087348458" sldId="284"/>
        </pc:sldMkLst>
        <pc:spChg chg="mod">
          <ac:chgData name="Nicola Paro" userId="af1f17de9909e385" providerId="LiveId" clId="{8D5E082A-2B04-4D7A-B504-2E0CF75D23E0}" dt="2023-05-26T13:51:32.437" v="5358" actId="20577"/>
          <ac:spMkLst>
            <pc:docMk/>
            <pc:sldMk cId="2087348458" sldId="284"/>
            <ac:spMk id="2" creationId="{05EE2F23-A361-216F-8AEB-032FC07C3CA8}"/>
          </ac:spMkLst>
        </pc:spChg>
        <pc:picChg chg="add del mod">
          <ac:chgData name="Nicola Paro" userId="af1f17de9909e385" providerId="LiveId" clId="{8D5E082A-2B04-4D7A-B504-2E0CF75D23E0}" dt="2023-05-24T18:58:17.563" v="5343" actId="478"/>
          <ac:picMkLst>
            <pc:docMk/>
            <pc:sldMk cId="2087348458" sldId="284"/>
            <ac:picMk id="1026" creationId="{D8259129-2737-8B04-9C87-153D1038A4A3}"/>
          </ac:picMkLst>
        </pc:picChg>
      </pc:sldChg>
      <pc:sldChg chg="modSp add mod ord">
        <pc:chgData name="Nicola Paro" userId="af1f17de9909e385" providerId="LiveId" clId="{8D5E082A-2B04-4D7A-B504-2E0CF75D23E0}" dt="2023-05-20T17:33:17.210" v="3552" actId="20577"/>
        <pc:sldMkLst>
          <pc:docMk/>
          <pc:sldMk cId="522576428" sldId="285"/>
        </pc:sldMkLst>
        <pc:spChg chg="mod">
          <ac:chgData name="Nicola Paro" userId="af1f17de9909e385" providerId="LiveId" clId="{8D5E082A-2B04-4D7A-B504-2E0CF75D23E0}" dt="2023-05-20T17:33:17.210" v="3552" actId="20577"/>
          <ac:spMkLst>
            <pc:docMk/>
            <pc:sldMk cId="522576428" sldId="285"/>
            <ac:spMk id="4" creationId="{DFB01CC4-9C78-1B91-FF47-912479AD254C}"/>
          </ac:spMkLst>
        </pc:spChg>
      </pc:sldChg>
      <pc:sldChg chg="add del">
        <pc:chgData name="Nicola Paro" userId="af1f17de9909e385" providerId="LiveId" clId="{8D5E082A-2B04-4D7A-B504-2E0CF75D23E0}" dt="2023-05-15T18:12:52.039" v="3309" actId="47"/>
        <pc:sldMkLst>
          <pc:docMk/>
          <pc:sldMk cId="585758760" sldId="285"/>
        </pc:sldMkLst>
      </pc:sldChg>
      <pc:sldChg chg="addSp delSp modSp add del mod delAnim modAnim">
        <pc:chgData name="Nicola Paro" userId="af1f17de9909e385" providerId="LiveId" clId="{8D5E082A-2B04-4D7A-B504-2E0CF75D23E0}" dt="2023-05-20T17:19:51.089" v="3516" actId="47"/>
        <pc:sldMkLst>
          <pc:docMk/>
          <pc:sldMk cId="1613625534" sldId="285"/>
        </pc:sldMkLst>
        <pc:spChg chg="del">
          <ac:chgData name="Nicola Paro" userId="af1f17de9909e385" providerId="LiveId" clId="{8D5E082A-2B04-4D7A-B504-2E0CF75D23E0}" dt="2023-05-20T17:18:55.560" v="3498" actId="478"/>
          <ac:spMkLst>
            <pc:docMk/>
            <pc:sldMk cId="1613625534" sldId="285"/>
            <ac:spMk id="3" creationId="{46B05072-6BA6-1F6F-179C-A52E2D41542A}"/>
          </ac:spMkLst>
        </pc:spChg>
        <pc:spChg chg="add del mod">
          <ac:chgData name="Nicola Paro" userId="af1f17de9909e385" providerId="LiveId" clId="{8D5E082A-2B04-4D7A-B504-2E0CF75D23E0}" dt="2023-05-20T17:18:58.466" v="3499" actId="478"/>
          <ac:spMkLst>
            <pc:docMk/>
            <pc:sldMk cId="1613625534" sldId="285"/>
            <ac:spMk id="8" creationId="{F26E6AAB-4B09-4642-F223-F4C845D9AD89}"/>
          </ac:spMkLst>
        </pc:spChg>
        <pc:spChg chg="add del mod">
          <ac:chgData name="Nicola Paro" userId="af1f17de9909e385" providerId="LiveId" clId="{8D5E082A-2B04-4D7A-B504-2E0CF75D23E0}" dt="2023-05-20T17:19:19.385" v="3502" actId="478"/>
          <ac:spMkLst>
            <pc:docMk/>
            <pc:sldMk cId="1613625534" sldId="285"/>
            <ac:spMk id="9" creationId="{13B03090-F483-6E54-8ECE-FBD88638F1E5}"/>
          </ac:spMkLst>
        </pc:spChg>
        <pc:spChg chg="add del mod">
          <ac:chgData name="Nicola Paro" userId="af1f17de9909e385" providerId="LiveId" clId="{8D5E082A-2B04-4D7A-B504-2E0CF75D23E0}" dt="2023-05-20T17:19:47.090" v="3515" actId="478"/>
          <ac:spMkLst>
            <pc:docMk/>
            <pc:sldMk cId="1613625534" sldId="285"/>
            <ac:spMk id="10" creationId="{5E62119A-7712-209D-6D09-A0F440F18E60}"/>
          </ac:spMkLst>
        </pc:spChg>
        <pc:spChg chg="add del mod">
          <ac:chgData name="Nicola Paro" userId="af1f17de9909e385" providerId="LiveId" clId="{8D5E082A-2B04-4D7A-B504-2E0CF75D23E0}" dt="2023-05-20T17:19:47.090" v="3515" actId="478"/>
          <ac:spMkLst>
            <pc:docMk/>
            <pc:sldMk cId="1613625534" sldId="285"/>
            <ac:spMk id="11" creationId="{BA7FB01B-4104-1057-2EED-657AD907C377}"/>
          </ac:spMkLst>
        </pc:spChg>
        <pc:picChg chg="add del mod">
          <ac:chgData name="Nicola Paro" userId="af1f17de9909e385" providerId="LiveId" clId="{8D5E082A-2B04-4D7A-B504-2E0CF75D23E0}" dt="2023-05-20T17:12:18.590" v="3495" actId="478"/>
          <ac:picMkLst>
            <pc:docMk/>
            <pc:sldMk cId="1613625534" sldId="285"/>
            <ac:picMk id="6" creationId="{D2098D19-8AB9-16D1-23DA-040FAD0D1927}"/>
          </ac:picMkLst>
        </pc:picChg>
      </pc:sldChg>
      <pc:sldChg chg="add del">
        <pc:chgData name="Nicola Paro" userId="af1f17de9909e385" providerId="LiveId" clId="{8D5E082A-2B04-4D7A-B504-2E0CF75D23E0}" dt="2023-05-20T17:10:03.221" v="3490"/>
        <pc:sldMkLst>
          <pc:docMk/>
          <pc:sldMk cId="406446278" sldId="286"/>
        </pc:sldMkLst>
      </pc:sldChg>
      <pc:sldChg chg="add del">
        <pc:chgData name="Nicola Paro" userId="af1f17de9909e385" providerId="LiveId" clId="{8D5E082A-2B04-4D7A-B504-2E0CF75D23E0}" dt="2023-05-20T17:18:52.973" v="3497"/>
        <pc:sldMkLst>
          <pc:docMk/>
          <pc:sldMk cId="3485470125" sldId="286"/>
        </pc:sldMkLst>
      </pc:sldChg>
      <pc:sldChg chg="add modAnim">
        <pc:chgData name="Nicola Paro" userId="af1f17de9909e385" providerId="LiveId" clId="{8D5E082A-2B04-4D7A-B504-2E0CF75D23E0}" dt="2023-05-24T18:59:07.632" v="5344"/>
        <pc:sldMkLst>
          <pc:docMk/>
          <pc:sldMk cId="4252868154" sldId="286"/>
        </pc:sldMkLst>
      </pc:sldChg>
      <pc:sldChg chg="addSp delSp modSp add mod delAnim">
        <pc:chgData name="Nicola Paro" userId="af1f17de9909e385" providerId="LiveId" clId="{8D5E082A-2B04-4D7A-B504-2E0CF75D23E0}" dt="2023-05-21T12:26:29.057" v="4627" actId="1076"/>
        <pc:sldMkLst>
          <pc:docMk/>
          <pc:sldMk cId="3410984774" sldId="287"/>
        </pc:sldMkLst>
        <pc:spChg chg="add del mod">
          <ac:chgData name="Nicola Paro" userId="af1f17de9909e385" providerId="LiveId" clId="{8D5E082A-2B04-4D7A-B504-2E0CF75D23E0}" dt="2023-05-21T12:25:10.826" v="4608" actId="478"/>
          <ac:spMkLst>
            <pc:docMk/>
            <pc:sldMk cId="3410984774" sldId="287"/>
            <ac:spMk id="4" creationId="{928B334B-BE90-D36D-CA23-B894473BC8A1}"/>
          </ac:spMkLst>
        </pc:spChg>
        <pc:spChg chg="add del">
          <ac:chgData name="Nicola Paro" userId="af1f17de9909e385" providerId="LiveId" clId="{8D5E082A-2B04-4D7A-B504-2E0CF75D23E0}" dt="2023-05-21T12:25:49.916" v="4617" actId="22"/>
          <ac:spMkLst>
            <pc:docMk/>
            <pc:sldMk cId="3410984774" sldId="287"/>
            <ac:spMk id="8" creationId="{D2C742E3-B00E-0E34-4972-2B6A3DFE3B75}"/>
          </ac:spMkLst>
        </pc:spChg>
        <pc:spChg chg="add del">
          <ac:chgData name="Nicola Paro" userId="af1f17de9909e385" providerId="LiveId" clId="{8D5E082A-2B04-4D7A-B504-2E0CF75D23E0}" dt="2023-05-21T12:25:55.371" v="4619" actId="22"/>
          <ac:spMkLst>
            <pc:docMk/>
            <pc:sldMk cId="3410984774" sldId="287"/>
            <ac:spMk id="10" creationId="{1CA7FA27-39DC-3295-7996-BB1A96626E8B}"/>
          </ac:spMkLst>
        </pc:spChg>
        <pc:spChg chg="add mod">
          <ac:chgData name="Nicola Paro" userId="af1f17de9909e385" providerId="LiveId" clId="{8D5E082A-2B04-4D7A-B504-2E0CF75D23E0}" dt="2023-05-21T12:26:21.698" v="4626" actId="122"/>
          <ac:spMkLst>
            <pc:docMk/>
            <pc:sldMk cId="3410984774" sldId="287"/>
            <ac:spMk id="12" creationId="{D3EA4A38-41F2-0264-DC56-EC6184A10CDC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16" creationId="{E6874CDE-8471-4B8C-D31B-D3E1CD1A1FAA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28" creationId="{89B197E6-556D-D542-1DFE-692FECAF3B8A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31" creationId="{CDA4734D-5E09-9C40-15AB-1960722AF695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32" creationId="{1724BCBB-FC67-A854-A1DE-3B4528AC9F39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33" creationId="{514CB3A2-9BC4-6254-8182-E86EBA40D13A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43" creationId="{C8447591-574A-A8BA-5FA8-1B8176DB844A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44" creationId="{258EBFF8-4B1C-7466-6198-20B1D9FF1071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48" creationId="{DDFE818D-0B95-446B-7CAC-030066FC7AC1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49" creationId="{24BF32CA-8311-2215-CC0E-9B140AA8B3D1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50" creationId="{765DB7C2-3796-5363-48B0-79E60FF24A0E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51" creationId="{8C3E80B2-6C2E-BBD9-B29C-A1E4B955EA90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52" creationId="{4B8D0B57-2351-5513-54B1-9A28775F4223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69" creationId="{A21786E6-BAAA-F9A9-8C3D-11559F41056C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70" creationId="{9A563D82-350B-BBA4-7F62-999EA14C1029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71" creationId="{7B982306-B681-C190-3D86-6D0458D6B48B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73" creationId="{EB9ADD7E-E46B-B85D-C2C6-7157571A16A1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77" creationId="{33C63D49-5C19-FA89-23A9-C9AD114ECF98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78" creationId="{200A2AA8-D06A-B935-C71D-48EEE3FDB27C}"/>
          </ac:spMkLst>
        </pc:spChg>
        <pc:spChg chg="del">
          <ac:chgData name="Nicola Paro" userId="af1f17de9909e385" providerId="LiveId" clId="{8D5E082A-2B04-4D7A-B504-2E0CF75D23E0}" dt="2023-05-21T12:25:08.114" v="4607" actId="478"/>
          <ac:spMkLst>
            <pc:docMk/>
            <pc:sldMk cId="3410984774" sldId="287"/>
            <ac:spMk id="79" creationId="{667732B3-A57C-2A59-A641-25D81E72411E}"/>
          </ac:spMkLst>
        </pc:spChg>
        <pc:grpChg chg="del">
          <ac:chgData name="Nicola Paro" userId="af1f17de9909e385" providerId="LiveId" clId="{8D5E082A-2B04-4D7A-B504-2E0CF75D23E0}" dt="2023-05-21T12:25:08.114" v="4607" actId="478"/>
          <ac:grpSpMkLst>
            <pc:docMk/>
            <pc:sldMk cId="3410984774" sldId="287"/>
            <ac:grpSpMk id="75" creationId="{5FA321EA-E400-4C66-4064-C3725B4B903E}"/>
          </ac:grpSpMkLst>
        </pc:grpChg>
        <pc:picChg chg="add mod">
          <ac:chgData name="Nicola Paro" userId="af1f17de9909e385" providerId="LiveId" clId="{8D5E082A-2B04-4D7A-B504-2E0CF75D23E0}" dt="2023-05-21T12:26:29.057" v="4627" actId="1076"/>
          <ac:picMkLst>
            <pc:docMk/>
            <pc:sldMk cId="3410984774" sldId="287"/>
            <ac:picMk id="6" creationId="{393CD2C0-0D41-4F18-13D6-B4C5C4B3B87A}"/>
          </ac:picMkLst>
        </pc:picChg>
      </pc:sldChg>
      <pc:sldChg chg="add del">
        <pc:chgData name="Nicola Paro" userId="af1f17de9909e385" providerId="LiveId" clId="{8D5E082A-2B04-4D7A-B504-2E0CF75D23E0}" dt="2023-05-21T12:25:11.924" v="4610"/>
        <pc:sldMkLst>
          <pc:docMk/>
          <pc:sldMk cId="1000817016" sldId="288"/>
        </pc:sldMkLst>
      </pc:sldChg>
      <pc:sldChg chg="addSp delSp modSp add mod delAnim modAnim">
        <pc:chgData name="Nicola Paro" userId="af1f17de9909e385" providerId="LiveId" clId="{8D5E082A-2B04-4D7A-B504-2E0CF75D23E0}" dt="2023-05-21T18:42:01.553" v="5182" actId="20577"/>
        <pc:sldMkLst>
          <pc:docMk/>
          <pc:sldMk cId="1678938722" sldId="288"/>
        </pc:sldMkLst>
        <pc:spChg chg="add mo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3" creationId="{2F742D34-159F-149A-E8D0-E492BB597B63}"/>
          </ac:spMkLst>
        </pc:spChg>
        <pc:spChg chg="del">
          <ac:chgData name="Nicola Paro" userId="af1f17de9909e385" providerId="LiveId" clId="{8D5E082A-2B04-4D7A-B504-2E0CF75D23E0}" dt="2023-05-21T18:20:42.972" v="4786" actId="478"/>
          <ac:spMkLst>
            <pc:docMk/>
            <pc:sldMk cId="1678938722" sldId="288"/>
            <ac:spMk id="3" creationId="{46B05072-6BA6-1F6F-179C-A52E2D41542A}"/>
          </ac:spMkLst>
        </pc:spChg>
        <pc:spChg chg="mod">
          <ac:chgData name="Nicola Paro" userId="af1f17de9909e385" providerId="LiveId" clId="{8D5E082A-2B04-4D7A-B504-2E0CF75D23E0}" dt="2023-05-21T18:42:01.553" v="5182" actId="20577"/>
          <ac:spMkLst>
            <pc:docMk/>
            <pc:sldMk cId="1678938722" sldId="288"/>
            <ac:spMk id="4" creationId="{7EC8C8B2-2E38-3E37-94A7-76FAC52DE21C}"/>
          </ac:spMkLst>
        </pc:spChg>
        <pc:spChg chg="add mod or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5" creationId="{162753E6-1A0C-A1C6-D725-ECFAC588F491}"/>
          </ac:spMkLst>
        </pc:spChg>
        <pc:spChg chg="add mod or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6" creationId="{485723B9-B248-FC50-01C8-91AF69094A2D}"/>
          </ac:spMkLst>
        </pc:spChg>
        <pc:spChg chg="add del mod">
          <ac:chgData name="Nicola Paro" userId="af1f17de9909e385" providerId="LiveId" clId="{8D5E082A-2B04-4D7A-B504-2E0CF75D23E0}" dt="2023-05-21T18:20:44.945" v="4787" actId="478"/>
          <ac:spMkLst>
            <pc:docMk/>
            <pc:sldMk cId="1678938722" sldId="288"/>
            <ac:spMk id="6" creationId="{8714DEB4-AC71-2DB2-B52C-C4A87B508D6F}"/>
          </ac:spMkLst>
        </pc:spChg>
        <pc:spChg chg="add mo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7" creationId="{46C78385-D49A-5F6E-C713-FCF28EE2E2BA}"/>
          </ac:spMkLst>
        </pc:spChg>
        <pc:spChg chg="add mod">
          <ac:chgData name="Nicola Paro" userId="af1f17de9909e385" providerId="LiveId" clId="{8D5E082A-2B04-4D7A-B504-2E0CF75D23E0}" dt="2023-05-21T18:34:51.864" v="5001" actId="6549"/>
          <ac:spMkLst>
            <pc:docMk/>
            <pc:sldMk cId="1678938722" sldId="288"/>
            <ac:spMk id="8" creationId="{1EF8FD7A-2461-EB4C-7C64-D09863ACEA65}"/>
          </ac:spMkLst>
        </pc:spChg>
        <pc:spChg chg="add mo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9" creationId="{834E3DFE-8D3E-CCAA-770F-7C466421E56E}"/>
          </ac:spMkLst>
        </pc:spChg>
        <pc:spChg chg="add mod or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10" creationId="{FAB39F72-5889-DF21-5EB9-DF398118AEAB}"/>
          </ac:spMkLst>
        </pc:spChg>
        <pc:spChg chg="add del mod">
          <ac:chgData name="Nicola Paro" userId="af1f17de9909e385" providerId="LiveId" clId="{8D5E082A-2B04-4D7A-B504-2E0CF75D23E0}" dt="2023-05-21T18:26:56.456" v="4898" actId="478"/>
          <ac:spMkLst>
            <pc:docMk/>
            <pc:sldMk cId="1678938722" sldId="288"/>
            <ac:spMk id="11" creationId="{3E7AB0C4-556D-EF59-5C9D-0F191678CAF0}"/>
          </ac:spMkLst>
        </pc:spChg>
        <pc:spChg chg="add mo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12" creationId="{DAF2DD38-715E-544A-B068-2D483F814A42}"/>
          </ac:spMkLst>
        </pc:spChg>
        <pc:spChg chg="add mod">
          <ac:chgData name="Nicola Paro" userId="af1f17de9909e385" providerId="LiveId" clId="{8D5E082A-2B04-4D7A-B504-2E0CF75D23E0}" dt="2023-05-21T18:30:07.377" v="4951" actId="1076"/>
          <ac:spMkLst>
            <pc:docMk/>
            <pc:sldMk cId="1678938722" sldId="288"/>
            <ac:spMk id="13" creationId="{F79451DD-E011-5C03-8135-A6DA51261571}"/>
          </ac:spMkLst>
        </pc:spChg>
        <pc:picChg chg="add mod">
          <ac:chgData name="Nicola Paro" userId="af1f17de9909e385" providerId="LiveId" clId="{8D5E082A-2B04-4D7A-B504-2E0CF75D23E0}" dt="2023-05-21T18:30:07.377" v="4951" actId="1076"/>
          <ac:picMkLst>
            <pc:docMk/>
            <pc:sldMk cId="1678938722" sldId="288"/>
            <ac:picMk id="1026" creationId="{572F46E0-13F2-5FEF-925A-FE7A583DFA57}"/>
          </ac:picMkLst>
        </pc:picChg>
        <pc:picChg chg="add mod">
          <ac:chgData name="Nicola Paro" userId="af1f17de9909e385" providerId="LiveId" clId="{8D5E082A-2B04-4D7A-B504-2E0CF75D23E0}" dt="2023-05-21T18:30:07.377" v="4951" actId="1076"/>
          <ac:picMkLst>
            <pc:docMk/>
            <pc:sldMk cId="1678938722" sldId="288"/>
            <ac:picMk id="1028" creationId="{A0CF7515-2EA4-8471-1B32-7E995FAC258D}"/>
          </ac:picMkLst>
        </pc:picChg>
      </pc:sldChg>
      <pc:sldChg chg="addSp delSp modSp add del mod delAnim modAnim">
        <pc:chgData name="Nicola Paro" userId="af1f17de9909e385" providerId="LiveId" clId="{8D5E082A-2B04-4D7A-B504-2E0CF75D23E0}" dt="2023-05-21T12:38:26.965" v="4732" actId="47"/>
        <pc:sldMkLst>
          <pc:docMk/>
          <pc:sldMk cId="2667982599" sldId="288"/>
        </pc:sldMkLst>
        <pc:spChg chg="del">
          <ac:chgData name="Nicola Paro" userId="af1f17de9909e385" providerId="LiveId" clId="{8D5E082A-2B04-4D7A-B504-2E0CF75D23E0}" dt="2023-05-21T12:29:41.554" v="4645" actId="478"/>
          <ac:spMkLst>
            <pc:docMk/>
            <pc:sldMk cId="2667982599" sldId="288"/>
            <ac:spMk id="3" creationId="{46B05072-6BA6-1F6F-179C-A52E2D41542A}"/>
          </ac:spMkLst>
        </pc:spChg>
        <pc:spChg chg="add del mod">
          <ac:chgData name="Nicola Paro" userId="af1f17de9909e385" providerId="LiveId" clId="{8D5E082A-2B04-4D7A-B504-2E0CF75D23E0}" dt="2023-05-21T12:29:43.650" v="4646" actId="478"/>
          <ac:spMkLst>
            <pc:docMk/>
            <pc:sldMk cId="2667982599" sldId="288"/>
            <ac:spMk id="6" creationId="{799DE8FD-010E-E66B-6682-269BAADFFF19}"/>
          </ac:spMkLst>
        </pc:spChg>
        <pc:spChg chg="add mod">
          <ac:chgData name="Nicola Paro" userId="af1f17de9909e385" providerId="LiveId" clId="{8D5E082A-2B04-4D7A-B504-2E0CF75D23E0}" dt="2023-05-21T12:38:01.095" v="4724" actId="1076"/>
          <ac:spMkLst>
            <pc:docMk/>
            <pc:sldMk cId="2667982599" sldId="288"/>
            <ac:spMk id="7" creationId="{53843567-08B1-753D-F78C-C8703915908F}"/>
          </ac:spMkLst>
        </pc:spChg>
        <pc:spChg chg="add mod">
          <ac:chgData name="Nicola Paro" userId="af1f17de9909e385" providerId="LiveId" clId="{8D5E082A-2B04-4D7A-B504-2E0CF75D23E0}" dt="2023-05-21T12:38:10.494" v="4725" actId="1076"/>
          <ac:spMkLst>
            <pc:docMk/>
            <pc:sldMk cId="2667982599" sldId="288"/>
            <ac:spMk id="8" creationId="{FF73D83D-34C1-8165-1BB5-D8F0E4ECCF0D}"/>
          </ac:spMkLst>
        </pc:spChg>
        <pc:spChg chg="add del mod">
          <ac:chgData name="Nicola Paro" userId="af1f17de9909e385" providerId="LiveId" clId="{8D5E082A-2B04-4D7A-B504-2E0CF75D23E0}" dt="2023-05-21T12:32:46.915" v="4709" actId="478"/>
          <ac:spMkLst>
            <pc:docMk/>
            <pc:sldMk cId="2667982599" sldId="288"/>
            <ac:spMk id="9" creationId="{F3A26642-6A52-A97C-13EE-808AA33A9487}"/>
          </ac:spMkLst>
        </pc:spChg>
        <pc:spChg chg="add del mod">
          <ac:chgData name="Nicola Paro" userId="af1f17de9909e385" providerId="LiveId" clId="{8D5E082A-2B04-4D7A-B504-2E0CF75D23E0}" dt="2023-05-21T12:38:23.880" v="4731" actId="478"/>
          <ac:spMkLst>
            <pc:docMk/>
            <pc:sldMk cId="2667982599" sldId="288"/>
            <ac:spMk id="10" creationId="{815224EE-861F-5492-85BF-E94D6C043A25}"/>
          </ac:spMkLst>
        </pc:spChg>
      </pc:sldChg>
      <pc:sldChg chg="addSp delSp modSp add mod delAnim modAnim">
        <pc:chgData name="Nicola Paro" userId="af1f17de9909e385" providerId="LiveId" clId="{8D5E082A-2B04-4D7A-B504-2E0CF75D23E0}" dt="2023-05-21T18:45:03.923" v="5205" actId="20577"/>
        <pc:sldMkLst>
          <pc:docMk/>
          <pc:sldMk cId="1745515603" sldId="289"/>
        </pc:sldMkLst>
        <pc:spChg chg="mod">
          <ac:chgData name="Nicola Paro" userId="af1f17de9909e385" providerId="LiveId" clId="{8D5E082A-2B04-4D7A-B504-2E0CF75D23E0}" dt="2023-05-21T18:42:35.417" v="5200" actId="20577"/>
          <ac:spMkLst>
            <pc:docMk/>
            <pc:sldMk cId="1745515603" sldId="289"/>
            <ac:spMk id="2" creationId="{05EE2F23-A361-216F-8AEB-032FC07C3CA8}"/>
          </ac:spMkLst>
        </pc:spChg>
        <pc:spChg chg="del">
          <ac:chgData name="Nicola Paro" userId="af1f17de9909e385" providerId="LiveId" clId="{8D5E082A-2B04-4D7A-B504-2E0CF75D23E0}" dt="2023-05-21T18:37:49.064" v="5003" actId="478"/>
          <ac:spMkLst>
            <pc:docMk/>
            <pc:sldMk cId="1745515603" sldId="289"/>
            <ac:spMk id="3" creationId="{46B05072-6BA6-1F6F-179C-A52E2D41542A}"/>
          </ac:spMkLst>
        </pc:spChg>
        <pc:spChg chg="mod">
          <ac:chgData name="Nicola Paro" userId="af1f17de9909e385" providerId="LiveId" clId="{8D5E082A-2B04-4D7A-B504-2E0CF75D23E0}" dt="2023-05-21T18:42:39.336" v="5202" actId="20577"/>
          <ac:spMkLst>
            <pc:docMk/>
            <pc:sldMk cId="1745515603" sldId="289"/>
            <ac:spMk id="4" creationId="{7EC8C8B2-2E38-3E37-94A7-76FAC52DE21C}"/>
          </ac:spMkLst>
        </pc:spChg>
        <pc:spChg chg="add del mod">
          <ac:chgData name="Nicola Paro" userId="af1f17de9909e385" providerId="LiveId" clId="{8D5E082A-2B04-4D7A-B504-2E0CF75D23E0}" dt="2023-05-21T18:45:03.923" v="5205" actId="20577"/>
          <ac:spMkLst>
            <pc:docMk/>
            <pc:sldMk cId="1745515603" sldId="289"/>
            <ac:spMk id="6" creationId="{9BDE492F-91E7-CB5E-F6F1-D83E288EC447}"/>
          </ac:spMkLst>
        </pc:spChg>
      </pc:sldChg>
      <pc:sldChg chg="add del">
        <pc:chgData name="Nicola Paro" userId="af1f17de9909e385" providerId="LiveId" clId="{8D5E082A-2B04-4D7A-B504-2E0CF75D23E0}" dt="2023-05-21T18:37:52.701" v="5006"/>
        <pc:sldMkLst>
          <pc:docMk/>
          <pc:sldMk cId="4251095896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bble chart&#10;&#10;Description automatically generated">
            <a:extLst>
              <a:ext uri="{FF2B5EF4-FFF2-40B4-BE49-F238E27FC236}">
                <a16:creationId xmlns:a16="http://schemas.microsoft.com/office/drawing/2014/main" id="{424DA671-617A-67FA-8BAF-368F5B2F69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0E1EF-90B8-338E-3B43-C198412A5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569"/>
            <a:ext cx="9144000" cy="1715384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59328A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B59FCF-1B78-4C7B-5E4A-D58805AC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14953"/>
            <a:ext cx="9144000" cy="876503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662F8E-65AC-370A-C4A8-48C4ABB8C3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873" y="337917"/>
            <a:ext cx="5176124" cy="1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2D04-BD2B-E9B9-678F-A96F2021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2180-E98B-3EE6-7904-453DFDD2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448409"/>
            <a:ext cx="11210982" cy="47997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01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9D8-70DC-EFB5-ABA0-C98AE939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746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1F9F-6FE5-8422-23CA-A3899D946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5017"/>
            <a:ext cx="10515600" cy="2174633"/>
          </a:xfrm>
        </p:spPr>
        <p:txBody>
          <a:bodyPr/>
          <a:lstStyle>
            <a:lvl1pPr marL="0" indent="0">
              <a:buNone/>
              <a:defRPr sz="2400">
                <a:solidFill>
                  <a:srgbClr val="B78DE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F38CAFC-FCC4-C8CF-59D1-A75D37210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09" y="309918"/>
            <a:ext cx="3776482" cy="111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1DE-B8A9-CD21-F2A2-E4E44144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9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6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412A76C-3659-AC67-C537-496E5F4FCA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A31D0-1A2D-C18A-21FD-F32A91FE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CE32-ACBB-0EF4-B952-078080DB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560" y="1272845"/>
            <a:ext cx="11210982" cy="497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2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9328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aui/blob/main/src/BlazorWebView/src/SharedSource/WebView2WebViewManager.cs#L2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webview2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porting/upgrade-assistant-over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2E7F-245F-5472-0B1A-870A964B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Accendi</a:t>
            </a:r>
            <a:r>
              <a:rPr lang="en-GB" dirty="0"/>
              <a:t> la festa con</a:t>
            </a:r>
            <a:br>
              <a:rPr lang="en-GB" dirty="0"/>
            </a:br>
            <a:r>
              <a:rPr lang="en-GB" dirty="0"/>
              <a:t>Blazor Hybrid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56EB-05E5-345A-716D-88C331D8C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Nicola Paro</a:t>
            </a:r>
          </a:p>
        </p:txBody>
      </p:sp>
    </p:spTree>
    <p:extLst>
      <p:ext uri="{BB962C8B-B14F-4D97-AF65-F5344CB8AC3E}">
        <p14:creationId xmlns:p14="http://schemas.microsoft.com/office/powerpoint/2010/main" val="11573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Razor Components in Blazor 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072-6BA6-1F6F-179C-A52E2D41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1867100"/>
            <a:ext cx="10955876" cy="4615627"/>
          </a:xfrm>
        </p:spPr>
        <p:txBody>
          <a:bodyPr>
            <a:normAutofit/>
          </a:bodyPr>
          <a:lstStyle/>
          <a:p>
            <a:r>
              <a:rPr lang="en-GB" dirty="0" err="1"/>
              <a:t>Eseguiti</a:t>
            </a:r>
            <a:r>
              <a:rPr lang="en-GB" dirty="0"/>
              <a:t> </a:t>
            </a:r>
            <a:r>
              <a:rPr lang="en-GB" b="1" dirty="0" err="1"/>
              <a:t>nativamente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dispositivo</a:t>
            </a:r>
            <a:r>
              <a:rPr lang="en-GB" dirty="0"/>
              <a:t> client.</a:t>
            </a:r>
          </a:p>
          <a:p>
            <a:endParaRPr lang="en-GB" dirty="0"/>
          </a:p>
          <a:p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accedere</a:t>
            </a:r>
            <a:r>
              <a:rPr lang="en-GB" dirty="0"/>
              <a:t> a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funzionalità</a:t>
            </a:r>
            <a:r>
              <a:rPr lang="en-GB" dirty="0"/>
              <a:t> del </a:t>
            </a:r>
            <a:r>
              <a:rPr lang="en-GB" dirty="0" err="1"/>
              <a:t>dispositivo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.NET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Renderizzati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b="1" dirty="0"/>
              <a:t>WebView2</a:t>
            </a:r>
            <a:r>
              <a:rPr lang="en-GB" dirty="0"/>
              <a:t> “</a:t>
            </a:r>
            <a:r>
              <a:rPr lang="en-GB" dirty="0" err="1"/>
              <a:t>embeddata</a:t>
            </a:r>
            <a:r>
              <a:rPr lang="en-GB" dirty="0"/>
              <a:t>” </a:t>
            </a:r>
            <a:r>
              <a:rPr lang="en-GB" dirty="0" err="1"/>
              <a:t>all’interno</a:t>
            </a:r>
            <a:r>
              <a:rPr lang="en-GB" dirty="0"/>
              <a:t> </a:t>
            </a:r>
            <a:r>
              <a:rPr lang="en-GB" dirty="0" err="1"/>
              <a:t>dell’applicazione</a:t>
            </a:r>
            <a:r>
              <a:rPr lang="en-GB" dirty="0"/>
              <a:t> </a:t>
            </a:r>
            <a:r>
              <a:rPr lang="en-GB" dirty="0" err="1"/>
              <a:t>tramite</a:t>
            </a:r>
            <a:r>
              <a:rPr lang="en-GB" dirty="0"/>
              <a:t> un </a:t>
            </a:r>
            <a:r>
              <a:rPr lang="en-GB" dirty="0" err="1"/>
              <a:t>canale</a:t>
            </a:r>
            <a:r>
              <a:rPr lang="en-GB" dirty="0"/>
              <a:t> in </a:t>
            </a:r>
            <a:r>
              <a:rPr lang="en-GB" dirty="0" err="1"/>
              <a:t>interoperabilità</a:t>
            </a:r>
            <a:r>
              <a:rPr lang="en-GB" dirty="0"/>
              <a:t>.</a:t>
            </a:r>
            <a:br>
              <a:rPr lang="en-GB" dirty="0"/>
            </a:br>
            <a:r>
              <a:rPr lang="en-GB" sz="1400" dirty="0">
                <a:hlinkClick r:id="rId2"/>
              </a:rPr>
              <a:t>https://github.com/dotnet/maui/blob/main/src/BlazorWebView/src/SharedSource/WebView2WebViewManager.cs#L201</a:t>
            </a:r>
            <a:r>
              <a:rPr lang="en-GB" sz="1400" dirty="0"/>
              <a:t> 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C8C8B2-2E38-3E37-94A7-76FAC52DE21C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 err="1">
                <a:solidFill>
                  <a:schemeClr val="accent5"/>
                </a:solidFill>
              </a:rPr>
              <a:t>Differenze</a:t>
            </a:r>
            <a:r>
              <a:rPr lang="en-GB" sz="2000" dirty="0">
                <a:solidFill>
                  <a:schemeClr val="accent5"/>
                </a:solidFill>
              </a:rPr>
              <a:t> con le </a:t>
            </a:r>
            <a:r>
              <a:rPr lang="en-GB" sz="2000" dirty="0" err="1">
                <a:solidFill>
                  <a:schemeClr val="accent5"/>
                </a:solidFill>
              </a:rPr>
              <a:t>altre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 err="1">
                <a:solidFill>
                  <a:schemeClr val="accent5"/>
                </a:solidFill>
              </a:rPr>
              <a:t>modalità</a:t>
            </a:r>
            <a:r>
              <a:rPr lang="en-GB" sz="2000" dirty="0">
                <a:solidFill>
                  <a:schemeClr val="accent5"/>
                </a:solidFill>
              </a:rPr>
              <a:t> di </a:t>
            </a:r>
            <a:r>
              <a:rPr lang="en-GB" sz="2000" dirty="0" err="1">
                <a:solidFill>
                  <a:schemeClr val="accent5"/>
                </a:solidFill>
              </a:rPr>
              <a:t>utilizzo</a:t>
            </a:r>
            <a:r>
              <a:rPr lang="en-GB" sz="2000" dirty="0">
                <a:solidFill>
                  <a:schemeClr val="accent5"/>
                </a:solidFill>
              </a:rPr>
              <a:t> di Blazor </a:t>
            </a:r>
          </a:p>
        </p:txBody>
      </p:sp>
    </p:spTree>
    <p:extLst>
      <p:ext uri="{BB962C8B-B14F-4D97-AF65-F5344CB8AC3E}">
        <p14:creationId xmlns:p14="http://schemas.microsoft.com/office/powerpoint/2010/main" val="17432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Razor Components in Blazor Hybrid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C8C8B2-2E38-3E37-94A7-76FAC52DE21C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>
                <a:solidFill>
                  <a:schemeClr val="accent5"/>
                </a:solidFill>
              </a:rPr>
              <a:t>Che </a:t>
            </a:r>
            <a:r>
              <a:rPr lang="en-GB" sz="2000" dirty="0" err="1">
                <a:solidFill>
                  <a:schemeClr val="accent5"/>
                </a:solidFill>
              </a:rPr>
              <a:t>cos’è</a:t>
            </a:r>
            <a:r>
              <a:rPr lang="en-GB" sz="2000" dirty="0">
                <a:solidFill>
                  <a:schemeClr val="accent5"/>
                </a:solidFill>
              </a:rPr>
              <a:t> WebView2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E492F-91E7-CB5E-F6F1-D83E288E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0" y="2390560"/>
            <a:ext cx="11210982" cy="3857581"/>
          </a:xfrm>
        </p:spPr>
        <p:txBody>
          <a:bodyPr/>
          <a:lstStyle/>
          <a:p>
            <a:r>
              <a:rPr lang="en-GB" dirty="0"/>
              <a:t>Microsoft Edge WebView2 è un runtime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fornisce</a:t>
            </a:r>
            <a:r>
              <a:rPr lang="en-GB" dirty="0"/>
              <a:t> </a:t>
            </a:r>
            <a:r>
              <a:rPr lang="en-GB" dirty="0" err="1"/>
              <a:t>funzionalità</a:t>
            </a:r>
            <a:r>
              <a:rPr lang="en-GB" dirty="0"/>
              <a:t> web-based ad </a:t>
            </a:r>
            <a:r>
              <a:rPr lang="en-GB" dirty="0" err="1"/>
              <a:t>applicativi</a:t>
            </a:r>
            <a:r>
              <a:rPr lang="en-GB" dirty="0"/>
              <a:t> desktop. 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Utilizza</a:t>
            </a:r>
            <a:r>
              <a:rPr lang="en-GB" dirty="0"/>
              <a:t> Microsoft Edge come rendering engine.</a:t>
            </a:r>
          </a:p>
        </p:txBody>
      </p:sp>
    </p:spTree>
    <p:extLst>
      <p:ext uri="{BB962C8B-B14F-4D97-AF65-F5344CB8AC3E}">
        <p14:creationId xmlns:p14="http://schemas.microsoft.com/office/powerpoint/2010/main" val="17455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motivator - npm">
            <a:extLst>
              <a:ext uri="{FF2B5EF4-FFF2-40B4-BE49-F238E27FC236}">
                <a16:creationId xmlns:a16="http://schemas.microsoft.com/office/drawing/2014/main" id="{A0CF7515-2EA4-8471-1B32-7E995FAC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64" y="2869857"/>
            <a:ext cx="977957" cy="97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الدليل السهل والسريع الى لغة #C - مدونة 4 كود">
            <a:extLst>
              <a:ext uri="{FF2B5EF4-FFF2-40B4-BE49-F238E27FC236}">
                <a16:creationId xmlns:a16="http://schemas.microsoft.com/office/drawing/2014/main" id="{572F46E0-13F2-5FEF-925A-FE7A583D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05" y="2778742"/>
            <a:ext cx="1152540" cy="115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Razor Components in Blazor Hybrid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C8C8B2-2E38-3E37-94A7-76FAC52DE21C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 err="1">
                <a:solidFill>
                  <a:schemeClr val="accent5"/>
                </a:solidFill>
              </a:rPr>
              <a:t>Dietro</a:t>
            </a:r>
            <a:r>
              <a:rPr lang="en-GB" sz="2000" dirty="0">
                <a:solidFill>
                  <a:schemeClr val="accent5"/>
                </a:solidFill>
              </a:rPr>
              <a:t> le quinte: </a:t>
            </a:r>
            <a:r>
              <a:rPr lang="en-GB" sz="2000" dirty="0" err="1">
                <a:solidFill>
                  <a:schemeClr val="accent5"/>
                </a:solidFill>
              </a:rPr>
              <a:t>comunicazione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 err="1">
                <a:solidFill>
                  <a:schemeClr val="accent5"/>
                </a:solidFill>
              </a:rPr>
              <a:t>tra</a:t>
            </a:r>
            <a:r>
              <a:rPr lang="en-GB" sz="2000" dirty="0">
                <a:solidFill>
                  <a:schemeClr val="accent5"/>
                </a:solidFill>
              </a:rPr>
              <a:t> .NET e WebView2</a:t>
            </a: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46C78385-D49A-5F6E-C713-FCF28EE2E2BA}"/>
              </a:ext>
            </a:extLst>
          </p:cNvPr>
          <p:cNvSpPr/>
          <p:nvPr/>
        </p:nvSpPr>
        <p:spPr>
          <a:xfrm>
            <a:off x="801600" y="2159286"/>
            <a:ext cx="2482761" cy="2343005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100" kern="1200" dirty="0"/>
              <a:t>.NET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1EF8FD7A-2461-EB4C-7C64-D09863ACEA65}"/>
              </a:ext>
            </a:extLst>
          </p:cNvPr>
          <p:cNvSpPr/>
          <p:nvPr/>
        </p:nvSpPr>
        <p:spPr>
          <a:xfrm>
            <a:off x="4555789" y="2159286"/>
            <a:ext cx="2482761" cy="2343005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100" kern="1200" dirty="0"/>
              <a:t>WebView2</a:t>
            </a:r>
          </a:p>
        </p:txBody>
      </p: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2F742D34-159F-149A-E8D0-E492BB597B63}"/>
              </a:ext>
            </a:extLst>
          </p:cNvPr>
          <p:cNvSpPr/>
          <p:nvPr/>
        </p:nvSpPr>
        <p:spPr>
          <a:xfrm>
            <a:off x="8253535" y="2154985"/>
            <a:ext cx="2482761" cy="2343005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100" kern="1200" dirty="0"/>
              <a:t>UI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4E3DFE-8D3E-CCAA-770F-7C466421E56E}"/>
              </a:ext>
            </a:extLst>
          </p:cNvPr>
          <p:cNvSpPr/>
          <p:nvPr/>
        </p:nvSpPr>
        <p:spPr>
          <a:xfrm flipH="1">
            <a:off x="6872872" y="3875624"/>
            <a:ext cx="1546342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DAF2DD38-715E-544A-B068-2D483F814A42}"/>
              </a:ext>
            </a:extLst>
          </p:cNvPr>
          <p:cNvSpPr/>
          <p:nvPr/>
        </p:nvSpPr>
        <p:spPr>
          <a:xfrm>
            <a:off x="865194" y="3931282"/>
            <a:ext cx="2360097" cy="501303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/>
              <a:t>⚡</a:t>
            </a:r>
            <a:r>
              <a:rPr lang="en-GB" sz="1400" dirty="0" err="1"/>
              <a:t>WebMessageReceived</a:t>
            </a:r>
            <a:r>
              <a:rPr lang="en-GB" sz="1400" dirty="0"/>
              <a:t>() </a:t>
            </a:r>
            <a:endParaRPr lang="en-GB" sz="1400" kern="1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723B9-B248-FC50-01C8-91AF69094A2D}"/>
              </a:ext>
            </a:extLst>
          </p:cNvPr>
          <p:cNvSpPr/>
          <p:nvPr/>
        </p:nvSpPr>
        <p:spPr>
          <a:xfrm flipH="1">
            <a:off x="3146903" y="3875624"/>
            <a:ext cx="1546342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F79451DD-E011-5C03-8135-A6DA51261571}"/>
              </a:ext>
            </a:extLst>
          </p:cNvPr>
          <p:cNvSpPr/>
          <p:nvPr/>
        </p:nvSpPr>
        <p:spPr>
          <a:xfrm>
            <a:off x="8314866" y="2220094"/>
            <a:ext cx="2360097" cy="752888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/>
              <a:t>⚡.</a:t>
            </a:r>
            <a:r>
              <a:rPr lang="en-GB" sz="1400" dirty="0" err="1"/>
              <a:t>addEventListener</a:t>
            </a:r>
            <a:r>
              <a:rPr lang="en-GB" sz="1400" dirty="0"/>
              <a:t>( 'message', e =&gt; </a:t>
            </a:r>
            <a:r>
              <a:rPr lang="en-GB" sz="1400" dirty="0" err="1"/>
              <a:t>callback</a:t>
            </a:r>
            <a:r>
              <a:rPr lang="en-GB" sz="1400" dirty="0"/>
              <a:t>(</a:t>
            </a:r>
            <a:r>
              <a:rPr lang="en-GB" sz="1400" dirty="0" err="1"/>
              <a:t>e.data</a:t>
            </a:r>
            <a:r>
              <a:rPr lang="en-GB" sz="1400" dirty="0"/>
              <a:t>))</a:t>
            </a:r>
            <a:endParaRPr lang="en-GB" sz="1400" kern="12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62753E6-1A0C-A1C6-D725-ECFAC588F491}"/>
              </a:ext>
            </a:extLst>
          </p:cNvPr>
          <p:cNvSpPr/>
          <p:nvPr/>
        </p:nvSpPr>
        <p:spPr>
          <a:xfrm>
            <a:off x="3146904" y="2159286"/>
            <a:ext cx="1546341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SendMessage</a:t>
            </a:r>
            <a:r>
              <a:rPr lang="en-GB" sz="1400" dirty="0"/>
              <a:t>()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AB39F72-5889-DF21-5EB9-DF398118AEAB}"/>
              </a:ext>
            </a:extLst>
          </p:cNvPr>
          <p:cNvSpPr/>
          <p:nvPr/>
        </p:nvSpPr>
        <p:spPr>
          <a:xfrm>
            <a:off x="6872872" y="2163110"/>
            <a:ext cx="1546341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789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6" grpId="0" animBg="1"/>
      <p:bldP spid="13" grpId="0" animBg="1"/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</p:spPr>
        <p:txBody>
          <a:bodyPr/>
          <a:lstStyle/>
          <a:p>
            <a:r>
              <a:rPr lang="en-GB" dirty="0"/>
              <a:t>Build a </a:t>
            </a:r>
            <a:r>
              <a:rPr lang="en-GB" dirty="0" err="1"/>
              <a:t>WinForm</a:t>
            </a:r>
            <a:r>
              <a:rPr lang="en-GB" dirty="0"/>
              <a:t> Blazor App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9E420B-EF2B-8DA5-4001-FA82FED6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99" y="1426896"/>
            <a:ext cx="7143802" cy="51435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08B920-F195-15D3-E203-79484F2AF68C}"/>
              </a:ext>
            </a:extLst>
          </p:cNvPr>
          <p:cNvSpPr/>
          <p:nvPr/>
        </p:nvSpPr>
        <p:spPr>
          <a:xfrm>
            <a:off x="1177707" y="1838377"/>
            <a:ext cx="1546341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51B304-FDC2-4DED-AC2D-233AC8E1CF94}"/>
              </a:ext>
            </a:extLst>
          </p:cNvPr>
          <p:cNvSpPr/>
          <p:nvPr/>
        </p:nvSpPr>
        <p:spPr>
          <a:xfrm flipH="1">
            <a:off x="9402518" y="3998665"/>
            <a:ext cx="1546342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3463D1C-A9C5-8B09-67A8-0A68B211B737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>
                <a:solidFill>
                  <a:schemeClr val="accent5"/>
                </a:solidFill>
              </a:rPr>
              <a:t>Workloads </a:t>
            </a:r>
          </a:p>
        </p:txBody>
      </p:sp>
    </p:spTree>
    <p:extLst>
      <p:ext uri="{BB962C8B-B14F-4D97-AF65-F5344CB8AC3E}">
        <p14:creationId xmlns:p14="http://schemas.microsoft.com/office/powerpoint/2010/main" val="319766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</p:spPr>
        <p:txBody>
          <a:bodyPr/>
          <a:lstStyle/>
          <a:p>
            <a:r>
              <a:rPr lang="en-GB" dirty="0"/>
              <a:t>Build a </a:t>
            </a:r>
            <a:r>
              <a:rPr lang="en-GB" dirty="0" err="1"/>
              <a:t>WinForm</a:t>
            </a:r>
            <a:r>
              <a:rPr lang="en-GB" dirty="0"/>
              <a:t> Blazor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72AD-14B6-E063-A873-6C063A92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17" y="1541843"/>
            <a:ext cx="7377166" cy="51435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E47C555-168A-D643-E617-F9A4CA177351}"/>
              </a:ext>
            </a:extLst>
          </p:cNvPr>
          <p:cNvSpPr/>
          <p:nvPr/>
        </p:nvSpPr>
        <p:spPr>
          <a:xfrm flipH="1">
            <a:off x="9139209" y="2643830"/>
            <a:ext cx="1546342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213A37-9767-4C06-93EB-CC5C6F340C74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 err="1">
                <a:solidFill>
                  <a:schemeClr val="accent5"/>
                </a:solidFill>
              </a:rPr>
              <a:t>Creazione</a:t>
            </a:r>
            <a:r>
              <a:rPr lang="en-GB" sz="2000" dirty="0">
                <a:solidFill>
                  <a:schemeClr val="accent5"/>
                </a:solidFill>
              </a:rPr>
              <a:t> Progetto </a:t>
            </a:r>
          </a:p>
        </p:txBody>
      </p:sp>
    </p:spTree>
    <p:extLst>
      <p:ext uri="{BB962C8B-B14F-4D97-AF65-F5344CB8AC3E}">
        <p14:creationId xmlns:p14="http://schemas.microsoft.com/office/powerpoint/2010/main" val="32559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</p:spPr>
        <p:txBody>
          <a:bodyPr/>
          <a:lstStyle/>
          <a:p>
            <a:r>
              <a:rPr lang="en-GB" dirty="0"/>
              <a:t>Build a </a:t>
            </a:r>
            <a:r>
              <a:rPr lang="en-GB" dirty="0" err="1"/>
              <a:t>WinForm</a:t>
            </a:r>
            <a:r>
              <a:rPr lang="en-GB" dirty="0"/>
              <a:t> Blazor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1B5ED-0748-538F-4A5E-0E24483DE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17" y="1602365"/>
            <a:ext cx="7814668" cy="49635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3101E1D-B430-BFE3-8A31-E0BC1CD1EED5}"/>
              </a:ext>
            </a:extLst>
          </p:cNvPr>
          <p:cNvSpPr/>
          <p:nvPr/>
        </p:nvSpPr>
        <p:spPr>
          <a:xfrm>
            <a:off x="761200" y="2537335"/>
            <a:ext cx="1546341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B41254-E18A-AF18-D128-79958745325F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 err="1">
                <a:solidFill>
                  <a:schemeClr val="accent5"/>
                </a:solidFill>
              </a:rPr>
              <a:t>Creazione</a:t>
            </a:r>
            <a:r>
              <a:rPr lang="en-GB" sz="2000" dirty="0">
                <a:solidFill>
                  <a:schemeClr val="accent5"/>
                </a:solidFill>
              </a:rPr>
              <a:t> Progetto – </a:t>
            </a:r>
            <a:r>
              <a:rPr lang="en-GB" sz="2000" dirty="0" err="1">
                <a:solidFill>
                  <a:schemeClr val="accent5"/>
                </a:solidFill>
              </a:rPr>
              <a:t>Aggiunta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 err="1">
                <a:solidFill>
                  <a:schemeClr val="accent5"/>
                </a:solidFill>
              </a:rPr>
              <a:t>Nuget</a:t>
            </a:r>
            <a:r>
              <a:rPr lang="en-GB" sz="2000" dirty="0">
                <a:solidFill>
                  <a:schemeClr val="accent5"/>
                </a:solidFill>
              </a:rPr>
              <a:t> per </a:t>
            </a:r>
            <a:r>
              <a:rPr lang="en-GB" sz="2000" dirty="0" err="1">
                <a:solidFill>
                  <a:schemeClr val="accent5"/>
                </a:solidFill>
              </a:rPr>
              <a:t>utilizzare</a:t>
            </a:r>
            <a:r>
              <a:rPr lang="en-GB" sz="2000" dirty="0">
                <a:solidFill>
                  <a:schemeClr val="accent5"/>
                </a:solidFill>
              </a:rPr>
              <a:t> Blazor</a:t>
            </a:r>
          </a:p>
        </p:txBody>
      </p:sp>
    </p:spTree>
    <p:extLst>
      <p:ext uri="{BB962C8B-B14F-4D97-AF65-F5344CB8AC3E}">
        <p14:creationId xmlns:p14="http://schemas.microsoft.com/office/powerpoint/2010/main" val="39757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344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Where can you Deliver it?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FA321EA-E400-4C66-4064-C3725B4B903E}"/>
              </a:ext>
            </a:extLst>
          </p:cNvPr>
          <p:cNvGrpSpPr/>
          <p:nvPr/>
        </p:nvGrpSpPr>
        <p:grpSpPr>
          <a:xfrm>
            <a:off x="3926985" y="1493641"/>
            <a:ext cx="4827150" cy="2591484"/>
            <a:chOff x="3873679" y="1849302"/>
            <a:chExt cx="4827150" cy="201742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DE73B8-C255-ABC6-67ED-97C8365640B4}"/>
                </a:ext>
              </a:extLst>
            </p:cNvPr>
            <p:cNvCxnSpPr>
              <a:cxnSpLocks/>
            </p:cNvCxnSpPr>
            <p:nvPr/>
          </p:nvCxnSpPr>
          <p:spPr>
            <a:xfrm>
              <a:off x="4690886" y="1849302"/>
              <a:ext cx="0" cy="20174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DFB7B3-D516-DA05-BA18-BF187A9C4FE3}"/>
                </a:ext>
              </a:extLst>
            </p:cNvPr>
            <p:cNvCxnSpPr>
              <a:cxnSpLocks/>
            </p:cNvCxnSpPr>
            <p:nvPr/>
          </p:nvCxnSpPr>
          <p:spPr>
            <a:xfrm>
              <a:off x="3873679" y="1849302"/>
              <a:ext cx="0" cy="20174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C529B41-79FA-67F9-E604-6AB219CF1E05}"/>
                </a:ext>
              </a:extLst>
            </p:cNvPr>
            <p:cNvCxnSpPr>
              <a:cxnSpLocks/>
            </p:cNvCxnSpPr>
            <p:nvPr/>
          </p:nvCxnSpPr>
          <p:spPr>
            <a:xfrm>
              <a:off x="6549478" y="1849302"/>
              <a:ext cx="0" cy="20174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FC770C-6617-2787-73F9-88FD322F9AB3}"/>
                </a:ext>
              </a:extLst>
            </p:cNvPr>
            <p:cNvCxnSpPr>
              <a:cxnSpLocks/>
            </p:cNvCxnSpPr>
            <p:nvPr/>
          </p:nvCxnSpPr>
          <p:spPr>
            <a:xfrm>
              <a:off x="8700829" y="1849302"/>
              <a:ext cx="0" cy="20174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FB15AD-E1E0-17D6-9AC7-2EB5300CC3B6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42" y="1849302"/>
              <a:ext cx="0" cy="201742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874CDE-8471-4B8C-D31B-D3E1CD1A1FAA}"/>
              </a:ext>
            </a:extLst>
          </p:cNvPr>
          <p:cNvSpPr/>
          <p:nvPr/>
        </p:nvSpPr>
        <p:spPr>
          <a:xfrm>
            <a:off x="8764714" y="1678745"/>
            <a:ext cx="2384403" cy="401260"/>
          </a:xfrm>
          <a:prstGeom prst="rightArrow">
            <a:avLst>
              <a:gd name="adj1" fmla="val 100000"/>
              <a:gd name="adj2" fmla="val 6615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/>
              <a:t>Win 11</a:t>
            </a:r>
            <a:endParaRPr lang="en-GB" sz="1400" kern="1200" dirty="0"/>
          </a:p>
        </p:txBody>
      </p:sp>
      <p:sp>
        <p:nvSpPr>
          <p:cNvPr id="31" name="Free-form: Shape 30">
            <a:extLst>
              <a:ext uri="{FF2B5EF4-FFF2-40B4-BE49-F238E27FC236}">
                <a16:creationId xmlns:a16="http://schemas.microsoft.com/office/drawing/2014/main" id="{CDA4734D-5E09-9C40-15AB-1960722AF695}"/>
              </a:ext>
            </a:extLst>
          </p:cNvPr>
          <p:cNvSpPr/>
          <p:nvPr/>
        </p:nvSpPr>
        <p:spPr>
          <a:xfrm>
            <a:off x="3925620" y="1678745"/>
            <a:ext cx="818571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Win 8</a:t>
            </a:r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1724BCBB-FC67-A854-A1DE-3B4528AC9F39}"/>
              </a:ext>
            </a:extLst>
          </p:cNvPr>
          <p:cNvSpPr/>
          <p:nvPr/>
        </p:nvSpPr>
        <p:spPr>
          <a:xfrm>
            <a:off x="4744191" y="1678745"/>
            <a:ext cx="1846991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Win 8.1</a:t>
            </a:r>
          </a:p>
        </p:txBody>
      </p:sp>
      <p:sp>
        <p:nvSpPr>
          <p:cNvPr id="28" name="Free-form: Shape 27">
            <a:extLst>
              <a:ext uri="{FF2B5EF4-FFF2-40B4-BE49-F238E27FC236}">
                <a16:creationId xmlns:a16="http://schemas.microsoft.com/office/drawing/2014/main" id="{89B197E6-556D-D542-1DFE-692FECAF3B8A}"/>
              </a:ext>
            </a:extLst>
          </p:cNvPr>
          <p:cNvSpPr/>
          <p:nvPr/>
        </p:nvSpPr>
        <p:spPr>
          <a:xfrm>
            <a:off x="2594885" y="1678745"/>
            <a:ext cx="1332099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Win 7</a:t>
            </a:r>
          </a:p>
        </p:txBody>
      </p:sp>
      <p:sp>
        <p:nvSpPr>
          <p:cNvPr id="33" name="Free-form: Shape 32">
            <a:extLst>
              <a:ext uri="{FF2B5EF4-FFF2-40B4-BE49-F238E27FC236}">
                <a16:creationId xmlns:a16="http://schemas.microsoft.com/office/drawing/2014/main" id="{514CB3A2-9BC4-6254-8182-E86EBA40D13A}"/>
              </a:ext>
            </a:extLst>
          </p:cNvPr>
          <p:cNvSpPr/>
          <p:nvPr/>
        </p:nvSpPr>
        <p:spPr>
          <a:xfrm>
            <a:off x="6591183" y="1678745"/>
            <a:ext cx="2162952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Win 10</a:t>
            </a:r>
          </a:p>
        </p:txBody>
      </p:sp>
      <p:sp>
        <p:nvSpPr>
          <p:cNvPr id="43" name="Free-form: Shape 42">
            <a:extLst>
              <a:ext uri="{FF2B5EF4-FFF2-40B4-BE49-F238E27FC236}">
                <a16:creationId xmlns:a16="http://schemas.microsoft.com/office/drawing/2014/main" id="{C8447591-574A-A8BA-5FA8-1B8176DB844A}"/>
              </a:ext>
            </a:extLst>
          </p:cNvPr>
          <p:cNvSpPr/>
          <p:nvPr/>
        </p:nvSpPr>
        <p:spPr>
          <a:xfrm>
            <a:off x="2589085" y="2265109"/>
            <a:ext cx="1332099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.NET6</a:t>
            </a:r>
          </a:p>
        </p:txBody>
      </p:sp>
      <p:sp>
        <p:nvSpPr>
          <p:cNvPr id="44" name="Free-form: Shape 43">
            <a:extLst>
              <a:ext uri="{FF2B5EF4-FFF2-40B4-BE49-F238E27FC236}">
                <a16:creationId xmlns:a16="http://schemas.microsoft.com/office/drawing/2014/main" id="{258EBFF8-4B1C-7466-6198-20B1D9FF1071}"/>
              </a:ext>
            </a:extLst>
          </p:cNvPr>
          <p:cNvSpPr/>
          <p:nvPr/>
        </p:nvSpPr>
        <p:spPr>
          <a:xfrm>
            <a:off x="4744192" y="2265109"/>
            <a:ext cx="1858591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.NET 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FE818D-0B95-446B-7CAC-030066FC7AC1}"/>
              </a:ext>
            </a:extLst>
          </p:cNvPr>
          <p:cNvSpPr txBox="1"/>
          <p:nvPr/>
        </p:nvSpPr>
        <p:spPr>
          <a:xfrm>
            <a:off x="6602784" y="1216642"/>
            <a:ext cx="215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April 2018 (1803)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24BF32CA-8311-2215-CC0E-9B140AA8B3D1}"/>
              </a:ext>
            </a:extLst>
          </p:cNvPr>
          <p:cNvSpPr/>
          <p:nvPr/>
        </p:nvSpPr>
        <p:spPr>
          <a:xfrm>
            <a:off x="6602783" y="2265109"/>
            <a:ext cx="4535751" cy="401260"/>
          </a:xfrm>
          <a:prstGeom prst="rightArrow">
            <a:avLst>
              <a:gd name="adj1" fmla="val 10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.NET6, .NET 7, .NET 8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65DB7C2-3796-5363-48B0-79E60FF24A0E}"/>
              </a:ext>
            </a:extLst>
          </p:cNvPr>
          <p:cNvSpPr/>
          <p:nvPr/>
        </p:nvSpPr>
        <p:spPr>
          <a:xfrm>
            <a:off x="7689548" y="2851473"/>
            <a:ext cx="3448985" cy="401260"/>
          </a:xfrm>
          <a:prstGeom prst="rightArrow">
            <a:avLst>
              <a:gd name="adj1" fmla="val 100000"/>
              <a:gd name="adj2" fmla="val 66154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dirty="0"/>
              <a:t>Latest</a:t>
            </a:r>
            <a:endParaRPr lang="en-GB" sz="1400" kern="1200" dirty="0"/>
          </a:p>
        </p:txBody>
      </p:sp>
      <p:sp>
        <p:nvSpPr>
          <p:cNvPr id="51" name="Free-form: Shape 50">
            <a:extLst>
              <a:ext uri="{FF2B5EF4-FFF2-40B4-BE49-F238E27FC236}">
                <a16:creationId xmlns:a16="http://schemas.microsoft.com/office/drawing/2014/main" id="{8C3E80B2-6C2E-BBD9-B29C-A1E4B955EA90}"/>
              </a:ext>
            </a:extLst>
          </p:cNvPr>
          <p:cNvSpPr/>
          <p:nvPr/>
        </p:nvSpPr>
        <p:spPr>
          <a:xfrm>
            <a:off x="6602784" y="2851473"/>
            <a:ext cx="1075675" cy="20773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Latest</a:t>
            </a:r>
          </a:p>
        </p:txBody>
      </p:sp>
      <p:sp>
        <p:nvSpPr>
          <p:cNvPr id="52" name="Free-form: Shape 51">
            <a:extLst>
              <a:ext uri="{FF2B5EF4-FFF2-40B4-BE49-F238E27FC236}">
                <a16:creationId xmlns:a16="http://schemas.microsoft.com/office/drawing/2014/main" id="{4B8D0B57-2351-5513-54B1-9A28775F4223}"/>
              </a:ext>
            </a:extLst>
          </p:cNvPr>
          <p:cNvSpPr/>
          <p:nvPr/>
        </p:nvSpPr>
        <p:spPr>
          <a:xfrm>
            <a:off x="2583283" y="2851473"/>
            <a:ext cx="4019500" cy="221866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109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A21786E6-BAAA-F9A9-8C3D-11559F410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894" y="1688652"/>
            <a:ext cx="2535414" cy="391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Windows Version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9A563D82-350B-BBA4-7F62-999EA14C1029}"/>
              </a:ext>
            </a:extLst>
          </p:cNvPr>
          <p:cNvSpPr txBox="1">
            <a:spLocks/>
          </p:cNvSpPr>
          <p:nvPr/>
        </p:nvSpPr>
        <p:spPr>
          <a:xfrm>
            <a:off x="478416" y="2265109"/>
            <a:ext cx="2535414" cy="39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.NET Version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7B982306-B681-C190-3D86-6D0458D6B48B}"/>
              </a:ext>
            </a:extLst>
          </p:cNvPr>
          <p:cNvSpPr txBox="1">
            <a:spLocks/>
          </p:cNvSpPr>
          <p:nvPr/>
        </p:nvSpPr>
        <p:spPr>
          <a:xfrm>
            <a:off x="478416" y="2877662"/>
            <a:ext cx="2535414" cy="39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WebView2</a:t>
            </a:r>
          </a:p>
        </p:txBody>
      </p:sp>
      <p:sp>
        <p:nvSpPr>
          <p:cNvPr id="73" name="Free-form: Shape 72">
            <a:extLst>
              <a:ext uri="{FF2B5EF4-FFF2-40B4-BE49-F238E27FC236}">
                <a16:creationId xmlns:a16="http://schemas.microsoft.com/office/drawing/2014/main" id="{EB9ADD7E-E46B-B85D-C2C6-7157571A16A1}"/>
              </a:ext>
            </a:extLst>
          </p:cNvPr>
          <p:cNvSpPr/>
          <p:nvPr/>
        </p:nvSpPr>
        <p:spPr>
          <a:xfrm>
            <a:off x="2583282" y="3059212"/>
            <a:ext cx="5106263" cy="193521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200" kern="1200" dirty="0"/>
              <a:t>Manual Install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33C63D49-5C19-FA89-23A9-C9AD114ECF98}"/>
              </a:ext>
            </a:extLst>
          </p:cNvPr>
          <p:cNvSpPr/>
          <p:nvPr/>
        </p:nvSpPr>
        <p:spPr>
          <a:xfrm>
            <a:off x="4744192" y="3447744"/>
            <a:ext cx="6382742" cy="401260"/>
          </a:xfrm>
          <a:prstGeom prst="rightArrow">
            <a:avLst>
              <a:gd name="adj1" fmla="val 10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Blazor Hybrid on </a:t>
            </a:r>
            <a:r>
              <a:rPr lang="en-GB" sz="1400" kern="1200" dirty="0" err="1"/>
              <a:t>Winform</a:t>
            </a:r>
            <a:r>
              <a:rPr lang="en-GB" sz="1400" kern="1200" dirty="0"/>
              <a:t> Support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200A2AA8-D06A-B935-C71D-48EEE3FDB27C}"/>
              </a:ext>
            </a:extLst>
          </p:cNvPr>
          <p:cNvSpPr txBox="1">
            <a:spLocks/>
          </p:cNvSpPr>
          <p:nvPr/>
        </p:nvSpPr>
        <p:spPr>
          <a:xfrm>
            <a:off x="466815" y="3447744"/>
            <a:ext cx="2535414" cy="391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Blazor Hybrid</a:t>
            </a:r>
          </a:p>
        </p:txBody>
      </p:sp>
      <p:sp>
        <p:nvSpPr>
          <p:cNvPr id="79" name="Free-form: Shape 78">
            <a:extLst>
              <a:ext uri="{FF2B5EF4-FFF2-40B4-BE49-F238E27FC236}">
                <a16:creationId xmlns:a16="http://schemas.microsoft.com/office/drawing/2014/main" id="{667732B3-A57C-2A59-A641-25D81E72411E}"/>
              </a:ext>
            </a:extLst>
          </p:cNvPr>
          <p:cNvSpPr/>
          <p:nvPr/>
        </p:nvSpPr>
        <p:spPr>
          <a:xfrm>
            <a:off x="2593521" y="3457651"/>
            <a:ext cx="1332099" cy="401260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400" kern="1200" dirty="0"/>
          </a:p>
        </p:txBody>
      </p:sp>
    </p:spTree>
    <p:extLst>
      <p:ext uri="{BB962C8B-B14F-4D97-AF65-F5344CB8AC3E}">
        <p14:creationId xmlns:p14="http://schemas.microsoft.com/office/powerpoint/2010/main" val="74489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32" grpId="0" animBg="1"/>
      <p:bldP spid="28" grpId="0" animBg="1"/>
      <p:bldP spid="33" grpId="0" animBg="1"/>
      <p:bldP spid="43" grpId="0" animBg="1"/>
      <p:bldP spid="44" grpId="0" animBg="1"/>
      <p:bldP spid="48" grpId="0"/>
      <p:bldP spid="49" grpId="0" animBg="1"/>
      <p:bldP spid="50" grpId="0" animBg="1"/>
      <p:bldP spid="51" grpId="0" animBg="1"/>
      <p:bldP spid="52" grpId="0" animBg="1"/>
      <p:bldP spid="69" grpId="0" build="p"/>
      <p:bldP spid="70" grpId="0"/>
      <p:bldP spid="71" grpId="0"/>
      <p:bldP spid="73" grpId="0" animBg="1"/>
      <p:bldP spid="77" grpId="0" animBg="1"/>
      <p:bldP spid="78" grpId="0"/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Where can you Deliver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CD2C0-0D41-4F18-13D6-B4C5C4B3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06" y="1166627"/>
            <a:ext cx="6495783" cy="4815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A4A38-41F2-0264-DC56-EC6184A10CDC}"/>
              </a:ext>
            </a:extLst>
          </p:cNvPr>
          <p:cNvSpPr txBox="1"/>
          <p:nvPr/>
        </p:nvSpPr>
        <p:spPr>
          <a:xfrm>
            <a:off x="2848107" y="5650454"/>
            <a:ext cx="6495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https://developer.microsoft.com/en-us/microsoft-edge/webview2/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9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Blazor Hybrid on WinForms – Use Cases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E4385-D6D2-D86D-4AD3-E9BF0DA93E56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 err="1">
                <a:solidFill>
                  <a:schemeClr val="accent5"/>
                </a:solidFill>
              </a:rPr>
              <a:t>Stessa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 err="1">
                <a:solidFill>
                  <a:schemeClr val="accent5"/>
                </a:solidFill>
              </a:rPr>
              <a:t>esperienza</a:t>
            </a:r>
            <a:r>
              <a:rPr lang="en-GB" sz="2000" dirty="0">
                <a:solidFill>
                  <a:schemeClr val="accent5"/>
                </a:solidFill>
              </a:rPr>
              <a:t> su Web e Desktop</a:t>
            </a: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86FF24F2-BC96-F1F2-E916-66E76C99FD6E}"/>
              </a:ext>
            </a:extLst>
          </p:cNvPr>
          <p:cNvSpPr/>
          <p:nvPr/>
        </p:nvSpPr>
        <p:spPr>
          <a:xfrm>
            <a:off x="3709725" y="2212736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Web App</a:t>
            </a:r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B5C47724-B373-6597-DEE1-31F64A13B7AD}"/>
              </a:ext>
            </a:extLst>
          </p:cNvPr>
          <p:cNvSpPr/>
          <p:nvPr/>
        </p:nvSpPr>
        <p:spPr>
          <a:xfrm>
            <a:off x="3709725" y="3836319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dirty="0"/>
              <a:t>Native Desktop App</a:t>
            </a:r>
            <a:endParaRPr lang="en-GB" sz="2400" kern="1200" dirty="0"/>
          </a:p>
        </p:txBody>
      </p:sp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9988D4C3-6136-87F3-94C0-92EF302F6BBA}"/>
              </a:ext>
            </a:extLst>
          </p:cNvPr>
          <p:cNvSpPr/>
          <p:nvPr/>
        </p:nvSpPr>
        <p:spPr>
          <a:xfrm>
            <a:off x="6310092" y="2988210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dirty="0"/>
              <a:t>Razor Components Class Library</a:t>
            </a:r>
            <a:endParaRPr lang="en-GB" sz="2400" kern="12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7623F5F-1AE1-C3E2-C3BC-A08F4156E89E}"/>
              </a:ext>
            </a:extLst>
          </p:cNvPr>
          <p:cNvSpPr/>
          <p:nvPr/>
        </p:nvSpPr>
        <p:spPr>
          <a:xfrm rot="20176963">
            <a:off x="5530393" y="3772637"/>
            <a:ext cx="992949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FBD8F7-CEB1-BC8B-35C6-05701F1933DA}"/>
              </a:ext>
            </a:extLst>
          </p:cNvPr>
          <p:cNvSpPr/>
          <p:nvPr/>
        </p:nvSpPr>
        <p:spPr>
          <a:xfrm rot="1516338">
            <a:off x="5528296" y="2794687"/>
            <a:ext cx="992949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 </a:t>
            </a:r>
            <a:r>
              <a:rPr lang="en-GB" dirty="0" err="1"/>
              <a:t>grazie</a:t>
            </a:r>
            <a:r>
              <a:rPr lang="en-GB" dirty="0"/>
              <a:t> </a:t>
            </a:r>
            <a:r>
              <a:rPr lang="en-GB" dirty="0" err="1"/>
              <a:t>agli</a:t>
            </a:r>
            <a:r>
              <a:rPr lang="en-GB" dirty="0"/>
              <a:t> sponsor</a:t>
            </a:r>
          </a:p>
        </p:txBody>
      </p:sp>
      <p:pic>
        <p:nvPicPr>
          <p:cNvPr id="1028" name="Picture 4" descr="Logo Sponsor Ellycode">
            <a:extLst>
              <a:ext uri="{FF2B5EF4-FFF2-40B4-BE49-F238E27FC236}">
                <a16:creationId xmlns:a16="http://schemas.microsoft.com/office/drawing/2014/main" id="{55F86AA0-DB44-44F0-5835-62E54FA0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42" y="1729545"/>
            <a:ext cx="3262418" cy="100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Innovidia">
            <a:extLst>
              <a:ext uri="{FF2B5EF4-FFF2-40B4-BE49-F238E27FC236}">
                <a16:creationId xmlns:a16="http://schemas.microsoft.com/office/drawing/2014/main" id="{00A60AE4-D214-8A04-FEEC-50133918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58" y="4709021"/>
            <a:ext cx="2337694" cy="6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 Sponsor QT2000">
            <a:extLst>
              <a:ext uri="{FF2B5EF4-FFF2-40B4-BE49-F238E27FC236}">
                <a16:creationId xmlns:a16="http://schemas.microsoft.com/office/drawing/2014/main" id="{C7EC7A68-329F-F689-E7F7-BF20D980A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79" y="4657638"/>
            <a:ext cx="1809227" cy="110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3B5E56-5CC1-C29E-3DB8-F1213C48E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560" y="1648071"/>
            <a:ext cx="3695700" cy="1149959"/>
          </a:xfrm>
          <a:prstGeom prst="rect">
            <a:avLst/>
          </a:prstGeom>
        </p:spPr>
      </p:pic>
      <p:pic>
        <p:nvPicPr>
          <p:cNvPr id="1026" name="Picture 2" descr="Logo Sponsor Improove">
            <a:extLst>
              <a:ext uri="{FF2B5EF4-FFF2-40B4-BE49-F238E27FC236}">
                <a16:creationId xmlns:a16="http://schemas.microsoft.com/office/drawing/2014/main" id="{DCB3A371-6A78-3D13-2E3B-45716343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42" y="1803276"/>
            <a:ext cx="3262419" cy="89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ogo Sponsor Microsoft">
            <a:extLst>
              <a:ext uri="{FF2B5EF4-FFF2-40B4-BE49-F238E27FC236}">
                <a16:creationId xmlns:a16="http://schemas.microsoft.com/office/drawing/2014/main" id="{21408184-AC8F-F89A-6871-6FB8874A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64" y="3173256"/>
            <a:ext cx="3904942" cy="11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Logo Sponsor Elogic">
            <a:extLst>
              <a:ext uri="{FF2B5EF4-FFF2-40B4-BE49-F238E27FC236}">
                <a16:creationId xmlns:a16="http://schemas.microsoft.com/office/drawing/2014/main" id="{C52F82C2-AFD7-0EAD-762A-FD42F99C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96" y="3343135"/>
            <a:ext cx="3067107" cy="8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6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Blazor Hybrid on WinForms – Use Cases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E4385-D6D2-D86D-4AD3-E9BF0DA93E56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>
                <a:solidFill>
                  <a:schemeClr val="accent5"/>
                </a:solidFill>
              </a:rPr>
              <a:t>Step </a:t>
            </a:r>
            <a:r>
              <a:rPr lang="en-GB" sz="2000" dirty="0" err="1">
                <a:solidFill>
                  <a:schemeClr val="accent5"/>
                </a:solidFill>
              </a:rPr>
              <a:t>intermedio</a:t>
            </a:r>
            <a:r>
              <a:rPr lang="en-GB" sz="2000" dirty="0">
                <a:solidFill>
                  <a:schemeClr val="accent5"/>
                </a:solidFill>
              </a:rPr>
              <a:t> per la </a:t>
            </a:r>
            <a:r>
              <a:rPr lang="en-GB" sz="2000" dirty="0" err="1">
                <a:solidFill>
                  <a:schemeClr val="accent5"/>
                </a:solidFill>
              </a:rPr>
              <a:t>Modernizzazione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 err="1">
                <a:solidFill>
                  <a:schemeClr val="accent5"/>
                </a:solidFill>
              </a:rPr>
              <a:t>delle</a:t>
            </a:r>
            <a:r>
              <a:rPr lang="en-GB" sz="2000" dirty="0">
                <a:solidFill>
                  <a:schemeClr val="accent5"/>
                </a:solidFill>
              </a:rPr>
              <a:t> </a:t>
            </a:r>
            <a:r>
              <a:rPr lang="en-GB" sz="2000" dirty="0" err="1">
                <a:solidFill>
                  <a:schemeClr val="accent5"/>
                </a:solidFill>
              </a:rPr>
              <a:t>Applicazioni</a:t>
            </a:r>
            <a:endParaRPr lang="en-GB" sz="2000" dirty="0">
              <a:solidFill>
                <a:schemeClr val="accent5"/>
              </a:solidFill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86FF24F2-BC96-F1F2-E916-66E76C99FD6E}"/>
              </a:ext>
            </a:extLst>
          </p:cNvPr>
          <p:cNvSpPr/>
          <p:nvPr/>
        </p:nvSpPr>
        <p:spPr>
          <a:xfrm>
            <a:off x="1274685" y="3078318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/>
              <a:t>.NET Framework</a:t>
            </a:r>
          </a:p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/>
              <a:t>Legacy </a:t>
            </a:r>
            <a:r>
              <a:rPr lang="en-GB" sz="2000" kern="1200" dirty="0" err="1"/>
              <a:t>WinForm</a:t>
            </a:r>
            <a:r>
              <a:rPr lang="en-GB" sz="2000" kern="1200" dirty="0"/>
              <a:t> App</a:t>
            </a:r>
          </a:p>
        </p:txBody>
      </p:sp>
      <p:sp>
        <p:nvSpPr>
          <p:cNvPr id="3" name="Free-form: Shape 2">
            <a:extLst>
              <a:ext uri="{FF2B5EF4-FFF2-40B4-BE49-F238E27FC236}">
                <a16:creationId xmlns:a16="http://schemas.microsoft.com/office/drawing/2014/main" id="{E3CFE0A5-1E1E-0D04-4CAF-4360543D6FFD}"/>
              </a:ext>
            </a:extLst>
          </p:cNvPr>
          <p:cNvSpPr/>
          <p:nvPr/>
        </p:nvSpPr>
        <p:spPr>
          <a:xfrm>
            <a:off x="3731537" y="3078317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/>
              <a:t>.NET 7</a:t>
            </a:r>
          </a:p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 err="1"/>
              <a:t>WinForm</a:t>
            </a:r>
            <a:r>
              <a:rPr lang="en-GB" sz="2000" kern="1200" dirty="0"/>
              <a:t> App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82455CE3-6DAF-5486-A901-E2C85A8824DE}"/>
              </a:ext>
            </a:extLst>
          </p:cNvPr>
          <p:cNvSpPr/>
          <p:nvPr/>
        </p:nvSpPr>
        <p:spPr>
          <a:xfrm>
            <a:off x="6188389" y="3078316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/>
              <a:t>.NET 7</a:t>
            </a:r>
          </a:p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/>
              <a:t>Blazor Hybrid </a:t>
            </a:r>
            <a:r>
              <a:rPr lang="en-GB" sz="2000" kern="1200" dirty="0" err="1"/>
              <a:t>WinForm</a:t>
            </a:r>
            <a:r>
              <a:rPr lang="en-GB" sz="2000" kern="1200" dirty="0"/>
              <a:t> App</a:t>
            </a: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62EE1757-FD00-2C5F-5546-7D5C6E7F1E05}"/>
              </a:ext>
            </a:extLst>
          </p:cNvPr>
          <p:cNvSpPr/>
          <p:nvPr/>
        </p:nvSpPr>
        <p:spPr>
          <a:xfrm>
            <a:off x="8645241" y="3078315"/>
            <a:ext cx="2029722" cy="1274019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kern="1200" dirty="0"/>
              <a:t>.NET 7</a:t>
            </a:r>
          </a:p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000" dirty="0"/>
              <a:t>Blazor Web </a:t>
            </a:r>
            <a:r>
              <a:rPr lang="en-GB" sz="2000" kern="1200" dirty="0"/>
              <a:t>App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DABA50-84F7-A1C3-C9EF-AFE0366FF7BF}"/>
              </a:ext>
            </a:extLst>
          </p:cNvPr>
          <p:cNvSpPr/>
          <p:nvPr/>
        </p:nvSpPr>
        <p:spPr>
          <a:xfrm>
            <a:off x="3304407" y="3404141"/>
            <a:ext cx="424795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9B3BAA-BBD0-5E45-B09D-909E723371E9}"/>
              </a:ext>
            </a:extLst>
          </p:cNvPr>
          <p:cNvSpPr/>
          <p:nvPr/>
        </p:nvSpPr>
        <p:spPr>
          <a:xfrm>
            <a:off x="5763386" y="3404141"/>
            <a:ext cx="424795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FFED1E-7FE0-3A01-4849-2723D99A58DC}"/>
              </a:ext>
            </a:extLst>
          </p:cNvPr>
          <p:cNvSpPr/>
          <p:nvPr/>
        </p:nvSpPr>
        <p:spPr>
          <a:xfrm>
            <a:off x="8220446" y="3405605"/>
            <a:ext cx="424795" cy="622366"/>
          </a:xfrm>
          <a:prstGeom prst="rightArrow">
            <a:avLst>
              <a:gd name="adj1" fmla="val 50000"/>
              <a:gd name="adj2" fmla="val 66154"/>
            </a:avLst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9A45E-F47C-C09D-9F43-F2FBBDBC01C0}"/>
              </a:ext>
            </a:extLst>
          </p:cNvPr>
          <p:cNvSpPr txBox="1"/>
          <p:nvPr/>
        </p:nvSpPr>
        <p:spPr>
          <a:xfrm>
            <a:off x="2358939" y="4480372"/>
            <a:ext cx="2315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.NET Upgrade Assistant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1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4" grpId="0" animBg="1"/>
      <p:bldP spid="6" grpId="0" animBg="1"/>
      <p:bldP spid="7" grpId="0" animBg="1"/>
      <p:bldP spid="10" grpId="0" animBg="1"/>
      <p:bldP spid="11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683C2-A00E-6753-E89F-F8950DEF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dirty="0"/>
              <a:t>Nicola Paro</a:t>
            </a:r>
          </a:p>
          <a:p>
            <a:pPr marL="0" indent="0">
              <a:buNone/>
            </a:pPr>
            <a:r>
              <a:rPr lang="en-GB" sz="2000" dirty="0"/>
              <a:t>Cloud Solutions Engineer | Technical Team Leader </a:t>
            </a:r>
          </a:p>
          <a:p>
            <a:pPr marL="0" indent="0">
              <a:buNone/>
            </a:pPr>
            <a:r>
              <a:rPr lang="en-GB" sz="2000" dirty="0"/>
              <a:t>@ </a:t>
            </a:r>
            <a:r>
              <a:rPr lang="en-GB" sz="2000" dirty="0" err="1"/>
              <a:t>beanTech</a:t>
            </a:r>
            <a:endParaRPr lang="en-GB" sz="2000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8C80E-4201-FA40-243B-A20C31A0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" b="99"/>
          <a:stretch/>
        </p:blipFill>
        <p:spPr>
          <a:xfrm>
            <a:off x="8621334" y="858385"/>
            <a:ext cx="2971800" cy="2971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4" descr="Preview of your QR Code">
            <a:extLst>
              <a:ext uri="{FF2B5EF4-FFF2-40B4-BE49-F238E27FC236}">
                <a16:creationId xmlns:a16="http://schemas.microsoft.com/office/drawing/2014/main" id="{29F9428F-24DF-E4AA-C27A-4F6B9BD5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39" y="320516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Preview of your QR Code">
            <a:extLst>
              <a:ext uri="{FF2B5EF4-FFF2-40B4-BE49-F238E27FC236}">
                <a16:creationId xmlns:a16="http://schemas.microsoft.com/office/drawing/2014/main" id="{55BA4833-4315-F23F-F270-11751EC3E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939" y="3205163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D1B92-5B7A-A57C-AC84-2966C6B61CEC}"/>
              </a:ext>
            </a:extLst>
          </p:cNvPr>
          <p:cNvSpPr txBox="1"/>
          <p:nvPr/>
        </p:nvSpPr>
        <p:spPr>
          <a:xfrm>
            <a:off x="706061" y="5217434"/>
            <a:ext cx="374448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linkedin.com/in/nicolaparo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BBB98-E956-4BE3-64AE-57873B21BD08}"/>
              </a:ext>
            </a:extLst>
          </p:cNvPr>
          <p:cNvSpPr txBox="1"/>
          <p:nvPr/>
        </p:nvSpPr>
        <p:spPr>
          <a:xfrm>
            <a:off x="5064630" y="5219126"/>
            <a:ext cx="321581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github.com/</a:t>
            </a:r>
            <a:r>
              <a:rPr lang="en-GB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nicolaparo</a:t>
            </a:r>
            <a:endParaRPr lang="en-GB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8734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Grazie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257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AAC0-8C80-58D5-10B7-0FCDAEF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 alle community </a:t>
            </a:r>
            <a:r>
              <a:rPr lang="en-GB" dirty="0" err="1"/>
              <a:t>che</a:t>
            </a:r>
            <a:r>
              <a:rPr lang="en-GB" dirty="0"/>
              <a:t> ci </a:t>
            </a:r>
            <a:r>
              <a:rPr lang="en-GB" dirty="0" err="1"/>
              <a:t>hanno</a:t>
            </a:r>
            <a:r>
              <a:rPr lang="en-GB" dirty="0"/>
              <a:t> </a:t>
            </a:r>
            <a:r>
              <a:rPr lang="en-GB" dirty="0" err="1"/>
              <a:t>supportato</a:t>
            </a:r>
            <a:endParaRPr lang="en-GB" dirty="0"/>
          </a:p>
        </p:txBody>
      </p:sp>
      <p:pic>
        <p:nvPicPr>
          <p:cNvPr id="2050" name="Picture 2" descr="Logo Community DotNetCode">
            <a:extLst>
              <a:ext uri="{FF2B5EF4-FFF2-40B4-BE49-F238E27FC236}">
                <a16:creationId xmlns:a16="http://schemas.microsoft.com/office/drawing/2014/main" id="{0E12FB1A-1530-61E8-B324-513B7ADA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36" y="3818984"/>
            <a:ext cx="1168274" cy="116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Community UgiDotNet">
            <a:extLst>
              <a:ext uri="{FF2B5EF4-FFF2-40B4-BE49-F238E27FC236}">
                <a16:creationId xmlns:a16="http://schemas.microsoft.com/office/drawing/2014/main" id="{71FBEE89-F1C7-DD4D-91C8-248DC918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2" y="1749318"/>
            <a:ext cx="1722071" cy="13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o Community DotNetSide">
            <a:extLst>
              <a:ext uri="{FF2B5EF4-FFF2-40B4-BE49-F238E27FC236}">
                <a16:creationId xmlns:a16="http://schemas.microsoft.com/office/drawing/2014/main" id="{069CD0B1-5433-13C6-7621-411F480C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14" y="1873634"/>
            <a:ext cx="2776472" cy="12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 Community XeDotNet">
            <a:extLst>
              <a:ext uri="{FF2B5EF4-FFF2-40B4-BE49-F238E27FC236}">
                <a16:creationId xmlns:a16="http://schemas.microsoft.com/office/drawing/2014/main" id="{305DB3AF-4953-D6AB-0692-191AF995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363" y="2032545"/>
            <a:ext cx="1569901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Logo Community DotNetToscana">
            <a:extLst>
              <a:ext uri="{FF2B5EF4-FFF2-40B4-BE49-F238E27FC236}">
                <a16:creationId xmlns:a16="http://schemas.microsoft.com/office/drawing/2014/main" id="{9C32B1E4-AAE8-66C4-95E6-8D224B5E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48" y="1989128"/>
            <a:ext cx="2776472" cy="107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ogo Community DotNetLombardia">
            <a:extLst>
              <a:ext uri="{FF2B5EF4-FFF2-40B4-BE49-F238E27FC236}">
                <a16:creationId xmlns:a16="http://schemas.microsoft.com/office/drawing/2014/main" id="{DBAF4316-E9D5-4880-616D-692FE482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123" y="4003317"/>
            <a:ext cx="2295525" cy="7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102C92-0AF2-A068-BCD9-16E1076E3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27998" r="10579" b="31344"/>
          <a:stretch/>
        </p:blipFill>
        <p:spPr bwMode="auto">
          <a:xfrm>
            <a:off x="6829797" y="3890747"/>
            <a:ext cx="4165080" cy="103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Real Life Story</a:t>
            </a:r>
          </a:p>
        </p:txBody>
      </p:sp>
    </p:spTree>
    <p:extLst>
      <p:ext uri="{BB962C8B-B14F-4D97-AF65-F5344CB8AC3E}">
        <p14:creationId xmlns:p14="http://schemas.microsoft.com/office/powerpoint/2010/main" val="418306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Real Life Story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7523A0-7F71-6E2B-ACCE-18F86FFC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1" y="2627850"/>
            <a:ext cx="3200794" cy="191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9F7871D9-15FA-FF14-EF8C-A6954CD8F8AD}"/>
              </a:ext>
            </a:extLst>
          </p:cNvPr>
          <p:cNvSpPr/>
          <p:nvPr/>
        </p:nvSpPr>
        <p:spPr>
          <a:xfrm rot="5400000">
            <a:off x="4468804" y="2750383"/>
            <a:ext cx="137454" cy="1461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46C72-7F69-C3DE-2FC3-9C9C22176959}"/>
              </a:ext>
            </a:extLst>
          </p:cNvPr>
          <p:cNvSpPr txBox="1"/>
          <p:nvPr/>
        </p:nvSpPr>
        <p:spPr>
          <a:xfrm>
            <a:off x="3926626" y="307145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DMX Cable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1D3EC3-09B9-32CF-F61A-F3E1212606C2}"/>
              </a:ext>
            </a:extLst>
          </p:cNvPr>
          <p:cNvSpPr txBox="1"/>
          <p:nvPr/>
        </p:nvSpPr>
        <p:spPr>
          <a:xfrm>
            <a:off x="1418119" y="212938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Consolle</a:t>
            </a:r>
            <a:r>
              <a:rPr lang="en-GB" dirty="0"/>
              <a:t> Luci</a:t>
            </a:r>
          </a:p>
        </p:txBody>
      </p:sp>
      <p:pic>
        <p:nvPicPr>
          <p:cNvPr id="23" name="Picture 4" descr="2PCS LED Par 54X3W RGB DMX Stage Lights Business Lights LED Wash Light ...">
            <a:extLst>
              <a:ext uri="{FF2B5EF4-FFF2-40B4-BE49-F238E27FC236}">
                <a16:creationId xmlns:a16="http://schemas.microsoft.com/office/drawing/2014/main" id="{2B54742B-6F8D-AF8E-2F5B-19CA7B85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68" y="2423194"/>
            <a:ext cx="2115530" cy="21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2PCS LED Par 54X3W RGB DMX Stage Lights Business Lights LED Wash Light ...">
            <a:extLst>
              <a:ext uri="{FF2B5EF4-FFF2-40B4-BE49-F238E27FC236}">
                <a16:creationId xmlns:a16="http://schemas.microsoft.com/office/drawing/2014/main" id="{2FA34BC7-C00D-C00B-82A6-E24EC3B0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71" y="2423194"/>
            <a:ext cx="2252220" cy="2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ylinder 24">
            <a:extLst>
              <a:ext uri="{FF2B5EF4-FFF2-40B4-BE49-F238E27FC236}">
                <a16:creationId xmlns:a16="http://schemas.microsoft.com/office/drawing/2014/main" id="{8F302EED-D936-A0BE-7464-BC4B11007DA6}"/>
              </a:ext>
            </a:extLst>
          </p:cNvPr>
          <p:cNvSpPr/>
          <p:nvPr/>
        </p:nvSpPr>
        <p:spPr>
          <a:xfrm rot="5400000">
            <a:off x="8214608" y="2750383"/>
            <a:ext cx="137454" cy="1461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E5C5B-0A99-C3B0-9DEA-27AE0046C275}"/>
              </a:ext>
            </a:extLst>
          </p:cNvPr>
          <p:cNvSpPr txBox="1"/>
          <p:nvPr/>
        </p:nvSpPr>
        <p:spPr>
          <a:xfrm>
            <a:off x="7672430" y="307145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DMX Cable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80C1C-6962-0961-06B2-A0003C606F1E}"/>
              </a:ext>
            </a:extLst>
          </p:cNvPr>
          <p:cNvSpPr txBox="1"/>
          <p:nvPr/>
        </p:nvSpPr>
        <p:spPr>
          <a:xfrm>
            <a:off x="5748553" y="2053862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 Led RGB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CB7D5-1F9C-09B0-3488-1576A1575134}"/>
              </a:ext>
            </a:extLst>
          </p:cNvPr>
          <p:cNvSpPr txBox="1"/>
          <p:nvPr/>
        </p:nvSpPr>
        <p:spPr>
          <a:xfrm>
            <a:off x="9558383" y="2053862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 Led RGB</a:t>
            </a:r>
          </a:p>
        </p:txBody>
      </p:sp>
    </p:spTree>
    <p:extLst>
      <p:ext uri="{BB962C8B-B14F-4D97-AF65-F5344CB8AC3E}">
        <p14:creationId xmlns:p14="http://schemas.microsoft.com/office/powerpoint/2010/main" val="127778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and New Hp Compaq 6735s Notebook Pc Going For N90,000 - Technology ...">
            <a:extLst>
              <a:ext uri="{FF2B5EF4-FFF2-40B4-BE49-F238E27FC236}">
                <a16:creationId xmlns:a16="http://schemas.microsoft.com/office/drawing/2014/main" id="{38FFA7D2-4628-415B-3746-6930D25B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" y="2455813"/>
            <a:ext cx="2962675" cy="25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Real Life Story</a:t>
            </a:r>
          </a:p>
        </p:txBody>
      </p:sp>
      <p:pic>
        <p:nvPicPr>
          <p:cNvPr id="1028" name="Picture 4" descr="2PCS LED Par 54X3W RGB DMX Stage Lights Business Lights LED Wash Light ...">
            <a:extLst>
              <a:ext uri="{FF2B5EF4-FFF2-40B4-BE49-F238E27FC236}">
                <a16:creationId xmlns:a16="http://schemas.microsoft.com/office/drawing/2014/main" id="{6841D588-F83A-D262-02F1-04BB5DCB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68" y="2423194"/>
            <a:ext cx="2115530" cy="21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PCS LED Par 54X3W RGB DMX Stage Lights Business Lights LED Wash Light ...">
            <a:extLst>
              <a:ext uri="{FF2B5EF4-FFF2-40B4-BE49-F238E27FC236}">
                <a16:creationId xmlns:a16="http://schemas.microsoft.com/office/drawing/2014/main" id="{D4C588EA-FB83-AF18-E0B3-FA33B5AB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71" y="2423194"/>
            <a:ext cx="2252220" cy="2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9F7871D9-15FA-FF14-EF8C-A6954CD8F8AD}"/>
              </a:ext>
            </a:extLst>
          </p:cNvPr>
          <p:cNvSpPr/>
          <p:nvPr/>
        </p:nvSpPr>
        <p:spPr>
          <a:xfrm rot="5400000">
            <a:off x="4468804" y="2750383"/>
            <a:ext cx="137454" cy="1461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A2AB8D7-065C-18DE-0043-A8C18BB7BBD1}"/>
              </a:ext>
            </a:extLst>
          </p:cNvPr>
          <p:cNvSpPr/>
          <p:nvPr/>
        </p:nvSpPr>
        <p:spPr>
          <a:xfrm rot="5400000">
            <a:off x="8214608" y="2750383"/>
            <a:ext cx="137454" cy="1461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46C72-7F69-C3DE-2FC3-9C9C22176959}"/>
              </a:ext>
            </a:extLst>
          </p:cNvPr>
          <p:cNvSpPr txBox="1"/>
          <p:nvPr/>
        </p:nvSpPr>
        <p:spPr>
          <a:xfrm>
            <a:off x="3471729" y="3028656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uDMX</a:t>
            </a:r>
            <a:r>
              <a:rPr lang="en-GB" dirty="0"/>
              <a:t> Adapter Cable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0304D-9705-C355-2459-F8FE581018D2}"/>
              </a:ext>
            </a:extLst>
          </p:cNvPr>
          <p:cNvSpPr txBox="1"/>
          <p:nvPr/>
        </p:nvSpPr>
        <p:spPr>
          <a:xfrm>
            <a:off x="7672430" y="307145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DMX Cable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AAA1C-59F0-996D-CD58-203CA6F1E91C}"/>
              </a:ext>
            </a:extLst>
          </p:cNvPr>
          <p:cNvSpPr txBox="1"/>
          <p:nvPr/>
        </p:nvSpPr>
        <p:spPr>
          <a:xfrm>
            <a:off x="5748553" y="2053862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 Led RGB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10940-A813-69D2-9371-46874BC3CB47}"/>
              </a:ext>
            </a:extLst>
          </p:cNvPr>
          <p:cNvSpPr txBox="1"/>
          <p:nvPr/>
        </p:nvSpPr>
        <p:spPr>
          <a:xfrm>
            <a:off x="9558383" y="2053862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 Led RGB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AD3DB-7474-9293-957D-2284E83E0439}"/>
              </a:ext>
            </a:extLst>
          </p:cNvPr>
          <p:cNvSpPr txBox="1"/>
          <p:nvPr/>
        </p:nvSpPr>
        <p:spPr>
          <a:xfrm>
            <a:off x="1908025" y="212938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7752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and New Hp Compaq 6735s Notebook Pc Going For N90,000 - Technology ...">
            <a:extLst>
              <a:ext uri="{FF2B5EF4-FFF2-40B4-BE49-F238E27FC236}">
                <a16:creationId xmlns:a16="http://schemas.microsoft.com/office/drawing/2014/main" id="{38FFA7D2-4628-415B-3746-6930D25B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48" y="2455813"/>
            <a:ext cx="2962675" cy="251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Real Life Story</a:t>
            </a:r>
          </a:p>
        </p:txBody>
      </p:sp>
      <p:pic>
        <p:nvPicPr>
          <p:cNvPr id="1028" name="Picture 4" descr="2PCS LED Par 54X3W RGB DMX Stage Lights Business Lights LED Wash Light ...">
            <a:extLst>
              <a:ext uri="{FF2B5EF4-FFF2-40B4-BE49-F238E27FC236}">
                <a16:creationId xmlns:a16="http://schemas.microsoft.com/office/drawing/2014/main" id="{6841D588-F83A-D262-02F1-04BB5DCB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68" y="2423194"/>
            <a:ext cx="2115530" cy="21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PCS LED Par 54X3W RGB DMX Stage Lights Business Lights LED Wash Light ...">
            <a:extLst>
              <a:ext uri="{FF2B5EF4-FFF2-40B4-BE49-F238E27FC236}">
                <a16:creationId xmlns:a16="http://schemas.microsoft.com/office/drawing/2014/main" id="{D4C588EA-FB83-AF18-E0B3-FA33B5AB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71" y="2423194"/>
            <a:ext cx="2252220" cy="2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9F7871D9-15FA-FF14-EF8C-A6954CD8F8AD}"/>
              </a:ext>
            </a:extLst>
          </p:cNvPr>
          <p:cNvSpPr/>
          <p:nvPr/>
        </p:nvSpPr>
        <p:spPr>
          <a:xfrm rot="5400000">
            <a:off x="4468804" y="2750383"/>
            <a:ext cx="137454" cy="1461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A2AB8D7-065C-18DE-0043-A8C18BB7BBD1}"/>
              </a:ext>
            </a:extLst>
          </p:cNvPr>
          <p:cNvSpPr/>
          <p:nvPr/>
        </p:nvSpPr>
        <p:spPr>
          <a:xfrm rot="5400000">
            <a:off x="8214608" y="2750383"/>
            <a:ext cx="137454" cy="146115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46C72-7F69-C3DE-2FC3-9C9C22176959}"/>
              </a:ext>
            </a:extLst>
          </p:cNvPr>
          <p:cNvSpPr txBox="1"/>
          <p:nvPr/>
        </p:nvSpPr>
        <p:spPr>
          <a:xfrm>
            <a:off x="3471729" y="3028656"/>
            <a:ext cx="215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uDMX</a:t>
            </a:r>
            <a:r>
              <a:rPr lang="en-GB" dirty="0"/>
              <a:t> Adapter Cable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0304D-9705-C355-2459-F8FE581018D2}"/>
              </a:ext>
            </a:extLst>
          </p:cNvPr>
          <p:cNvSpPr txBox="1"/>
          <p:nvPr/>
        </p:nvSpPr>
        <p:spPr>
          <a:xfrm>
            <a:off x="7672430" y="307145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DMX Cable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AAA1C-59F0-996D-CD58-203CA6F1E91C}"/>
              </a:ext>
            </a:extLst>
          </p:cNvPr>
          <p:cNvSpPr txBox="1"/>
          <p:nvPr/>
        </p:nvSpPr>
        <p:spPr>
          <a:xfrm>
            <a:off x="5748553" y="2053862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 Led RGB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10940-A813-69D2-9371-46874BC3CB47}"/>
              </a:ext>
            </a:extLst>
          </p:cNvPr>
          <p:cNvSpPr txBox="1"/>
          <p:nvPr/>
        </p:nvSpPr>
        <p:spPr>
          <a:xfrm>
            <a:off x="9558383" y="2053862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 Led RGB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AD3DB-7474-9293-957D-2284E83E0439}"/>
              </a:ext>
            </a:extLst>
          </p:cNvPr>
          <p:cNvSpPr txBox="1"/>
          <p:nvPr/>
        </p:nvSpPr>
        <p:spPr>
          <a:xfrm>
            <a:off x="1908025" y="212938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8773F-6832-5FE2-3AFF-F0F263910F86}"/>
              </a:ext>
            </a:extLst>
          </p:cNvPr>
          <p:cNvSpPr/>
          <p:nvPr/>
        </p:nvSpPr>
        <p:spPr>
          <a:xfrm rot="21112531">
            <a:off x="2097097" y="2163451"/>
            <a:ext cx="2908169" cy="985279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Drivers 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84665-8FCC-F1A2-3EC3-D72746C5668F}"/>
              </a:ext>
            </a:extLst>
          </p:cNvPr>
          <p:cNvSpPr/>
          <p:nvPr/>
        </p:nvSpPr>
        <p:spPr>
          <a:xfrm rot="649077">
            <a:off x="832164" y="3150079"/>
            <a:ext cx="2908169" cy="985279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SDK ???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D0CF9-515F-F06E-0E10-B0DE5AB0C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862" y="957603"/>
            <a:ext cx="3293769" cy="45114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948987-FD92-C47E-ED41-E8CA59471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34570">
            <a:off x="3012169" y="3690000"/>
            <a:ext cx="7279179" cy="7560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1DCDAA-F4B7-D120-8E35-2280C00A3043}"/>
              </a:ext>
            </a:extLst>
          </p:cNvPr>
          <p:cNvSpPr/>
          <p:nvPr/>
        </p:nvSpPr>
        <p:spPr>
          <a:xfrm rot="166456">
            <a:off x="4956348" y="4050013"/>
            <a:ext cx="2908169" cy="985279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Natively compiled for x86</a:t>
            </a:r>
          </a:p>
        </p:txBody>
      </p:sp>
    </p:spTree>
    <p:extLst>
      <p:ext uri="{BB962C8B-B14F-4D97-AF65-F5344CB8AC3E}">
        <p14:creationId xmlns:p14="http://schemas.microsoft.com/office/powerpoint/2010/main" val="33910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2F23-A361-216F-8AEB-032FC07C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60" y="287566"/>
            <a:ext cx="11210982" cy="985279"/>
          </a:xfrm>
        </p:spPr>
        <p:txBody>
          <a:bodyPr/>
          <a:lstStyle/>
          <a:p>
            <a:r>
              <a:rPr lang="en-GB" dirty="0"/>
              <a:t>A Real Life Story</a:t>
            </a:r>
          </a:p>
        </p:txBody>
      </p:sp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34621F97-46DC-88BE-09DD-F9E1B1D522FA}"/>
              </a:ext>
            </a:extLst>
          </p:cNvPr>
          <p:cNvSpPr/>
          <p:nvPr/>
        </p:nvSpPr>
        <p:spPr>
          <a:xfrm>
            <a:off x="1055926" y="1888659"/>
            <a:ext cx="3113828" cy="1868296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100" kern="1200" dirty="0" err="1"/>
              <a:t>Applicativo</a:t>
            </a:r>
            <a:r>
              <a:rPr lang="en-GB" sz="4100" kern="1200" dirty="0"/>
              <a:t> Desktop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92D52DD8-9E72-870A-6F7C-E989C2C6D929}"/>
              </a:ext>
            </a:extLst>
          </p:cNvPr>
          <p:cNvSpPr/>
          <p:nvPr/>
        </p:nvSpPr>
        <p:spPr>
          <a:xfrm>
            <a:off x="4481136" y="1888659"/>
            <a:ext cx="3113828" cy="1868296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100" kern="1200" dirty="0" err="1"/>
              <a:t>Uso</a:t>
            </a:r>
            <a:r>
              <a:rPr lang="en-GB" sz="4100" kern="1200" dirty="0"/>
              <a:t> di DLL </a:t>
            </a:r>
            <a:r>
              <a:rPr lang="en-GB" sz="4100" kern="1200" dirty="0" err="1"/>
              <a:t>nativa</a:t>
            </a:r>
            <a:r>
              <a:rPr lang="en-GB" sz="4100" kern="1200" dirty="0"/>
              <a:t> Win32</a:t>
            </a:r>
          </a:p>
        </p:txBody>
      </p:sp>
      <p:sp>
        <p:nvSpPr>
          <p:cNvPr id="15" name="Free-form: Shape 14">
            <a:extLst>
              <a:ext uri="{FF2B5EF4-FFF2-40B4-BE49-F238E27FC236}">
                <a16:creationId xmlns:a16="http://schemas.microsoft.com/office/drawing/2014/main" id="{FACC0834-D849-AF79-F019-C48074797395}"/>
              </a:ext>
            </a:extLst>
          </p:cNvPr>
          <p:cNvSpPr/>
          <p:nvPr/>
        </p:nvSpPr>
        <p:spPr>
          <a:xfrm>
            <a:off x="7906347" y="1888659"/>
            <a:ext cx="3113828" cy="1868296"/>
          </a:xfrm>
          <a:custGeom>
            <a:avLst/>
            <a:gdLst>
              <a:gd name="connsiteX0" fmla="*/ 0 w 3113828"/>
              <a:gd name="connsiteY0" fmla="*/ 0 h 1868296"/>
              <a:gd name="connsiteX1" fmla="*/ 3113828 w 3113828"/>
              <a:gd name="connsiteY1" fmla="*/ 0 h 1868296"/>
              <a:gd name="connsiteX2" fmla="*/ 3113828 w 3113828"/>
              <a:gd name="connsiteY2" fmla="*/ 1868296 h 1868296"/>
              <a:gd name="connsiteX3" fmla="*/ 0 w 3113828"/>
              <a:gd name="connsiteY3" fmla="*/ 1868296 h 1868296"/>
              <a:gd name="connsiteX4" fmla="*/ 0 w 3113828"/>
              <a:gd name="connsiteY4" fmla="*/ 0 h 186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3828" h="1868296">
                <a:moveTo>
                  <a:pt x="0" y="0"/>
                </a:moveTo>
                <a:lnTo>
                  <a:pt x="3113828" y="0"/>
                </a:lnTo>
                <a:lnTo>
                  <a:pt x="3113828" y="1868296"/>
                </a:lnTo>
                <a:lnTo>
                  <a:pt x="0" y="1868296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210" tIns="156210" rIns="156210" bIns="156210" numCol="1" spcCol="1270" anchor="ctr" anchorCtr="0">
            <a:noAutofit/>
          </a:bodyPr>
          <a:lstStyle/>
          <a:p>
            <a:pPr marL="0" lvl="0" indent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4100" kern="1200" dirty="0" err="1"/>
              <a:t>Componenti</a:t>
            </a:r>
            <a:r>
              <a:rPr lang="en-GB" sz="4100" kern="1200" dirty="0"/>
              <a:t> UI Custom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B75ECAF-3CAF-6F12-DF7A-04AFEC03A5C3}"/>
              </a:ext>
            </a:extLst>
          </p:cNvPr>
          <p:cNvSpPr txBox="1">
            <a:spLocks/>
          </p:cNvSpPr>
          <p:nvPr/>
        </p:nvSpPr>
        <p:spPr>
          <a:xfrm>
            <a:off x="432560" y="1049127"/>
            <a:ext cx="11268931" cy="44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59328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000" dirty="0" err="1">
                <a:solidFill>
                  <a:schemeClr val="accent5"/>
                </a:solidFill>
              </a:rPr>
              <a:t>Requisiti</a:t>
            </a:r>
            <a:endParaRPr lang="en-GB" sz="2000" dirty="0">
              <a:solidFill>
                <a:schemeClr val="accent5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A4A1E2-4D75-B316-A160-D001BB25A267}"/>
              </a:ext>
            </a:extLst>
          </p:cNvPr>
          <p:cNvGrpSpPr/>
          <p:nvPr/>
        </p:nvGrpSpPr>
        <p:grpSpPr>
          <a:xfrm>
            <a:off x="1824309" y="4268737"/>
            <a:ext cx="8485431" cy="1634791"/>
            <a:chOff x="1807553" y="4149051"/>
            <a:chExt cx="8485431" cy="163479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D65E26-DECD-23B7-B8CB-A4A7BC08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7553" y="4149051"/>
              <a:ext cx="1873923" cy="163479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C66845-8C8E-EC5F-2A6B-0AB0A8AED0D4}"/>
                </a:ext>
              </a:extLst>
            </p:cNvPr>
            <p:cNvSpPr txBox="1"/>
            <p:nvPr/>
          </p:nvSpPr>
          <p:spPr>
            <a:xfrm>
              <a:off x="3916020" y="4612503"/>
              <a:ext cx="63769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Blazor Hybrid on </a:t>
              </a:r>
              <a:r>
                <a:rPr lang="en-GB" sz="4000" dirty="0" err="1"/>
                <a:t>WinForm</a:t>
              </a:r>
              <a:endParaRPr lang="en-GB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92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01CC4-9C78-1B91-FF47-912479A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Blazor Hybrid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D789-B1D5-C0C3-650E-AEB99A82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WinForms</a:t>
            </a:r>
          </a:p>
        </p:txBody>
      </p:sp>
    </p:spTree>
    <p:extLst>
      <p:ext uri="{BB962C8B-B14F-4D97-AF65-F5344CB8AC3E}">
        <p14:creationId xmlns:p14="http://schemas.microsoft.com/office/powerpoint/2010/main" val="141006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440</Words>
  <Application>Microsoft Office PowerPoint</Application>
  <PresentationFormat>Widescreen</PresentationFormat>
  <Paragraphs>105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Accendi la festa con Blazor Hybrid</vt:lpstr>
      <vt:lpstr>Un grazie agli sponsor</vt:lpstr>
      <vt:lpstr>E alle community che ci hanno supportato</vt:lpstr>
      <vt:lpstr>A Real Life Story</vt:lpstr>
      <vt:lpstr>A Real Life Story</vt:lpstr>
      <vt:lpstr>A Real Life Story</vt:lpstr>
      <vt:lpstr>A Real Life Story</vt:lpstr>
      <vt:lpstr>A Real Life Story</vt:lpstr>
      <vt:lpstr>Blazor Hybrid</vt:lpstr>
      <vt:lpstr>Razor Components in Blazor Hybrid</vt:lpstr>
      <vt:lpstr>Razor Components in Blazor Hybrid</vt:lpstr>
      <vt:lpstr>Razor Components in Blazor Hybrid</vt:lpstr>
      <vt:lpstr>Build a WinForm Blazor App</vt:lpstr>
      <vt:lpstr>Build a WinForm Blazor App</vt:lpstr>
      <vt:lpstr>Build a WinForm Blazor App</vt:lpstr>
      <vt:lpstr>Demo</vt:lpstr>
      <vt:lpstr>Where can you Deliver it?</vt:lpstr>
      <vt:lpstr>Where can you Deliver it?</vt:lpstr>
      <vt:lpstr>Blazor Hybrid on WinForms – Use Cases</vt:lpstr>
      <vt:lpstr>Blazor Hybrid on WinForms – Use Cases</vt:lpstr>
      <vt:lpstr>About Me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Aponte</dc:creator>
  <cp:lastModifiedBy>Nicola Paro</cp:lastModifiedBy>
  <cp:revision>6</cp:revision>
  <dcterms:created xsi:type="dcterms:W3CDTF">2022-05-07T17:10:36Z</dcterms:created>
  <dcterms:modified xsi:type="dcterms:W3CDTF">2023-05-27T17:26:03Z</dcterms:modified>
</cp:coreProperties>
</file>