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8" r:id="rId5"/>
    <p:sldId id="263" r:id="rId6"/>
    <p:sldId id="264" r:id="rId7"/>
    <p:sldId id="265" r:id="rId8"/>
    <p:sldId id="259" r:id="rId9"/>
    <p:sldId id="266" r:id="rId10"/>
    <p:sldId id="267" r:id="rId11"/>
    <p:sldId id="269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3E2C3-E70D-47E1-BB3D-9E5C59556EA6}" v="10" dt="2023-02-09T21:24:47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 Poggialini" userId="c49e841e00aafbd0" providerId="LiveId" clId="{8913E2C3-E70D-47E1-BB3D-9E5C59556EA6}"/>
    <pc:docChg chg="undo redo custSel addSld modSld">
      <pc:chgData name="Nicola Poggialini" userId="c49e841e00aafbd0" providerId="LiveId" clId="{8913E2C3-E70D-47E1-BB3D-9E5C59556EA6}" dt="2023-02-09T21:25:29.601" v="3506" actId="1076"/>
      <pc:docMkLst>
        <pc:docMk/>
      </pc:docMkLst>
      <pc:sldChg chg="addSp delSp modSp mod setBg">
        <pc:chgData name="Nicola Poggialini" userId="c49e841e00aafbd0" providerId="LiveId" clId="{8913E2C3-E70D-47E1-BB3D-9E5C59556EA6}" dt="2023-02-09T20:40:17.261" v="675" actId="1076"/>
        <pc:sldMkLst>
          <pc:docMk/>
          <pc:sldMk cId="10075042" sldId="259"/>
        </pc:sldMkLst>
        <pc:spChg chg="mod">
          <ac:chgData name="Nicola Poggialini" userId="c49e841e00aafbd0" providerId="LiveId" clId="{8913E2C3-E70D-47E1-BB3D-9E5C59556EA6}" dt="2023-02-09T20:37:44.686" v="617" actId="20577"/>
          <ac:spMkLst>
            <pc:docMk/>
            <pc:sldMk cId="10075042" sldId="259"/>
            <ac:spMk id="2" creationId="{C2BF4CFB-03F1-CF64-7097-303BC35CEF5A}"/>
          </ac:spMkLst>
        </pc:spChg>
        <pc:spChg chg="mod">
          <ac:chgData name="Nicola Poggialini" userId="c49e841e00aafbd0" providerId="LiveId" clId="{8913E2C3-E70D-47E1-BB3D-9E5C59556EA6}" dt="2023-02-09T20:40:05.560" v="673" actId="255"/>
          <ac:spMkLst>
            <pc:docMk/>
            <pc:sldMk cId="10075042" sldId="259"/>
            <ac:spMk id="3" creationId="{CB048550-5B12-9E48-AAEC-5A5B6CF228A9}"/>
          </ac:spMkLst>
        </pc:spChg>
        <pc:spChg chg="add mod">
          <ac:chgData name="Nicola Poggialini" userId="c49e841e00aafbd0" providerId="LiveId" clId="{8913E2C3-E70D-47E1-BB3D-9E5C59556EA6}" dt="2023-02-09T20:40:17.261" v="675" actId="1076"/>
          <ac:spMkLst>
            <pc:docMk/>
            <pc:sldMk cId="10075042" sldId="259"/>
            <ac:spMk id="6" creationId="{F5FCED7F-A90C-3482-74DE-4E7EABB50B42}"/>
          </ac:spMkLst>
        </pc:spChg>
        <pc:spChg chg="add del">
          <ac:chgData name="Nicola Poggialini" userId="c49e841e00aafbd0" providerId="LiveId" clId="{8913E2C3-E70D-47E1-BB3D-9E5C59556EA6}" dt="2023-02-09T20:36:09.382" v="590" actId="26606"/>
          <ac:spMkLst>
            <pc:docMk/>
            <pc:sldMk cId="10075042" sldId="259"/>
            <ac:spMk id="10" creationId="{2C9A9DA9-7DC8-488B-A882-123947B0F3D9}"/>
          </ac:spMkLst>
        </pc:spChg>
        <pc:spChg chg="add del">
          <ac:chgData name="Nicola Poggialini" userId="c49e841e00aafbd0" providerId="LiveId" clId="{8913E2C3-E70D-47E1-BB3D-9E5C59556EA6}" dt="2023-02-09T20:36:09.382" v="590" actId="26606"/>
          <ac:spMkLst>
            <pc:docMk/>
            <pc:sldMk cId="10075042" sldId="259"/>
            <ac:spMk id="12" creationId="{57F6BDD4-E066-4008-8011-6CC31AEB4556}"/>
          </ac:spMkLst>
        </pc:spChg>
        <pc:spChg chg="add del">
          <ac:chgData name="Nicola Poggialini" userId="c49e841e00aafbd0" providerId="LiveId" clId="{8913E2C3-E70D-47E1-BB3D-9E5C59556EA6}" dt="2023-02-09T20:36:09.382" v="590" actId="26606"/>
          <ac:spMkLst>
            <pc:docMk/>
            <pc:sldMk cId="10075042" sldId="259"/>
            <ac:spMk id="14" creationId="{2711A8FB-68FC-45FC-B01E-38F809E2D439}"/>
          </ac:spMkLst>
        </pc:spChg>
        <pc:spChg chg="add del">
          <ac:chgData name="Nicola Poggialini" userId="c49e841e00aafbd0" providerId="LiveId" clId="{8913E2C3-E70D-47E1-BB3D-9E5C59556EA6}" dt="2023-02-09T20:36:09.382" v="590" actId="26606"/>
          <ac:spMkLst>
            <pc:docMk/>
            <pc:sldMk cId="10075042" sldId="259"/>
            <ac:spMk id="16" creationId="{2A865FE3-5FC9-4049-87CF-30019C46C0F5}"/>
          </ac:spMkLst>
        </pc:spChg>
        <pc:spChg chg="add del">
          <ac:chgData name="Nicola Poggialini" userId="c49e841e00aafbd0" providerId="LiveId" clId="{8913E2C3-E70D-47E1-BB3D-9E5C59556EA6}" dt="2023-02-09T20:36:11.240" v="592" actId="26606"/>
          <ac:spMkLst>
            <pc:docMk/>
            <pc:sldMk cId="10075042" sldId="259"/>
            <ac:spMk id="18" creationId="{0B9EE3F3-89B7-43C3-8651-C4C96830993D}"/>
          </ac:spMkLst>
        </pc:spChg>
        <pc:spChg chg="add del">
          <ac:chgData name="Nicola Poggialini" userId="c49e841e00aafbd0" providerId="LiveId" clId="{8913E2C3-E70D-47E1-BB3D-9E5C59556EA6}" dt="2023-02-09T20:36:11.240" v="592" actId="26606"/>
          <ac:spMkLst>
            <pc:docMk/>
            <pc:sldMk cId="10075042" sldId="259"/>
            <ac:spMk id="19" creationId="{33AE4636-AEEC-45D6-84D4-7AC2DA48ECF8}"/>
          </ac:spMkLst>
        </pc:spChg>
        <pc:spChg chg="add del">
          <ac:chgData name="Nicola Poggialini" userId="c49e841e00aafbd0" providerId="LiveId" clId="{8913E2C3-E70D-47E1-BB3D-9E5C59556EA6}" dt="2023-02-09T20:36:11.240" v="592" actId="26606"/>
          <ac:spMkLst>
            <pc:docMk/>
            <pc:sldMk cId="10075042" sldId="259"/>
            <ac:spMk id="20" creationId="{8D9CE0F4-2EB2-4F1F-8AAC-DB3571D9FE10}"/>
          </ac:spMkLst>
        </pc:spChg>
        <pc:spChg chg="add">
          <ac:chgData name="Nicola Poggialini" userId="c49e841e00aafbd0" providerId="LiveId" clId="{8913E2C3-E70D-47E1-BB3D-9E5C59556EA6}" dt="2023-02-09T20:36:11.240" v="593" actId="26606"/>
          <ac:spMkLst>
            <pc:docMk/>
            <pc:sldMk cId="10075042" sldId="259"/>
            <ac:spMk id="22" creationId="{2C9A9DA9-7DC8-488B-A882-123947B0F3D9}"/>
          </ac:spMkLst>
        </pc:spChg>
        <pc:spChg chg="add">
          <ac:chgData name="Nicola Poggialini" userId="c49e841e00aafbd0" providerId="LiveId" clId="{8913E2C3-E70D-47E1-BB3D-9E5C59556EA6}" dt="2023-02-09T20:36:11.240" v="593" actId="26606"/>
          <ac:spMkLst>
            <pc:docMk/>
            <pc:sldMk cId="10075042" sldId="259"/>
            <ac:spMk id="23" creationId="{57F6BDD4-E066-4008-8011-6CC31AEB4556}"/>
          </ac:spMkLst>
        </pc:spChg>
        <pc:spChg chg="add">
          <ac:chgData name="Nicola Poggialini" userId="c49e841e00aafbd0" providerId="LiveId" clId="{8913E2C3-E70D-47E1-BB3D-9E5C59556EA6}" dt="2023-02-09T20:36:11.240" v="593" actId="26606"/>
          <ac:spMkLst>
            <pc:docMk/>
            <pc:sldMk cId="10075042" sldId="259"/>
            <ac:spMk id="24" creationId="{2711A8FB-68FC-45FC-B01E-38F809E2D439}"/>
          </ac:spMkLst>
        </pc:spChg>
        <pc:spChg chg="add">
          <ac:chgData name="Nicola Poggialini" userId="c49e841e00aafbd0" providerId="LiveId" clId="{8913E2C3-E70D-47E1-BB3D-9E5C59556EA6}" dt="2023-02-09T20:36:11.240" v="593" actId="26606"/>
          <ac:spMkLst>
            <pc:docMk/>
            <pc:sldMk cId="10075042" sldId="259"/>
            <ac:spMk id="25" creationId="{2A865FE3-5FC9-4049-87CF-30019C46C0F5}"/>
          </ac:spMkLst>
        </pc:spChg>
        <pc:picChg chg="add mod">
          <ac:chgData name="Nicola Poggialini" userId="c49e841e00aafbd0" providerId="LiveId" clId="{8913E2C3-E70D-47E1-BB3D-9E5C59556EA6}" dt="2023-02-09T20:40:10.916" v="674" actId="1076"/>
          <ac:picMkLst>
            <pc:docMk/>
            <pc:sldMk cId="10075042" sldId="259"/>
            <ac:picMk id="5" creationId="{59B702A9-7D66-96DE-B02D-6447E95A9DCB}"/>
          </ac:picMkLst>
        </pc:picChg>
      </pc:sldChg>
      <pc:sldChg chg="modSp mod">
        <pc:chgData name="Nicola Poggialini" userId="c49e841e00aafbd0" providerId="LiveId" clId="{8913E2C3-E70D-47E1-BB3D-9E5C59556EA6}" dt="2023-02-09T21:20:37.334" v="3495" actId="20577"/>
        <pc:sldMkLst>
          <pc:docMk/>
          <pc:sldMk cId="211625069" sldId="260"/>
        </pc:sldMkLst>
        <pc:spChg chg="mod">
          <ac:chgData name="Nicola Poggialini" userId="c49e841e00aafbd0" providerId="LiveId" clId="{8913E2C3-E70D-47E1-BB3D-9E5C59556EA6}" dt="2023-02-09T21:10:24.756" v="2992" actId="20577"/>
          <ac:spMkLst>
            <pc:docMk/>
            <pc:sldMk cId="211625069" sldId="260"/>
            <ac:spMk id="2" creationId="{DFD7798A-9EFC-BD03-9264-3447261683F2}"/>
          </ac:spMkLst>
        </pc:spChg>
        <pc:spChg chg="mod">
          <ac:chgData name="Nicola Poggialini" userId="c49e841e00aafbd0" providerId="LiveId" clId="{8913E2C3-E70D-47E1-BB3D-9E5C59556EA6}" dt="2023-02-09T21:20:37.334" v="3495" actId="20577"/>
          <ac:spMkLst>
            <pc:docMk/>
            <pc:sldMk cId="211625069" sldId="260"/>
            <ac:spMk id="3" creationId="{2449CFF9-DD55-90F8-0E0A-CA23B303C86E}"/>
          </ac:spMkLst>
        </pc:spChg>
      </pc:sldChg>
      <pc:sldChg chg="modSp mod">
        <pc:chgData name="Nicola Poggialini" userId="c49e841e00aafbd0" providerId="LiveId" clId="{8913E2C3-E70D-47E1-BB3D-9E5C59556EA6}" dt="2023-02-09T20:43:07.975" v="852" actId="27636"/>
        <pc:sldMkLst>
          <pc:docMk/>
          <pc:sldMk cId="591953458" sldId="263"/>
        </pc:sldMkLst>
        <pc:spChg chg="mod">
          <ac:chgData name="Nicola Poggialini" userId="c49e841e00aafbd0" providerId="LiveId" clId="{8913E2C3-E70D-47E1-BB3D-9E5C59556EA6}" dt="2023-02-09T20:43:07.975" v="852" actId="27636"/>
          <ac:spMkLst>
            <pc:docMk/>
            <pc:sldMk cId="591953458" sldId="263"/>
            <ac:spMk id="3" creationId="{08CA3AB7-1A6A-576B-5D74-5F34452E2854}"/>
          </ac:spMkLst>
        </pc:spChg>
      </pc:sldChg>
      <pc:sldChg chg="modSp new mod">
        <pc:chgData name="Nicola Poggialini" userId="c49e841e00aafbd0" providerId="LiveId" clId="{8913E2C3-E70D-47E1-BB3D-9E5C59556EA6}" dt="2023-02-09T20:46:21.530" v="1109" actId="20577"/>
        <pc:sldMkLst>
          <pc:docMk/>
          <pc:sldMk cId="1922917975" sldId="265"/>
        </pc:sldMkLst>
        <pc:spChg chg="mod">
          <ac:chgData name="Nicola Poggialini" userId="c49e841e00aafbd0" providerId="LiveId" clId="{8913E2C3-E70D-47E1-BB3D-9E5C59556EA6}" dt="2023-02-09T20:43:21.041" v="877" actId="20577"/>
          <ac:spMkLst>
            <pc:docMk/>
            <pc:sldMk cId="1922917975" sldId="265"/>
            <ac:spMk id="2" creationId="{0E672B77-BDAB-0FE4-2FF7-5FA93ECD2932}"/>
          </ac:spMkLst>
        </pc:spChg>
        <pc:spChg chg="mod">
          <ac:chgData name="Nicola Poggialini" userId="c49e841e00aafbd0" providerId="LiveId" clId="{8913E2C3-E70D-47E1-BB3D-9E5C59556EA6}" dt="2023-02-09T20:46:21.530" v="1109" actId="20577"/>
          <ac:spMkLst>
            <pc:docMk/>
            <pc:sldMk cId="1922917975" sldId="265"/>
            <ac:spMk id="3" creationId="{12A522BD-A21D-0639-B92B-E591F4181125}"/>
          </ac:spMkLst>
        </pc:spChg>
      </pc:sldChg>
      <pc:sldChg chg="modSp new mod">
        <pc:chgData name="Nicola Poggialini" userId="c49e841e00aafbd0" providerId="LiveId" clId="{8913E2C3-E70D-47E1-BB3D-9E5C59556EA6}" dt="2023-02-09T20:55:49.799" v="2537" actId="20577"/>
        <pc:sldMkLst>
          <pc:docMk/>
          <pc:sldMk cId="861172196" sldId="266"/>
        </pc:sldMkLst>
        <pc:spChg chg="mod">
          <ac:chgData name="Nicola Poggialini" userId="c49e841e00aafbd0" providerId="LiveId" clId="{8913E2C3-E70D-47E1-BB3D-9E5C59556EA6}" dt="2023-02-09T20:53:50.831" v="2132" actId="20577"/>
          <ac:spMkLst>
            <pc:docMk/>
            <pc:sldMk cId="861172196" sldId="266"/>
            <ac:spMk id="2" creationId="{1AF8C988-7CDB-56DA-8636-B6FFD82EF993}"/>
          </ac:spMkLst>
        </pc:spChg>
        <pc:spChg chg="mod">
          <ac:chgData name="Nicola Poggialini" userId="c49e841e00aafbd0" providerId="LiveId" clId="{8913E2C3-E70D-47E1-BB3D-9E5C59556EA6}" dt="2023-02-09T20:55:49.799" v="2537" actId="20577"/>
          <ac:spMkLst>
            <pc:docMk/>
            <pc:sldMk cId="861172196" sldId="266"/>
            <ac:spMk id="3" creationId="{FBC2F97C-E5AC-C332-1BD2-BF191ED18583}"/>
          </ac:spMkLst>
        </pc:spChg>
      </pc:sldChg>
      <pc:sldChg chg="modSp new mod">
        <pc:chgData name="Nicola Poggialini" userId="c49e841e00aafbd0" providerId="LiveId" clId="{8913E2C3-E70D-47E1-BB3D-9E5C59556EA6}" dt="2023-02-09T20:58:39.978" v="2644" actId="20577"/>
        <pc:sldMkLst>
          <pc:docMk/>
          <pc:sldMk cId="429189723" sldId="267"/>
        </pc:sldMkLst>
        <pc:spChg chg="mod">
          <ac:chgData name="Nicola Poggialini" userId="c49e841e00aafbd0" providerId="LiveId" clId="{8913E2C3-E70D-47E1-BB3D-9E5C59556EA6}" dt="2023-02-09T20:55:56.982" v="2549" actId="20577"/>
          <ac:spMkLst>
            <pc:docMk/>
            <pc:sldMk cId="429189723" sldId="267"/>
            <ac:spMk id="2" creationId="{E41E155F-699A-B029-DBA0-00CDFAFC9586}"/>
          </ac:spMkLst>
        </pc:spChg>
        <pc:spChg chg="mod">
          <ac:chgData name="Nicola Poggialini" userId="c49e841e00aafbd0" providerId="LiveId" clId="{8913E2C3-E70D-47E1-BB3D-9E5C59556EA6}" dt="2023-02-09T20:58:39.978" v="2644" actId="20577"/>
          <ac:spMkLst>
            <pc:docMk/>
            <pc:sldMk cId="429189723" sldId="267"/>
            <ac:spMk id="3" creationId="{7A31CC80-010C-FDD7-C42A-DB7FB6E5DBCF}"/>
          </ac:spMkLst>
        </pc:spChg>
      </pc:sldChg>
      <pc:sldChg chg="addSp modSp new mod">
        <pc:chgData name="Nicola Poggialini" userId="c49e841e00aafbd0" providerId="LiveId" clId="{8913E2C3-E70D-47E1-BB3D-9E5C59556EA6}" dt="2023-02-09T21:25:29.601" v="3506" actId="1076"/>
        <pc:sldMkLst>
          <pc:docMk/>
          <pc:sldMk cId="328508430" sldId="268"/>
        </pc:sldMkLst>
        <pc:spChg chg="mod">
          <ac:chgData name="Nicola Poggialini" userId="c49e841e00aafbd0" providerId="LiveId" clId="{8913E2C3-E70D-47E1-BB3D-9E5C59556EA6}" dt="2023-02-09T20:58:55.146" v="2652" actId="20577"/>
          <ac:spMkLst>
            <pc:docMk/>
            <pc:sldMk cId="328508430" sldId="268"/>
            <ac:spMk id="2" creationId="{822194F1-7F33-F65C-613A-B9CBB926D599}"/>
          </ac:spMkLst>
        </pc:spChg>
        <pc:spChg chg="mod">
          <ac:chgData name="Nicola Poggialini" userId="c49e841e00aafbd0" providerId="LiveId" clId="{8913E2C3-E70D-47E1-BB3D-9E5C59556EA6}" dt="2023-02-09T21:07:08.841" v="2892" actId="14100"/>
          <ac:spMkLst>
            <pc:docMk/>
            <pc:sldMk cId="328508430" sldId="268"/>
            <ac:spMk id="3" creationId="{E4C121EE-BB52-4386-0E46-9E8D9A23F518}"/>
          </ac:spMkLst>
        </pc:spChg>
        <pc:spChg chg="add mod">
          <ac:chgData name="Nicola Poggialini" userId="c49e841e00aafbd0" providerId="LiveId" clId="{8913E2C3-E70D-47E1-BB3D-9E5C59556EA6}" dt="2023-02-09T21:11:02.897" v="3016" actId="1076"/>
          <ac:spMkLst>
            <pc:docMk/>
            <pc:sldMk cId="328508430" sldId="268"/>
            <ac:spMk id="10" creationId="{6CEE4F95-E5FC-78DB-850A-0AD75F8E57F4}"/>
          </ac:spMkLst>
        </pc:spChg>
        <pc:spChg chg="add mod">
          <ac:chgData name="Nicola Poggialini" userId="c49e841e00aafbd0" providerId="LiveId" clId="{8913E2C3-E70D-47E1-BB3D-9E5C59556EA6}" dt="2023-02-09T21:10:08.316" v="2964" actId="1076"/>
          <ac:spMkLst>
            <pc:docMk/>
            <pc:sldMk cId="328508430" sldId="268"/>
            <ac:spMk id="11" creationId="{5DAC0078-D0F5-7A4C-13B2-DFC9680F55EA}"/>
          </ac:spMkLst>
        </pc:spChg>
        <pc:picChg chg="add mod">
          <ac:chgData name="Nicola Poggialini" userId="c49e841e00aafbd0" providerId="LiveId" clId="{8913E2C3-E70D-47E1-BB3D-9E5C59556EA6}" dt="2023-02-09T21:25:29.601" v="3506" actId="1076"/>
          <ac:picMkLst>
            <pc:docMk/>
            <pc:sldMk cId="328508430" sldId="268"/>
            <ac:picMk id="5" creationId="{FD6192DA-D234-6AB6-7D3E-D4D9E9C7A215}"/>
          </ac:picMkLst>
        </pc:picChg>
        <pc:picChg chg="add mod">
          <ac:chgData name="Nicola Poggialini" userId="c49e841e00aafbd0" providerId="LiveId" clId="{8913E2C3-E70D-47E1-BB3D-9E5C59556EA6}" dt="2023-02-09T21:25:13.771" v="3504" actId="1076"/>
          <ac:picMkLst>
            <pc:docMk/>
            <pc:sldMk cId="328508430" sldId="268"/>
            <ac:picMk id="6" creationId="{975BFAA6-B5A2-22EA-3CB0-C11043507199}"/>
          </ac:picMkLst>
        </pc:picChg>
        <pc:picChg chg="add mod modCrop">
          <ac:chgData name="Nicola Poggialini" userId="c49e841e00aafbd0" providerId="LiveId" clId="{8913E2C3-E70D-47E1-BB3D-9E5C59556EA6}" dt="2023-02-09T21:10:05.337" v="2963" actId="1076"/>
          <ac:picMkLst>
            <pc:docMk/>
            <pc:sldMk cId="328508430" sldId="268"/>
            <ac:picMk id="7" creationId="{49D8D885-5D7E-DF13-8ADB-4A23A10BDF85}"/>
          </ac:picMkLst>
        </pc:picChg>
        <pc:picChg chg="add mod modCrop">
          <ac:chgData name="Nicola Poggialini" userId="c49e841e00aafbd0" providerId="LiveId" clId="{8913E2C3-E70D-47E1-BB3D-9E5C59556EA6}" dt="2023-02-09T21:07:55.858" v="2903" actId="732"/>
          <ac:picMkLst>
            <pc:docMk/>
            <pc:sldMk cId="328508430" sldId="268"/>
            <ac:picMk id="9" creationId="{813A8B29-B8E8-BCB6-2E54-43762450C453}"/>
          </ac:picMkLst>
        </pc:picChg>
        <pc:picChg chg="add mod">
          <ac:chgData name="Nicola Poggialini" userId="c49e841e00aafbd0" providerId="LiveId" clId="{8913E2C3-E70D-47E1-BB3D-9E5C59556EA6}" dt="2023-02-09T21:25:22.826" v="3505" actId="1076"/>
          <ac:picMkLst>
            <pc:docMk/>
            <pc:sldMk cId="328508430" sldId="268"/>
            <ac:picMk id="12" creationId="{3744FC56-C188-B6CB-C9BD-1D60FB502FC1}"/>
          </ac:picMkLst>
        </pc:picChg>
      </pc:sldChg>
      <pc:sldChg chg="addSp delSp modSp new mod">
        <pc:chgData name="Nicola Poggialini" userId="c49e841e00aafbd0" providerId="LiveId" clId="{8913E2C3-E70D-47E1-BB3D-9E5C59556EA6}" dt="2023-02-09T21:01:12.506" v="2738" actId="478"/>
        <pc:sldMkLst>
          <pc:docMk/>
          <pc:sldMk cId="1550722297" sldId="269"/>
        </pc:sldMkLst>
        <pc:spChg chg="mod">
          <ac:chgData name="Nicola Poggialini" userId="c49e841e00aafbd0" providerId="LiveId" clId="{8913E2C3-E70D-47E1-BB3D-9E5C59556EA6}" dt="2023-02-09T20:59:19.591" v="2673" actId="20577"/>
          <ac:spMkLst>
            <pc:docMk/>
            <pc:sldMk cId="1550722297" sldId="269"/>
            <ac:spMk id="2" creationId="{FD5615E2-A56A-CCE0-3266-7E5E4592FAFC}"/>
          </ac:spMkLst>
        </pc:spChg>
        <pc:spChg chg="mod">
          <ac:chgData name="Nicola Poggialini" userId="c49e841e00aafbd0" providerId="LiveId" clId="{8913E2C3-E70D-47E1-BB3D-9E5C59556EA6}" dt="2023-02-09T21:00:31.127" v="2729" actId="14100"/>
          <ac:spMkLst>
            <pc:docMk/>
            <pc:sldMk cId="1550722297" sldId="269"/>
            <ac:spMk id="3" creationId="{35B1799F-F7A5-57B3-A1AE-4A4EE68E3C83}"/>
          </ac:spMkLst>
        </pc:spChg>
        <pc:picChg chg="add del mod">
          <ac:chgData name="Nicola Poggialini" userId="c49e841e00aafbd0" providerId="LiveId" clId="{8913E2C3-E70D-47E1-BB3D-9E5C59556EA6}" dt="2023-02-09T21:01:12.506" v="2738" actId="478"/>
          <ac:picMkLst>
            <pc:docMk/>
            <pc:sldMk cId="1550722297" sldId="269"/>
            <ac:picMk id="5" creationId="{60FB0CAC-6BBB-BDDC-7E83-61EE07FFA7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64368-FA39-0FA5-D2AC-03F8D4083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Stance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360D48-95E2-E938-1612-8D495D326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Nicola Poggialini – NLP Project Work</a:t>
            </a:r>
          </a:p>
        </p:txBody>
      </p:sp>
    </p:spTree>
    <p:extLst>
      <p:ext uri="{BB962C8B-B14F-4D97-AF65-F5344CB8AC3E}">
        <p14:creationId xmlns:p14="http://schemas.microsoft.com/office/powerpoint/2010/main" val="417941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1E155F-699A-B029-DBA0-00CDFAFC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31CC80-010C-FDD7-C42A-DB7FB6E5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Increase the hidden dimension of the bi-LSTM to 200</a:t>
            </a:r>
          </a:p>
          <a:p>
            <a:pPr lvl="1"/>
            <a:r>
              <a:rPr lang="en-US" dirty="0"/>
              <a:t>Less abrupt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Increase the number of layers in the bi-LSTM to 2 and use the best dimension found in the first experiment</a:t>
            </a:r>
          </a:p>
          <a:p>
            <a:pPr lvl="1"/>
            <a:r>
              <a:rPr lang="en-US" dirty="0"/>
              <a:t>More processing of the embeddings, which could result in less information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2 bi-LSTMs but with different hidden dimensions, the first bigger (300) and the second smaller (100)</a:t>
            </a:r>
          </a:p>
          <a:p>
            <a:pPr lvl="1"/>
            <a:r>
              <a:rPr lang="en-US" dirty="0"/>
              <a:t>More gentle change of dimension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8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615E2-A56A-CCE0-3266-7E5E4592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B1799F-F7A5-57B3-A1AE-4A4EE68E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980432" cy="3831336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Train set split: 0.9</a:t>
            </a:r>
          </a:p>
          <a:p>
            <a:r>
              <a:rPr lang="it-IT" dirty="0"/>
              <a:t> Loss: Cross-</a:t>
            </a:r>
            <a:r>
              <a:rPr lang="it-IT" dirty="0" err="1"/>
              <a:t>Entropy</a:t>
            </a:r>
            <a:r>
              <a:rPr lang="it-IT" dirty="0"/>
              <a:t> </a:t>
            </a:r>
            <a:r>
              <a:rPr lang="it-IT" dirty="0" err="1"/>
              <a:t>loss</a:t>
            </a:r>
            <a:endParaRPr lang="it-IT" dirty="0"/>
          </a:p>
          <a:p>
            <a:r>
              <a:rPr lang="it-IT" dirty="0" err="1"/>
              <a:t>Optimizer</a:t>
            </a:r>
            <a:r>
              <a:rPr lang="it-IT" dirty="0"/>
              <a:t>: </a:t>
            </a:r>
            <a:r>
              <a:rPr lang="it-IT" dirty="0" err="1"/>
              <a:t>AdamW</a:t>
            </a:r>
            <a:endParaRPr lang="it-IT" dirty="0"/>
          </a:p>
          <a:p>
            <a:r>
              <a:rPr lang="it-IT" dirty="0"/>
              <a:t>Batch size: 32</a:t>
            </a:r>
          </a:p>
          <a:p>
            <a:r>
              <a:rPr lang="it-IT" dirty="0"/>
              <a:t>Learning Rate: </a:t>
            </a:r>
            <a:r>
              <a:rPr lang="it-IT" dirty="0" err="1"/>
              <a:t>fixed</a:t>
            </a:r>
            <a:r>
              <a:rPr lang="it-IT" dirty="0"/>
              <a:t> 1e-5</a:t>
            </a:r>
          </a:p>
          <a:p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epochs</a:t>
            </a:r>
            <a:r>
              <a:rPr lang="it-IT" dirty="0"/>
              <a:t>: 50</a:t>
            </a:r>
          </a:p>
          <a:p>
            <a:r>
              <a:rPr lang="it-IT" dirty="0"/>
              <a:t>Input </a:t>
            </a:r>
            <a:r>
              <a:rPr lang="it-IT" dirty="0" err="1"/>
              <a:t>length</a:t>
            </a:r>
            <a:r>
              <a:rPr lang="it-IT" dirty="0"/>
              <a:t> - Tweet: 50</a:t>
            </a:r>
          </a:p>
          <a:p>
            <a:r>
              <a:rPr lang="it-IT" dirty="0"/>
              <a:t>Input </a:t>
            </a:r>
            <a:r>
              <a:rPr lang="it-IT" dirty="0" err="1"/>
              <a:t>length</a:t>
            </a:r>
            <a:r>
              <a:rPr lang="it-IT" dirty="0"/>
              <a:t> - Target: 8</a:t>
            </a:r>
          </a:p>
        </p:txBody>
      </p:sp>
    </p:spTree>
    <p:extLst>
      <p:ext uri="{BB962C8B-B14F-4D97-AF65-F5344CB8AC3E}">
        <p14:creationId xmlns:p14="http://schemas.microsoft.com/office/powerpoint/2010/main" val="155072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2194F1-7F33-F65C-613A-B9CBB926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C121EE-BB52-4386-0E46-9E8D9A23F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980432" cy="3694176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metric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mean</a:t>
            </a:r>
            <a:r>
              <a:rPr lang="it-IT" dirty="0"/>
              <a:t> of the F1 score for the ‘</a:t>
            </a:r>
            <a:r>
              <a:rPr lang="it-IT" dirty="0" err="1"/>
              <a:t>Against</a:t>
            </a:r>
            <a:r>
              <a:rPr lang="it-IT" dirty="0"/>
              <a:t>’ and ‘Favor’ classes:</a:t>
            </a:r>
          </a:p>
        </p:txBody>
      </p:sp>
      <p:pic>
        <p:nvPicPr>
          <p:cNvPr id="5" name="Immagine 4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FD6192DA-D234-6AB6-7D3E-D4D9E9C7A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52" y="5527194"/>
            <a:ext cx="3048264" cy="457240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9D8D885-5D7E-DF13-8ADB-4A23A10BDF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" b="31318"/>
          <a:stretch/>
        </p:blipFill>
        <p:spPr>
          <a:xfrm>
            <a:off x="7299453" y="4841782"/>
            <a:ext cx="3792725" cy="900257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13A8B29-B8E8-BCB6-2E54-43762450C4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18" b="22639"/>
          <a:stretch/>
        </p:blipFill>
        <p:spPr>
          <a:xfrm>
            <a:off x="6638028" y="2380352"/>
            <a:ext cx="5101688" cy="14149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CEE4F95-E5FC-78DB-850A-0AD75F8E57F4}"/>
              </a:ext>
            </a:extLst>
          </p:cNvPr>
          <p:cNvSpPr txBox="1"/>
          <p:nvPr/>
        </p:nvSpPr>
        <p:spPr>
          <a:xfrm>
            <a:off x="7748446" y="3927215"/>
            <a:ext cx="2880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set</a:t>
            </a: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DAC0078-D0F5-7A4C-13B2-DFC9680F55EA}"/>
              </a:ext>
            </a:extLst>
          </p:cNvPr>
          <p:cNvSpPr txBox="1"/>
          <p:nvPr/>
        </p:nvSpPr>
        <p:spPr>
          <a:xfrm>
            <a:off x="8038263" y="5828071"/>
            <a:ext cx="2315104" cy="34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on the test set</a:t>
            </a: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75BFAA6-B5A2-22EA-3CB0-C11043507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66" y="4027578"/>
            <a:ext cx="5029636" cy="45724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744FC56-C188-B6CB-C9BD-1D60FB502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69" y="4777386"/>
            <a:ext cx="5738357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D7798A-9EFC-BD03-9264-34472616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49CFF9-DD55-90F8-0E0A-CA23B303C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Comparable </a:t>
            </a:r>
            <a:r>
              <a:rPr lang="it-IT" dirty="0" err="1"/>
              <a:t>results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worse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original</a:t>
            </a:r>
            <a:r>
              <a:rPr lang="it-IT" dirty="0"/>
              <a:t> model</a:t>
            </a:r>
          </a:p>
          <a:p>
            <a:r>
              <a:rPr lang="it-IT" dirty="0"/>
              <a:t>TAN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5 models, </a:t>
            </a:r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trained</a:t>
            </a:r>
            <a:r>
              <a:rPr lang="it-IT" dirty="0"/>
              <a:t> on a </a:t>
            </a:r>
            <a:r>
              <a:rPr lang="it-IT" dirty="0" err="1"/>
              <a:t>specific</a:t>
            </a:r>
            <a:r>
              <a:rPr lang="it-IT" dirty="0"/>
              <a:t> target</a:t>
            </a:r>
          </a:p>
          <a:p>
            <a:r>
              <a:rPr lang="it-IT" dirty="0"/>
              <a:t>Future work:</a:t>
            </a:r>
          </a:p>
          <a:p>
            <a:pPr lvl="1"/>
            <a:r>
              <a:rPr lang="it-IT" dirty="0"/>
              <a:t>The target side of the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changing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tweet side</a:t>
            </a:r>
          </a:p>
          <a:p>
            <a:pPr lvl="1"/>
            <a:r>
              <a:rPr lang="it-IT" dirty="0"/>
              <a:t>Some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experiments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about</a:t>
            </a:r>
            <a:r>
              <a:rPr lang="it-IT" dirty="0"/>
              <a:t> processing the target-</a:t>
            </a:r>
            <a:r>
              <a:rPr lang="it-IT" dirty="0" err="1"/>
              <a:t>augmented</a:t>
            </a:r>
            <a:r>
              <a:rPr lang="it-IT" dirty="0"/>
              <a:t> </a:t>
            </a:r>
            <a:r>
              <a:rPr lang="it-IT" dirty="0" err="1"/>
              <a:t>embeddings</a:t>
            </a:r>
            <a:r>
              <a:rPr lang="it-IT" dirty="0"/>
              <a:t> more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layer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62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FF2C97-BF6B-3001-948A-124CDE37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</a:t>
            </a:r>
            <a:r>
              <a:rPr lang="it-IT" dirty="0" err="1"/>
              <a:t>description</a:t>
            </a:r>
            <a:r>
              <a:rPr lang="it-IT" dirty="0"/>
              <a:t> and </a:t>
            </a:r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9407AE-4483-A3F0-B280-55481EB6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Stance classification is the task of automatically identifying the position of the author of a document towards a certain target</a:t>
            </a:r>
          </a:p>
          <a:p>
            <a:r>
              <a:rPr lang="it-IT" dirty="0" err="1"/>
              <a:t>Outline</a:t>
            </a:r>
            <a:r>
              <a:rPr lang="it-IT" dirty="0"/>
              <a:t> of the </a:t>
            </a:r>
            <a:r>
              <a:rPr lang="it-IT" dirty="0" err="1"/>
              <a:t>presentation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Background – Transformers, BERT, </a:t>
            </a:r>
            <a:r>
              <a:rPr lang="it-IT" dirty="0" err="1"/>
              <a:t>BERTweet</a:t>
            </a:r>
            <a:endParaRPr lang="it-IT" dirty="0"/>
          </a:p>
          <a:p>
            <a:pPr lvl="1"/>
            <a:r>
              <a:rPr lang="it-IT" dirty="0"/>
              <a:t>Dataset – </a:t>
            </a:r>
            <a:r>
              <a:rPr lang="it-IT" dirty="0" err="1"/>
              <a:t>SemEval</a:t>
            </a:r>
            <a:r>
              <a:rPr lang="it-IT" dirty="0"/>
              <a:t> 2016 (task 6)</a:t>
            </a:r>
          </a:p>
          <a:p>
            <a:pPr lvl="1"/>
            <a:r>
              <a:rPr lang="en-US" dirty="0"/>
              <a:t>Architecture – Original model and experiments</a:t>
            </a:r>
          </a:p>
          <a:p>
            <a:pPr lvl="1"/>
            <a:r>
              <a:rPr lang="en-US" dirty="0"/>
              <a:t>Experimental setup</a:t>
            </a:r>
          </a:p>
          <a:p>
            <a:pPr lvl="1"/>
            <a:r>
              <a:rPr lang="en-US" dirty="0"/>
              <a:t>Results – Best model found and final evaluation</a:t>
            </a:r>
          </a:p>
        </p:txBody>
      </p:sp>
    </p:spTree>
    <p:extLst>
      <p:ext uri="{BB962C8B-B14F-4D97-AF65-F5344CB8AC3E}">
        <p14:creationId xmlns:p14="http://schemas.microsoft.com/office/powerpoint/2010/main" val="415247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BE5AF9-9539-24E8-4DBC-F43C9C5D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it-IT" sz="3200"/>
              <a:t>Background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8C6646-C706-603F-9E14-4CB30A2A8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it-IT" dirty="0" err="1"/>
              <a:t>Waswani</a:t>
            </a:r>
            <a:r>
              <a:rPr lang="it-IT" dirty="0"/>
              <a:t> et al., 2017: </a:t>
            </a:r>
            <a:r>
              <a:rPr lang="en-US" dirty="0"/>
              <a:t>“</a:t>
            </a:r>
            <a:r>
              <a:rPr lang="it-IT" dirty="0" err="1"/>
              <a:t>Attention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en-US" dirty="0"/>
              <a:t>”</a:t>
            </a:r>
            <a:endParaRPr lang="it-IT" dirty="0"/>
          </a:p>
          <a:p>
            <a:pPr lvl="1"/>
            <a:r>
              <a:rPr lang="it-IT" dirty="0" err="1"/>
              <a:t>Introduced</a:t>
            </a:r>
            <a:r>
              <a:rPr lang="it-IT" dirty="0"/>
              <a:t> the Transformer model</a:t>
            </a:r>
          </a:p>
          <a:p>
            <a:pPr lvl="1"/>
            <a:r>
              <a:rPr lang="it-IT" dirty="0"/>
              <a:t>Encoder-decoder model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attention</a:t>
            </a:r>
            <a:endParaRPr lang="it-IT" dirty="0"/>
          </a:p>
          <a:p>
            <a:pPr lvl="1"/>
            <a:r>
              <a:rPr lang="it-IT" dirty="0" err="1"/>
              <a:t>Instead</a:t>
            </a:r>
            <a:r>
              <a:rPr lang="it-IT" dirty="0"/>
              <a:t> of processing texts in a </a:t>
            </a:r>
            <a:r>
              <a:rPr lang="it-IT" dirty="0" err="1"/>
              <a:t>sequential</a:t>
            </a:r>
            <a:r>
              <a:rPr lang="it-IT" dirty="0"/>
              <a:t> way (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RNNs</a:t>
            </a:r>
            <a:r>
              <a:rPr lang="it-IT" dirty="0"/>
              <a:t>),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proces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altogether</a:t>
            </a:r>
            <a:endParaRPr lang="it-IT" dirty="0"/>
          </a:p>
          <a:p>
            <a:pPr lvl="1"/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positional</a:t>
            </a:r>
            <a:r>
              <a:rPr lang="it-IT" dirty="0"/>
              <a:t> </a:t>
            </a:r>
            <a:r>
              <a:rPr lang="it-IT" dirty="0" err="1"/>
              <a:t>encodings</a:t>
            </a:r>
            <a:r>
              <a:rPr lang="it-IT" dirty="0"/>
              <a:t> to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lose</a:t>
            </a:r>
            <a:r>
              <a:rPr lang="it-IT" dirty="0"/>
              <a:t> position information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CCE696C-78D6-82B0-BE15-CF8CB20A5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24" y="630936"/>
            <a:ext cx="3901836" cy="549554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8108BF-C274-8F70-96BD-6B42609CBDD0}"/>
              </a:ext>
            </a:extLst>
          </p:cNvPr>
          <p:cNvSpPr txBox="1"/>
          <p:nvPr/>
        </p:nvSpPr>
        <p:spPr>
          <a:xfrm>
            <a:off x="8263635" y="6227064"/>
            <a:ext cx="2930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Transformer model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3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8488C-FC2F-1B96-AEF6-8950CE4E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Background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3DF929-94CE-CBDD-AAEF-2F2050304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Devlin et al., 2019: “BERT: Pre-training of Deep Bidirectional Transformers for Language Understanding”</a:t>
            </a:r>
          </a:p>
          <a:p>
            <a:pPr lvl="1"/>
            <a:r>
              <a:rPr lang="en-US" dirty="0"/>
              <a:t>Based on Transformer’s encoders</a:t>
            </a:r>
          </a:p>
          <a:p>
            <a:pPr lvl="1"/>
            <a:r>
              <a:rPr lang="en-US" dirty="0"/>
              <a:t>Masked </a:t>
            </a:r>
            <a:r>
              <a:rPr lang="en-US" dirty="0" err="1"/>
              <a:t>Languange</a:t>
            </a:r>
            <a:r>
              <a:rPr lang="en-US" dirty="0"/>
              <a:t> Modeling (MLM) and Next Sentence Prediction (NSP)</a:t>
            </a:r>
          </a:p>
          <a:p>
            <a:pPr lvl="1"/>
            <a:r>
              <a:rPr lang="en-US" dirty="0"/>
              <a:t>Its embeddings exploited in many tasks to obtain SOTA results</a:t>
            </a:r>
          </a:p>
          <a:p>
            <a:r>
              <a:rPr lang="en-US" dirty="0"/>
              <a:t>Nguyen et al., 2020: “</a:t>
            </a:r>
            <a:r>
              <a:rPr lang="en-US" dirty="0" err="1"/>
              <a:t>BERTweet</a:t>
            </a:r>
            <a:r>
              <a:rPr lang="en-US" dirty="0"/>
              <a:t>: A pre-trained language model for English Tweets”</a:t>
            </a:r>
          </a:p>
          <a:p>
            <a:pPr lvl="1"/>
            <a:r>
              <a:rPr lang="en-US" dirty="0"/>
              <a:t>Same architecture as BERT</a:t>
            </a:r>
          </a:p>
          <a:p>
            <a:pPr lvl="1"/>
            <a:r>
              <a:rPr lang="en-US" dirty="0"/>
              <a:t>Trained with the same process of </a:t>
            </a:r>
            <a:r>
              <a:rPr lang="en-US" dirty="0" err="1"/>
              <a:t>RoBERTa</a:t>
            </a:r>
            <a:r>
              <a:rPr lang="en-US" dirty="0"/>
              <a:t> (which is an optimized BERT’s pre-training)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1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7BC062-04BD-C41D-7E7C-6AF15C4F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Dataset - SemEval-2016 (task 6)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A3AB7-1A6A-576B-5D74-5F34452E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Features:</a:t>
            </a:r>
          </a:p>
          <a:p>
            <a:pPr lvl="1"/>
            <a:r>
              <a:rPr lang="it-IT" dirty="0"/>
              <a:t>Tweet: </a:t>
            </a:r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dirty="0" err="1"/>
              <a:t>raw</a:t>
            </a:r>
            <a:r>
              <a:rPr lang="it-IT" dirty="0"/>
              <a:t> text of the tweet </a:t>
            </a:r>
          </a:p>
          <a:p>
            <a:pPr lvl="1"/>
            <a:r>
              <a:rPr lang="it-IT" dirty="0"/>
              <a:t>Target –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: </a:t>
            </a:r>
            <a:r>
              <a:rPr lang="en-US" i="1" dirty="0"/>
              <a:t>Hillary Clinton</a:t>
            </a:r>
            <a:r>
              <a:rPr lang="en-US" dirty="0"/>
              <a:t>, </a:t>
            </a:r>
            <a:r>
              <a:rPr lang="en-US" i="1" dirty="0"/>
              <a:t>Feminist Movement</a:t>
            </a:r>
            <a:r>
              <a:rPr lang="en-US" dirty="0"/>
              <a:t>, </a:t>
            </a:r>
            <a:r>
              <a:rPr lang="en-US" i="1" dirty="0"/>
              <a:t>Legalization of Abortion</a:t>
            </a:r>
            <a:r>
              <a:rPr lang="en-US" dirty="0"/>
              <a:t>, </a:t>
            </a:r>
            <a:r>
              <a:rPr lang="en-US" i="1" dirty="0"/>
              <a:t>Atheism</a:t>
            </a:r>
            <a:r>
              <a:rPr lang="en-US" dirty="0"/>
              <a:t>, </a:t>
            </a:r>
            <a:r>
              <a:rPr lang="en-US" i="1" dirty="0"/>
              <a:t>Climate Change is a Real Concern</a:t>
            </a:r>
            <a:endParaRPr lang="it-IT" i="1" dirty="0"/>
          </a:p>
          <a:p>
            <a:pPr lvl="1"/>
            <a:r>
              <a:rPr lang="it-IT" dirty="0" err="1"/>
              <a:t>Stance</a:t>
            </a:r>
            <a:r>
              <a:rPr lang="it-IT" dirty="0"/>
              <a:t> –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: </a:t>
            </a:r>
            <a:r>
              <a:rPr lang="it-IT" i="1" dirty="0" err="1"/>
              <a:t>Againts</a:t>
            </a:r>
            <a:r>
              <a:rPr lang="it-IT" dirty="0"/>
              <a:t>, </a:t>
            </a:r>
            <a:r>
              <a:rPr lang="it-IT" i="1" dirty="0"/>
              <a:t>Favor</a:t>
            </a:r>
            <a:r>
              <a:rPr lang="it-IT" dirty="0"/>
              <a:t>, </a:t>
            </a:r>
            <a:r>
              <a:rPr lang="it-IT" i="1" dirty="0"/>
              <a:t>None</a:t>
            </a:r>
          </a:p>
          <a:p>
            <a:r>
              <a:rPr lang="it-IT" dirty="0"/>
              <a:t>Sets:</a:t>
            </a:r>
          </a:p>
          <a:p>
            <a:pPr lvl="1"/>
            <a:r>
              <a:rPr lang="it-IT" dirty="0"/>
              <a:t>Training (2914 </a:t>
            </a:r>
            <a:r>
              <a:rPr lang="it-IT" dirty="0" err="1"/>
              <a:t>instances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Test – Task A (1249) – targets </a:t>
            </a:r>
            <a:r>
              <a:rPr lang="it-IT" dirty="0" err="1"/>
              <a:t>seen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training</a:t>
            </a:r>
          </a:p>
          <a:p>
            <a:pPr lvl="1"/>
            <a:r>
              <a:rPr lang="it-IT" dirty="0"/>
              <a:t>Test – Task B (707) – new, </a:t>
            </a:r>
            <a:r>
              <a:rPr lang="it-IT" dirty="0" err="1"/>
              <a:t>unseen</a:t>
            </a:r>
            <a:r>
              <a:rPr lang="it-IT" dirty="0"/>
              <a:t> target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195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EEFAE7-7652-CFE8-A881-BC07511B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it-IT" sz="3200" dirty="0"/>
              <a:t>Training data </a:t>
            </a:r>
            <a:r>
              <a:rPr lang="it-IT" sz="3200" dirty="0" err="1"/>
              <a:t>exploration</a:t>
            </a:r>
            <a:endParaRPr lang="it-IT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7BDF5B-F8A7-3CA7-ED31-2A2A41BF5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data are imbalanced with respect to the variable </a:t>
            </a:r>
            <a:r>
              <a:rPr lang="en-US" sz="2000" i="1" dirty="0"/>
              <a:t>Stance</a:t>
            </a:r>
          </a:p>
          <a:p>
            <a:r>
              <a:rPr lang="en-US" sz="2000" dirty="0"/>
              <a:t>There are more represented and less represented targets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2D6C0DB-6F70-CD25-864B-B282C3AD1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2840581"/>
            <a:ext cx="4791457" cy="28509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F8C402D-3CFF-5E6B-B9E1-4EC3C0821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44" y="2972463"/>
            <a:ext cx="6087419" cy="258715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3A76DF-037C-35C6-38F0-6E436F5A7A2C}"/>
              </a:ext>
            </a:extLst>
          </p:cNvPr>
          <p:cNvSpPr txBox="1"/>
          <p:nvPr/>
        </p:nvSpPr>
        <p:spPr>
          <a:xfrm>
            <a:off x="2298409" y="5691497"/>
            <a:ext cx="183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Stances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endParaRPr lang="it-IT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928CC99-DECA-6ECF-4B68-488157242416}"/>
              </a:ext>
            </a:extLst>
          </p:cNvPr>
          <p:cNvSpPr txBox="1"/>
          <p:nvPr/>
        </p:nvSpPr>
        <p:spPr>
          <a:xfrm>
            <a:off x="8974525" y="5691497"/>
            <a:ext cx="1838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Targets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endParaRPr lang="it-IT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1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72B77-BDAB-0FE4-2FF7-5FA93ECD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</a:t>
            </a:r>
            <a:r>
              <a:rPr lang="it-IT" dirty="0"/>
              <a:t>-processing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A522BD-A21D-0639-B92B-E591F418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BERTweet’s</a:t>
            </a:r>
            <a:r>
              <a:rPr lang="it-IT" dirty="0"/>
              <a:t> </a:t>
            </a:r>
            <a:r>
              <a:rPr lang="it-IT" dirty="0" err="1"/>
              <a:t>authors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a 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i="1" dirty="0" err="1"/>
              <a:t>normalizeTweet</a:t>
            </a:r>
            <a:r>
              <a:rPr lang="it-IT" dirty="0"/>
              <a:t>) to </a:t>
            </a:r>
            <a:r>
              <a:rPr lang="it-IT" dirty="0" err="1"/>
              <a:t>pre-process</a:t>
            </a:r>
            <a:r>
              <a:rPr lang="it-IT" dirty="0"/>
              <a:t> tweets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in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experiments</a:t>
            </a:r>
            <a:endParaRPr lang="it-IT" dirty="0"/>
          </a:p>
          <a:p>
            <a:r>
              <a:rPr lang="it-IT" dirty="0" err="1"/>
              <a:t>Pre</a:t>
            </a:r>
            <a:r>
              <a:rPr lang="it-IT" dirty="0"/>
              <a:t>-processing with </a:t>
            </a:r>
            <a:r>
              <a:rPr lang="it-IT" dirty="0" err="1"/>
              <a:t>normalizeTweet</a:t>
            </a:r>
            <a:r>
              <a:rPr lang="it-IT" dirty="0"/>
              <a:t>:</a:t>
            </a:r>
          </a:p>
          <a:p>
            <a:pPr lvl="1"/>
            <a:r>
              <a:rPr lang="en-US" dirty="0"/>
              <a:t>Tokens are extracted from Tweets using </a:t>
            </a:r>
            <a:r>
              <a:rPr lang="en-US" dirty="0" err="1"/>
              <a:t>TweetTokenizer</a:t>
            </a:r>
            <a:r>
              <a:rPr lang="en-US" dirty="0"/>
              <a:t> from the NLTK</a:t>
            </a:r>
          </a:p>
          <a:p>
            <a:pPr lvl="1"/>
            <a:r>
              <a:rPr lang="en-US" dirty="0"/>
              <a:t>Emojis are translated into text strings</a:t>
            </a:r>
          </a:p>
          <a:p>
            <a:pPr lvl="1"/>
            <a:r>
              <a:rPr lang="en-US" dirty="0"/>
              <a:t>Tweets are normalized by converting user mentions and web/</a:t>
            </a:r>
            <a:r>
              <a:rPr lang="en-US" dirty="0" err="1"/>
              <a:t>url</a:t>
            </a:r>
            <a:r>
              <a:rPr lang="en-US" dirty="0"/>
              <a:t> links into special tokens @USER and HTTPURL, respectively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291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BF4CFB-03F1-CF64-7097-303BC35C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it-IT" sz="3200" dirty="0" err="1"/>
              <a:t>Original</a:t>
            </a:r>
            <a:r>
              <a:rPr lang="it-IT" sz="3200" dirty="0"/>
              <a:t> </a:t>
            </a:r>
            <a:r>
              <a:rPr lang="it-IT" sz="3200" dirty="0" err="1"/>
              <a:t>architecture</a:t>
            </a:r>
            <a:r>
              <a:rPr lang="it-IT" sz="3200" dirty="0"/>
              <a:t> - </a:t>
            </a:r>
            <a:r>
              <a:rPr lang="en-US" sz="3200" dirty="0"/>
              <a:t>Target-specific Attentional Network</a:t>
            </a:r>
            <a:endParaRPr lang="it-IT" sz="3200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048550-5B12-9E48-AAEC-5A5B6CF2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1242" cy="33706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i="1" dirty="0"/>
              <a:t>Target-specific Attentional Network </a:t>
            </a:r>
            <a:r>
              <a:rPr lang="en-US" sz="2200" dirty="0"/>
              <a:t>(</a:t>
            </a:r>
            <a:r>
              <a:rPr lang="en-US" sz="2200" i="1" dirty="0"/>
              <a:t>TAN</a:t>
            </a:r>
            <a:r>
              <a:rPr lang="en-US" sz="2200" dirty="0"/>
              <a:t>) workflow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Embedding layer: Word2Vec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1800" dirty="0"/>
              <a:t>Tweet side: bi-LSTM (hidden dimension = 100)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1800" dirty="0"/>
              <a:t>Target side: target-augmented embeddings + attention scores with linear layer and </a:t>
            </a:r>
            <a:r>
              <a:rPr lang="en-US" sz="1800" dirty="0" err="1"/>
              <a:t>softmax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1800" dirty="0"/>
              <a:t>Product between attention scores and bi-LSTM output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it-IT" sz="1800" dirty="0" err="1"/>
              <a:t>Resulting</a:t>
            </a:r>
            <a:r>
              <a:rPr lang="it-IT" sz="1800" dirty="0"/>
              <a:t> word </a:t>
            </a:r>
            <a:r>
              <a:rPr lang="it-IT" sz="1800" dirty="0" err="1"/>
              <a:t>vectors</a:t>
            </a:r>
            <a:r>
              <a:rPr lang="it-IT" sz="1800" dirty="0"/>
              <a:t> are </a:t>
            </a:r>
            <a:r>
              <a:rPr lang="it-IT" sz="1800" dirty="0" err="1"/>
              <a:t>combined</a:t>
            </a:r>
            <a:r>
              <a:rPr lang="it-IT" sz="1800" dirty="0"/>
              <a:t> with a </a:t>
            </a:r>
            <a:r>
              <a:rPr lang="it-IT" sz="1800" dirty="0" err="1"/>
              <a:t>mean</a:t>
            </a:r>
            <a:endParaRPr lang="it-IT" dirty="0"/>
          </a:p>
          <a:p>
            <a:pPr lvl="1">
              <a:lnSpc>
                <a:spcPct val="100000"/>
              </a:lnSpc>
            </a:pPr>
            <a:r>
              <a:rPr lang="it-IT" sz="1800" dirty="0"/>
              <a:t>Linear </a:t>
            </a:r>
            <a:r>
              <a:rPr lang="it-IT" sz="1800" dirty="0" err="1"/>
              <a:t>layer</a:t>
            </a:r>
            <a:r>
              <a:rPr lang="it-IT" sz="1800" dirty="0"/>
              <a:t> and </a:t>
            </a:r>
            <a:r>
              <a:rPr lang="it-IT" sz="1800" dirty="0" err="1"/>
              <a:t>softmax</a:t>
            </a:r>
            <a:r>
              <a:rPr lang="it-IT" sz="1800" dirty="0"/>
              <a:t> for </a:t>
            </a:r>
            <a:r>
              <a:rPr lang="it-IT" sz="1800" dirty="0" err="1"/>
              <a:t>classification</a:t>
            </a:r>
            <a:endParaRPr lang="it-IT" sz="1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B702A9-7D66-96DE-B02D-6447E95A9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51" y="2252870"/>
            <a:ext cx="4327841" cy="318096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FCED7F-A90C-3482-74DE-4E7EABB50B42}"/>
              </a:ext>
            </a:extLst>
          </p:cNvPr>
          <p:cNvSpPr txBox="1"/>
          <p:nvPr/>
        </p:nvSpPr>
        <p:spPr>
          <a:xfrm>
            <a:off x="8075476" y="5623476"/>
            <a:ext cx="32891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Du et al., 2017: “Stance Classification with Target-specific Neural Attention”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7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F8C988-7CDB-56DA-8636-B6FFD82E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proposed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C2F97C-E5AC-C332-1BD2-BF191ED1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model </a:t>
            </a:r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BERTweet’s</a:t>
            </a:r>
            <a:r>
              <a:rPr lang="it-IT" dirty="0"/>
              <a:t> </a:t>
            </a:r>
            <a:r>
              <a:rPr lang="it-IT" dirty="0" err="1"/>
              <a:t>embeddings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Word2Vec </a:t>
            </a:r>
            <a:r>
              <a:rPr lang="it-IT" dirty="0" err="1"/>
              <a:t>ones</a:t>
            </a:r>
            <a:endParaRPr lang="it-IT" dirty="0"/>
          </a:p>
          <a:p>
            <a:pPr lvl="1"/>
            <a:r>
              <a:rPr lang="it-IT" dirty="0"/>
              <a:t>BERT-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embeddings</a:t>
            </a:r>
            <a:r>
              <a:rPr lang="it-IT" dirty="0"/>
              <a:t> are </a:t>
            </a:r>
            <a:r>
              <a:rPr lang="it-IT" dirty="0" err="1"/>
              <a:t>dynamically</a:t>
            </a:r>
            <a:r>
              <a:rPr lang="it-IT" dirty="0"/>
              <a:t> </a:t>
            </a:r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context</a:t>
            </a:r>
            <a:r>
              <a:rPr lang="it-IT" dirty="0"/>
              <a:t>, Word2Vec </a:t>
            </a:r>
            <a:r>
              <a:rPr lang="it-IT" dirty="0" err="1"/>
              <a:t>embeddings</a:t>
            </a:r>
            <a:r>
              <a:rPr lang="it-IT" dirty="0"/>
              <a:t> are </a:t>
            </a:r>
            <a:r>
              <a:rPr lang="it-IT" dirty="0" err="1"/>
              <a:t>static</a:t>
            </a:r>
            <a:endParaRPr lang="it-IT" dirty="0"/>
          </a:p>
          <a:p>
            <a:pPr lvl="1"/>
            <a:r>
              <a:rPr lang="it-IT" dirty="0" err="1"/>
              <a:t>BERTweet</a:t>
            </a:r>
            <a:r>
              <a:rPr lang="it-IT" dirty="0"/>
              <a:t> </a:t>
            </a:r>
            <a:r>
              <a:rPr lang="it-IT" dirty="0" err="1"/>
              <a:t>produces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with a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(768) with </a:t>
            </a:r>
            <a:r>
              <a:rPr lang="it-IT" dirty="0" err="1"/>
              <a:t>respect</a:t>
            </a:r>
            <a:r>
              <a:rPr lang="it-IT" dirty="0"/>
              <a:t> to Word2Vec (300)</a:t>
            </a:r>
          </a:p>
          <a:p>
            <a:pPr lvl="1"/>
            <a:r>
              <a:rPr lang="it-IT" dirty="0" err="1"/>
              <a:t>Considering</a:t>
            </a:r>
            <a:r>
              <a:rPr lang="it-IT" dirty="0"/>
              <a:t> the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dimension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the following bi-LSTM in the </a:t>
            </a:r>
            <a:r>
              <a:rPr lang="it-IT" dirty="0" err="1"/>
              <a:t>architecture</a:t>
            </a:r>
            <a:r>
              <a:rPr lang="it-IT" dirty="0"/>
              <a:t> (100*2),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abrupt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in </a:t>
            </a:r>
            <a:r>
              <a:rPr lang="it-IT" dirty="0" err="1"/>
              <a:t>dimensionality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lead to some information </a:t>
            </a:r>
            <a:r>
              <a:rPr lang="it-IT" dirty="0" err="1"/>
              <a:t>loss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11721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Riquadro</Template>
  <TotalTime>466</TotalTime>
  <Words>721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AccentBoxVTI</vt:lpstr>
      <vt:lpstr>Stance classification</vt:lpstr>
      <vt:lpstr>Task description and outline</vt:lpstr>
      <vt:lpstr>Background</vt:lpstr>
      <vt:lpstr>Background</vt:lpstr>
      <vt:lpstr>Dataset - SemEval-2016 (task 6)</vt:lpstr>
      <vt:lpstr>Training data exploration</vt:lpstr>
      <vt:lpstr>Pre-processing</vt:lpstr>
      <vt:lpstr>Original architecture - Target-specific Attentional Network</vt:lpstr>
      <vt:lpstr>Model proposed</vt:lpstr>
      <vt:lpstr>Experiments</vt:lpstr>
      <vt:lpstr>Experimental setup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 classification</dc:title>
  <dc:creator>Nicola Poggialini</dc:creator>
  <cp:lastModifiedBy>Nicola Poggialini</cp:lastModifiedBy>
  <cp:revision>2</cp:revision>
  <dcterms:created xsi:type="dcterms:W3CDTF">2023-02-08T13:59:07Z</dcterms:created>
  <dcterms:modified xsi:type="dcterms:W3CDTF">2023-02-09T21:25:31Z</dcterms:modified>
</cp:coreProperties>
</file>