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9" r:id="rId3"/>
    <p:sldId id="260" r:id="rId4"/>
    <p:sldId id="261" r:id="rId5"/>
    <p:sldId id="262" r:id="rId6"/>
    <p:sldId id="266" r:id="rId7"/>
    <p:sldId id="265" r:id="rId8"/>
    <p:sldId id="267" r:id="rId9"/>
    <p:sldId id="269" r:id="rId10"/>
    <p:sldId id="272" r:id="rId11"/>
    <p:sldId id="283" r:id="rId12"/>
    <p:sldId id="271" r:id="rId13"/>
    <p:sldId id="273" r:id="rId14"/>
    <p:sldId id="274" r:id="rId15"/>
    <p:sldId id="282" r:id="rId16"/>
    <p:sldId id="275" r:id="rId17"/>
    <p:sldId id="279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658929-DCC7-442D-A4FE-FA3F58273496}" v="28" dt="2024-03-17T00:17:13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 Poggialini - nicola.poggialini@studio.unibo.it" userId="98cc3f9c-ebc3-4bbb-b959-334b53fd364d" providerId="ADAL" clId="{78658929-DCC7-442D-A4FE-FA3F58273496}"/>
    <pc:docChg chg="undo custSel addSld modSld modMainMaster">
      <pc:chgData name="Nicola Poggialini - nicola.poggialini@studio.unibo.it" userId="98cc3f9c-ebc3-4bbb-b959-334b53fd364d" providerId="ADAL" clId="{78658929-DCC7-442D-A4FE-FA3F58273496}" dt="2024-03-18T16:37:16.867" v="525" actId="20577"/>
      <pc:docMkLst>
        <pc:docMk/>
      </pc:docMkLst>
      <pc:sldChg chg="addSp modSp mod">
        <pc:chgData name="Nicola Poggialini - nicola.poggialini@studio.unibo.it" userId="98cc3f9c-ebc3-4bbb-b959-334b53fd364d" providerId="ADAL" clId="{78658929-DCC7-442D-A4FE-FA3F58273496}" dt="2024-03-16T22:05:40.131" v="110" actId="1076"/>
        <pc:sldMkLst>
          <pc:docMk/>
          <pc:sldMk cId="1388247617" sldId="259"/>
        </pc:sldMkLst>
        <pc:spChg chg="add mod">
          <ac:chgData name="Nicola Poggialini - nicola.poggialini@studio.unibo.it" userId="98cc3f9c-ebc3-4bbb-b959-334b53fd364d" providerId="ADAL" clId="{78658929-DCC7-442D-A4FE-FA3F58273496}" dt="2024-03-16T22:05:40.131" v="110" actId="1076"/>
          <ac:spMkLst>
            <pc:docMk/>
            <pc:sldMk cId="1388247617" sldId="259"/>
            <ac:spMk id="6" creationId="{1B2B35B3-9522-E923-5FD3-F0D37D45B627}"/>
          </ac:spMkLst>
        </pc:spChg>
      </pc:sldChg>
      <pc:sldChg chg="modSp mod">
        <pc:chgData name="Nicola Poggialini - nicola.poggialini@studio.unibo.it" userId="98cc3f9c-ebc3-4bbb-b959-334b53fd364d" providerId="ADAL" clId="{78658929-DCC7-442D-A4FE-FA3F58273496}" dt="2024-03-16T23:56:35.709" v="350" actId="15"/>
        <pc:sldMkLst>
          <pc:docMk/>
          <pc:sldMk cId="760809017" sldId="261"/>
        </pc:sldMkLst>
        <pc:spChg chg="mod">
          <ac:chgData name="Nicola Poggialini - nicola.poggialini@studio.unibo.it" userId="98cc3f9c-ebc3-4bbb-b959-334b53fd364d" providerId="ADAL" clId="{78658929-DCC7-442D-A4FE-FA3F58273496}" dt="2024-03-16T23:56:35.709" v="350" actId="15"/>
          <ac:spMkLst>
            <pc:docMk/>
            <pc:sldMk cId="760809017" sldId="261"/>
            <ac:spMk id="3" creationId="{37390EF8-D77E-08F2-9A4A-26B1521E033B}"/>
          </ac:spMkLst>
        </pc:spChg>
      </pc:sldChg>
      <pc:sldChg chg="modSp mod">
        <pc:chgData name="Nicola Poggialini - nicola.poggialini@studio.unibo.it" userId="98cc3f9c-ebc3-4bbb-b959-334b53fd364d" providerId="ADAL" clId="{78658929-DCC7-442D-A4FE-FA3F58273496}" dt="2024-03-17T01:48:06.355" v="472" actId="20577"/>
        <pc:sldMkLst>
          <pc:docMk/>
          <pc:sldMk cId="696767893" sldId="262"/>
        </pc:sldMkLst>
        <pc:spChg chg="mod">
          <ac:chgData name="Nicola Poggialini - nicola.poggialini@studio.unibo.it" userId="98cc3f9c-ebc3-4bbb-b959-334b53fd364d" providerId="ADAL" clId="{78658929-DCC7-442D-A4FE-FA3F58273496}" dt="2024-03-17T01:48:06.355" v="472" actId="20577"/>
          <ac:spMkLst>
            <pc:docMk/>
            <pc:sldMk cId="696767893" sldId="262"/>
            <ac:spMk id="2" creationId="{8DB119D6-734E-D8A8-CA24-9D6E3A847AB5}"/>
          </ac:spMkLst>
        </pc:spChg>
      </pc:sldChg>
      <pc:sldChg chg="modSp mod modShow">
        <pc:chgData name="Nicola Poggialini - nicola.poggialini@studio.unibo.it" userId="98cc3f9c-ebc3-4bbb-b959-334b53fd364d" providerId="ADAL" clId="{78658929-DCC7-442D-A4FE-FA3F58273496}" dt="2024-03-16T23:25:16.503" v="300" actId="20577"/>
        <pc:sldMkLst>
          <pc:docMk/>
          <pc:sldMk cId="3668806101" sldId="265"/>
        </pc:sldMkLst>
        <pc:spChg chg="mod">
          <ac:chgData name="Nicola Poggialini - nicola.poggialini@studio.unibo.it" userId="98cc3f9c-ebc3-4bbb-b959-334b53fd364d" providerId="ADAL" clId="{78658929-DCC7-442D-A4FE-FA3F58273496}" dt="2024-03-16T23:25:16.503" v="300" actId="20577"/>
          <ac:spMkLst>
            <pc:docMk/>
            <pc:sldMk cId="3668806101" sldId="265"/>
            <ac:spMk id="3" creationId="{686C5D5A-7750-E900-7710-7527EB8FBA7F}"/>
          </ac:spMkLst>
        </pc:spChg>
      </pc:sldChg>
      <pc:sldChg chg="modSp mod modShow">
        <pc:chgData name="Nicola Poggialini - nicola.poggialini@studio.unibo.it" userId="98cc3f9c-ebc3-4bbb-b959-334b53fd364d" providerId="ADAL" clId="{78658929-DCC7-442D-A4FE-FA3F58273496}" dt="2024-03-17T01:36:46.052" v="460" actId="729"/>
        <pc:sldMkLst>
          <pc:docMk/>
          <pc:sldMk cId="1459121330" sldId="266"/>
        </pc:sldMkLst>
        <pc:spChg chg="mod">
          <ac:chgData name="Nicola Poggialini - nicola.poggialini@studio.unibo.it" userId="98cc3f9c-ebc3-4bbb-b959-334b53fd364d" providerId="ADAL" clId="{78658929-DCC7-442D-A4FE-FA3F58273496}" dt="2024-03-16T23:20:15.517" v="267" actId="20577"/>
          <ac:spMkLst>
            <pc:docMk/>
            <pc:sldMk cId="1459121330" sldId="266"/>
            <ac:spMk id="3" creationId="{650F4337-1F21-77EF-C9CB-F87C7E8038BD}"/>
          </ac:spMkLst>
        </pc:spChg>
      </pc:sldChg>
      <pc:sldChg chg="modSp mod">
        <pc:chgData name="Nicola Poggialini - nicola.poggialini@studio.unibo.it" userId="98cc3f9c-ebc3-4bbb-b959-334b53fd364d" providerId="ADAL" clId="{78658929-DCC7-442D-A4FE-FA3F58273496}" dt="2024-03-17T01:51:02.845" v="478" actId="20577"/>
        <pc:sldMkLst>
          <pc:docMk/>
          <pc:sldMk cId="3939190476" sldId="267"/>
        </pc:sldMkLst>
        <pc:spChg chg="mod">
          <ac:chgData name="Nicola Poggialini - nicola.poggialini@studio.unibo.it" userId="98cc3f9c-ebc3-4bbb-b959-334b53fd364d" providerId="ADAL" clId="{78658929-DCC7-442D-A4FE-FA3F58273496}" dt="2024-03-17T01:51:02.845" v="478" actId="20577"/>
          <ac:spMkLst>
            <pc:docMk/>
            <pc:sldMk cId="3939190476" sldId="267"/>
            <ac:spMk id="3" creationId="{921C710A-5961-D282-1264-5BC70537A531}"/>
          </ac:spMkLst>
        </pc:spChg>
        <pc:picChg chg="mod">
          <ac:chgData name="Nicola Poggialini - nicola.poggialini@studio.unibo.it" userId="98cc3f9c-ebc3-4bbb-b959-334b53fd364d" providerId="ADAL" clId="{78658929-DCC7-442D-A4FE-FA3F58273496}" dt="2024-03-17T01:49:41.908" v="476" actId="1076"/>
          <ac:picMkLst>
            <pc:docMk/>
            <pc:sldMk cId="3939190476" sldId="267"/>
            <ac:picMk id="7" creationId="{F2C7DA86-6759-FA42-2A2D-A28E1B4BBA67}"/>
          </ac:picMkLst>
        </pc:picChg>
      </pc:sldChg>
      <pc:sldChg chg="mod modShow">
        <pc:chgData name="Nicola Poggialini - nicola.poggialini@studio.unibo.it" userId="98cc3f9c-ebc3-4bbb-b959-334b53fd364d" providerId="ADAL" clId="{78658929-DCC7-442D-A4FE-FA3F58273496}" dt="2024-03-18T16:34:09.664" v="479" actId="729"/>
        <pc:sldMkLst>
          <pc:docMk/>
          <pc:sldMk cId="2352511673" sldId="271"/>
        </pc:sldMkLst>
      </pc:sldChg>
      <pc:sldChg chg="modSp mod modShow">
        <pc:chgData name="Nicola Poggialini - nicola.poggialini@studio.unibo.it" userId="98cc3f9c-ebc3-4bbb-b959-334b53fd364d" providerId="ADAL" clId="{78658929-DCC7-442D-A4FE-FA3F58273496}" dt="2024-03-18T16:35:40.546" v="495" actId="20577"/>
        <pc:sldMkLst>
          <pc:docMk/>
          <pc:sldMk cId="1896177283" sldId="272"/>
        </pc:sldMkLst>
        <pc:spChg chg="mod">
          <ac:chgData name="Nicola Poggialini - nicola.poggialini@studio.unibo.it" userId="98cc3f9c-ebc3-4bbb-b959-334b53fd364d" providerId="ADAL" clId="{78658929-DCC7-442D-A4FE-FA3F58273496}" dt="2024-03-18T16:35:40.546" v="495" actId="20577"/>
          <ac:spMkLst>
            <pc:docMk/>
            <pc:sldMk cId="1896177283" sldId="272"/>
            <ac:spMk id="2" creationId="{E5E96DEE-DA82-1413-81B4-5639066098F6}"/>
          </ac:spMkLst>
        </pc:spChg>
        <pc:spChg chg="mod">
          <ac:chgData name="Nicola Poggialini - nicola.poggialini@studio.unibo.it" userId="98cc3f9c-ebc3-4bbb-b959-334b53fd364d" providerId="ADAL" clId="{78658929-DCC7-442D-A4FE-FA3F58273496}" dt="2024-03-18T16:34:38.909" v="487" actId="14"/>
          <ac:spMkLst>
            <pc:docMk/>
            <pc:sldMk cId="1896177283" sldId="272"/>
            <ac:spMk id="3" creationId="{3517CB00-F41B-DADB-7A89-8C5A81C274DE}"/>
          </ac:spMkLst>
        </pc:spChg>
      </pc:sldChg>
      <pc:sldChg chg="modSp mod">
        <pc:chgData name="Nicola Poggialini - nicola.poggialini@studio.unibo.it" userId="98cc3f9c-ebc3-4bbb-b959-334b53fd364d" providerId="ADAL" clId="{78658929-DCC7-442D-A4FE-FA3F58273496}" dt="2024-03-18T16:37:16.867" v="525" actId="20577"/>
        <pc:sldMkLst>
          <pc:docMk/>
          <pc:sldMk cId="404650898" sldId="273"/>
        </pc:sldMkLst>
        <pc:spChg chg="mod">
          <ac:chgData name="Nicola Poggialini - nicola.poggialini@studio.unibo.it" userId="98cc3f9c-ebc3-4bbb-b959-334b53fd364d" providerId="ADAL" clId="{78658929-DCC7-442D-A4FE-FA3F58273496}" dt="2024-03-18T16:37:16.867" v="525" actId="20577"/>
          <ac:spMkLst>
            <pc:docMk/>
            <pc:sldMk cId="404650898" sldId="273"/>
            <ac:spMk id="3" creationId="{1793834A-0A3A-6C1A-5C07-93EFF3F3279B}"/>
          </ac:spMkLst>
        </pc:spChg>
      </pc:sldChg>
      <pc:sldChg chg="addSp modSp mod modShow">
        <pc:chgData name="Nicola Poggialini - nicola.poggialini@studio.unibo.it" userId="98cc3f9c-ebc3-4bbb-b959-334b53fd364d" providerId="ADAL" clId="{78658929-DCC7-442D-A4FE-FA3F58273496}" dt="2024-03-18T16:35:25.744" v="491" actId="729"/>
        <pc:sldMkLst>
          <pc:docMk/>
          <pc:sldMk cId="2947116680" sldId="274"/>
        </pc:sldMkLst>
        <pc:spChg chg="add mod">
          <ac:chgData name="Nicola Poggialini - nicola.poggialini@studio.unibo.it" userId="98cc3f9c-ebc3-4bbb-b959-334b53fd364d" providerId="ADAL" clId="{78658929-DCC7-442D-A4FE-FA3F58273496}" dt="2024-03-17T00:16:39.581" v="401" actId="1076"/>
          <ac:spMkLst>
            <pc:docMk/>
            <pc:sldMk cId="2947116680" sldId="274"/>
            <ac:spMk id="3" creationId="{19A2FE60-F096-164D-FD9E-8F8BA5B9C5FB}"/>
          </ac:spMkLst>
        </pc:spChg>
        <pc:spChg chg="add mod">
          <ac:chgData name="Nicola Poggialini - nicola.poggialini@studio.unibo.it" userId="98cc3f9c-ebc3-4bbb-b959-334b53fd364d" providerId="ADAL" clId="{78658929-DCC7-442D-A4FE-FA3F58273496}" dt="2024-03-17T00:18:18.037" v="445" actId="1076"/>
          <ac:spMkLst>
            <pc:docMk/>
            <pc:sldMk cId="2947116680" sldId="274"/>
            <ac:spMk id="6" creationId="{A8A12FD7-3B85-821E-C73F-EA2BC579D8C7}"/>
          </ac:spMkLst>
        </pc:spChg>
        <pc:picChg chg="mod">
          <ac:chgData name="Nicola Poggialini - nicola.poggialini@studio.unibo.it" userId="98cc3f9c-ebc3-4bbb-b959-334b53fd364d" providerId="ADAL" clId="{78658929-DCC7-442D-A4FE-FA3F58273496}" dt="2024-03-17T00:19:02.950" v="446" actId="1076"/>
          <ac:picMkLst>
            <pc:docMk/>
            <pc:sldMk cId="2947116680" sldId="274"/>
            <ac:picMk id="7" creationId="{6058796E-4C6B-2ACB-6DB7-99CCE15BA7E8}"/>
          </ac:picMkLst>
        </pc:picChg>
        <pc:picChg chg="mod">
          <ac:chgData name="Nicola Poggialini - nicola.poggialini@studio.unibo.it" userId="98cc3f9c-ebc3-4bbb-b959-334b53fd364d" providerId="ADAL" clId="{78658929-DCC7-442D-A4FE-FA3F58273496}" dt="2024-03-17T00:19:22.164" v="448" actId="1076"/>
          <ac:picMkLst>
            <pc:docMk/>
            <pc:sldMk cId="2947116680" sldId="274"/>
            <ac:picMk id="13" creationId="{D6651EC5-5D03-31C2-8C4C-865066D249E8}"/>
          </ac:picMkLst>
        </pc:picChg>
      </pc:sldChg>
      <pc:sldChg chg="addSp modSp mod">
        <pc:chgData name="Nicola Poggialini - nicola.poggialini@studio.unibo.it" userId="98cc3f9c-ebc3-4bbb-b959-334b53fd364d" providerId="ADAL" clId="{78658929-DCC7-442D-A4FE-FA3F58273496}" dt="2024-03-17T00:17:42.518" v="442" actId="1076"/>
        <pc:sldMkLst>
          <pc:docMk/>
          <pc:sldMk cId="1184414033" sldId="275"/>
        </pc:sldMkLst>
        <pc:spChg chg="add mod">
          <ac:chgData name="Nicola Poggialini - nicola.poggialini@studio.unibo.it" userId="98cc3f9c-ebc3-4bbb-b959-334b53fd364d" providerId="ADAL" clId="{78658929-DCC7-442D-A4FE-FA3F58273496}" dt="2024-03-17T00:17:42.518" v="442" actId="1076"/>
          <ac:spMkLst>
            <pc:docMk/>
            <pc:sldMk cId="1184414033" sldId="275"/>
            <ac:spMk id="3" creationId="{2AE7B648-8FAE-6D3E-7F37-1008AC97B4D9}"/>
          </ac:spMkLst>
        </pc:spChg>
      </pc:sldChg>
      <pc:sldChg chg="modSp mod">
        <pc:chgData name="Nicola Poggialini - nicola.poggialini@studio.unibo.it" userId="98cc3f9c-ebc3-4bbb-b959-334b53fd364d" providerId="ADAL" clId="{78658929-DCC7-442D-A4FE-FA3F58273496}" dt="2024-03-16T23:03:47.275" v="187" actId="20577"/>
        <pc:sldMkLst>
          <pc:docMk/>
          <pc:sldMk cId="2628621324" sldId="279"/>
        </pc:sldMkLst>
        <pc:spChg chg="mod">
          <ac:chgData name="Nicola Poggialini - nicola.poggialini@studio.unibo.it" userId="98cc3f9c-ebc3-4bbb-b959-334b53fd364d" providerId="ADAL" clId="{78658929-DCC7-442D-A4FE-FA3F58273496}" dt="2024-03-16T23:03:47.275" v="187" actId="20577"/>
          <ac:spMkLst>
            <pc:docMk/>
            <pc:sldMk cId="2628621324" sldId="279"/>
            <ac:spMk id="4" creationId="{6AAE71AF-842D-6EB6-AD99-2A36A221A501}"/>
          </ac:spMkLst>
        </pc:spChg>
      </pc:sldChg>
      <pc:sldChg chg="delSp modSp add mod modShow">
        <pc:chgData name="Nicola Poggialini - nicola.poggialini@studio.unibo.it" userId="98cc3f9c-ebc3-4bbb-b959-334b53fd364d" providerId="ADAL" clId="{78658929-DCC7-442D-A4FE-FA3F58273496}" dt="2024-03-18T16:35:21.607" v="490" actId="729"/>
        <pc:sldMkLst>
          <pc:docMk/>
          <pc:sldMk cId="4205583417" sldId="282"/>
        </pc:sldMkLst>
        <pc:spChg chg="del">
          <ac:chgData name="Nicola Poggialini - nicola.poggialini@studio.unibo.it" userId="98cc3f9c-ebc3-4bbb-b959-334b53fd364d" providerId="ADAL" clId="{78658929-DCC7-442D-A4FE-FA3F58273496}" dt="2024-03-17T01:26:41.130" v="453" actId="478"/>
          <ac:spMkLst>
            <pc:docMk/>
            <pc:sldMk cId="4205583417" sldId="282"/>
            <ac:spMk id="3" creationId="{19A2FE60-F096-164D-FD9E-8F8BA5B9C5FB}"/>
          </ac:spMkLst>
        </pc:spChg>
        <pc:spChg chg="mod">
          <ac:chgData name="Nicola Poggialini - nicola.poggialini@studio.unibo.it" userId="98cc3f9c-ebc3-4bbb-b959-334b53fd364d" providerId="ADAL" clId="{78658929-DCC7-442D-A4FE-FA3F58273496}" dt="2024-03-17T01:27:24.406" v="459" actId="1076"/>
          <ac:spMkLst>
            <pc:docMk/>
            <pc:sldMk cId="4205583417" sldId="282"/>
            <ac:spMk id="6" creationId="{A8A12FD7-3B85-821E-C73F-EA2BC579D8C7}"/>
          </ac:spMkLst>
        </pc:spChg>
        <pc:picChg chg="mod">
          <ac:chgData name="Nicola Poggialini - nicola.poggialini@studio.unibo.it" userId="98cc3f9c-ebc3-4bbb-b959-334b53fd364d" providerId="ADAL" clId="{78658929-DCC7-442D-A4FE-FA3F58273496}" dt="2024-03-17T01:27:13.966" v="458" actId="1076"/>
          <ac:picMkLst>
            <pc:docMk/>
            <pc:sldMk cId="4205583417" sldId="282"/>
            <ac:picMk id="7" creationId="{6058796E-4C6B-2ACB-6DB7-99CCE15BA7E8}"/>
          </ac:picMkLst>
        </pc:picChg>
        <pc:picChg chg="del">
          <ac:chgData name="Nicola Poggialini - nicola.poggialini@studio.unibo.it" userId="98cc3f9c-ebc3-4bbb-b959-334b53fd364d" providerId="ADAL" clId="{78658929-DCC7-442D-A4FE-FA3F58273496}" dt="2024-03-17T01:26:37.288" v="452" actId="478"/>
          <ac:picMkLst>
            <pc:docMk/>
            <pc:sldMk cId="4205583417" sldId="282"/>
            <ac:picMk id="13" creationId="{D6651EC5-5D03-31C2-8C4C-865066D249E8}"/>
          </ac:picMkLst>
        </pc:picChg>
      </pc:sldChg>
      <pc:sldChg chg="add mod modShow">
        <pc:chgData name="Nicola Poggialini - nicola.poggialini@studio.unibo.it" userId="98cc3f9c-ebc3-4bbb-b959-334b53fd364d" providerId="ADAL" clId="{78658929-DCC7-442D-A4FE-FA3F58273496}" dt="2024-03-18T16:34:48.710" v="489" actId="729"/>
        <pc:sldMkLst>
          <pc:docMk/>
          <pc:sldMk cId="2943407873" sldId="283"/>
        </pc:sldMkLst>
      </pc:sldChg>
      <pc:sldMasterChg chg="modSldLayout">
        <pc:chgData name="Nicola Poggialini - nicola.poggialini@studio.unibo.it" userId="98cc3f9c-ebc3-4bbb-b959-334b53fd364d" providerId="ADAL" clId="{78658929-DCC7-442D-A4FE-FA3F58273496}" dt="2024-03-15T03:06:42.599" v="2" actId="404"/>
        <pc:sldMasterMkLst>
          <pc:docMk/>
          <pc:sldMasterMk cId="2893347540" sldId="2147483660"/>
        </pc:sldMasterMkLst>
        <pc:sldLayoutChg chg="modSp">
          <pc:chgData name="Nicola Poggialini - nicola.poggialini@studio.unibo.it" userId="98cc3f9c-ebc3-4bbb-b959-334b53fd364d" providerId="ADAL" clId="{78658929-DCC7-442D-A4FE-FA3F58273496}" dt="2024-03-15T03:06:42.599" v="2" actId="404"/>
          <pc:sldLayoutMkLst>
            <pc:docMk/>
            <pc:sldMasterMk cId="2893347540" sldId="2147483660"/>
            <pc:sldLayoutMk cId="1670952680" sldId="2147483662"/>
          </pc:sldLayoutMkLst>
          <pc:spChg chg="mod">
            <ac:chgData name="Nicola Poggialini - nicola.poggialini@studio.unibo.it" userId="98cc3f9c-ebc3-4bbb-b959-334b53fd364d" providerId="ADAL" clId="{78658929-DCC7-442D-A4FE-FA3F58273496}" dt="2024-03-15T03:06:42.599" v="2" actId="404"/>
            <ac:spMkLst>
              <pc:docMk/>
              <pc:sldMasterMk cId="2893347540" sldId="2147483660"/>
              <pc:sldLayoutMk cId="1670952680" sldId="2147483662"/>
              <ac:spMk id="2" creationId="{48D358CF-0758-490A-A084-C46443B9ABE8}"/>
            </ac:spMkLst>
          </pc:spChg>
        </pc:sldLayoutChg>
      </pc:sldMasterChg>
    </pc:docChg>
  </pc:docChgLst>
  <pc:docChgLst>
    <pc:chgData name="Nicola Poggialini" userId="c49e841e00aafbd0" providerId="LiveId" clId="{CCF84923-345E-4986-9D02-075FF574F4B9}"/>
    <pc:docChg chg="undo redo custSel addSld delSld modSld sldOrd modMainMaster">
      <pc:chgData name="Nicola Poggialini" userId="c49e841e00aafbd0" providerId="LiveId" clId="{CCF84923-345E-4986-9D02-075FF574F4B9}" dt="2024-03-14T02:19:16.535" v="4785" actId="20577"/>
      <pc:docMkLst>
        <pc:docMk/>
      </pc:docMkLst>
      <pc:sldChg chg="addSp delSp modSp mod">
        <pc:chgData name="Nicola Poggialini" userId="c49e841e00aafbd0" providerId="LiveId" clId="{CCF84923-345E-4986-9D02-075FF574F4B9}" dt="2024-03-13T15:33:44.434" v="369" actId="113"/>
        <pc:sldMkLst>
          <pc:docMk/>
          <pc:sldMk cId="3759719143" sldId="256"/>
        </pc:sldMkLst>
        <pc:spChg chg="mod">
          <ac:chgData name="Nicola Poggialini" userId="c49e841e00aafbd0" providerId="LiveId" clId="{CCF84923-345E-4986-9D02-075FF574F4B9}" dt="2024-03-13T15:25:22.279" v="93" actId="20577"/>
          <ac:spMkLst>
            <pc:docMk/>
            <pc:sldMk cId="3759719143" sldId="256"/>
            <ac:spMk id="2" creationId="{46EF0FDC-DA9F-E146-3F65-0BA448CCA657}"/>
          </ac:spMkLst>
        </pc:spChg>
        <pc:spChg chg="mod">
          <ac:chgData name="Nicola Poggialini" userId="c49e841e00aafbd0" providerId="LiveId" clId="{CCF84923-345E-4986-9D02-075FF574F4B9}" dt="2024-03-13T15:30:45.296" v="326" actId="1076"/>
          <ac:spMkLst>
            <pc:docMk/>
            <pc:sldMk cId="3759719143" sldId="256"/>
            <ac:spMk id="3" creationId="{4C8B8B11-E989-59DC-F5D2-128975C6A53F}"/>
          </ac:spMkLst>
        </pc:spChg>
        <pc:spChg chg="add mod">
          <ac:chgData name="Nicola Poggialini" userId="c49e841e00aafbd0" providerId="LiveId" clId="{CCF84923-345E-4986-9D02-075FF574F4B9}" dt="2024-03-13T15:33:44.434" v="369" actId="113"/>
          <ac:spMkLst>
            <pc:docMk/>
            <pc:sldMk cId="3759719143" sldId="256"/>
            <ac:spMk id="4" creationId="{D5AE9D02-4FF9-4D04-A378-032CA506A1A2}"/>
          </ac:spMkLst>
        </pc:spChg>
        <pc:spChg chg="add del mod">
          <ac:chgData name="Nicola Poggialini" userId="c49e841e00aafbd0" providerId="LiveId" clId="{CCF84923-345E-4986-9D02-075FF574F4B9}" dt="2024-03-13T15:23:02.512" v="19" actId="478"/>
          <ac:spMkLst>
            <pc:docMk/>
            <pc:sldMk cId="3759719143" sldId="256"/>
            <ac:spMk id="5" creationId="{A736E601-11EE-56FB-D036-55301BA11049}"/>
          </ac:spMkLst>
        </pc:spChg>
        <pc:spChg chg="add mod">
          <ac:chgData name="Nicola Poggialini" userId="c49e841e00aafbd0" providerId="LiveId" clId="{CCF84923-345E-4986-9D02-075FF574F4B9}" dt="2024-03-13T15:23:52.330" v="56" actId="1076"/>
          <ac:spMkLst>
            <pc:docMk/>
            <pc:sldMk cId="3759719143" sldId="256"/>
            <ac:spMk id="6" creationId="{EBBD319B-3876-6E93-13AA-DF92A20655D7}"/>
          </ac:spMkLst>
        </pc:spChg>
        <pc:spChg chg="add del mod">
          <ac:chgData name="Nicola Poggialini" userId="c49e841e00aafbd0" providerId="LiveId" clId="{CCF84923-345E-4986-9D02-075FF574F4B9}" dt="2024-03-13T15:29:35.887" v="252" actId="478"/>
          <ac:spMkLst>
            <pc:docMk/>
            <pc:sldMk cId="3759719143" sldId="256"/>
            <ac:spMk id="7" creationId="{FFF046C4-41B8-BF25-5724-0C0500A9EA67}"/>
          </ac:spMkLst>
        </pc:spChg>
        <pc:spChg chg="add del mod">
          <ac:chgData name="Nicola Poggialini" userId="c49e841e00aafbd0" providerId="LiveId" clId="{CCF84923-345E-4986-9D02-075FF574F4B9}" dt="2024-03-13T15:29:37.923" v="253" actId="478"/>
          <ac:spMkLst>
            <pc:docMk/>
            <pc:sldMk cId="3759719143" sldId="256"/>
            <ac:spMk id="8" creationId="{53A3F5A2-7EB1-CB17-614C-20D4AA554FE0}"/>
          </ac:spMkLst>
        </pc:spChg>
        <pc:spChg chg="add mod">
          <ac:chgData name="Nicola Poggialini" userId="c49e841e00aafbd0" providerId="LiveId" clId="{CCF84923-345E-4986-9D02-075FF574F4B9}" dt="2024-03-13T15:30:49.658" v="327" actId="1076"/>
          <ac:spMkLst>
            <pc:docMk/>
            <pc:sldMk cId="3759719143" sldId="256"/>
            <ac:spMk id="9" creationId="{1CDBE705-829F-4E6F-4FB4-649146667438}"/>
          </ac:spMkLst>
        </pc:spChg>
        <pc:spChg chg="add mod">
          <ac:chgData name="Nicola Poggialini" userId="c49e841e00aafbd0" providerId="LiveId" clId="{CCF84923-345E-4986-9D02-075FF574F4B9}" dt="2024-03-13T15:32:36.241" v="353" actId="1076"/>
          <ac:spMkLst>
            <pc:docMk/>
            <pc:sldMk cId="3759719143" sldId="256"/>
            <ac:spMk id="10" creationId="{39C2FEF3-10BF-A132-ACB4-0A071C2A1C18}"/>
          </ac:spMkLst>
        </pc:spChg>
      </pc:sldChg>
      <pc:sldChg chg="addSp modSp mod">
        <pc:chgData name="Nicola Poggialini" userId="c49e841e00aafbd0" providerId="LiveId" clId="{CCF84923-345E-4986-9D02-075FF574F4B9}" dt="2024-03-13T23:54:27.719" v="2528" actId="20577"/>
        <pc:sldMkLst>
          <pc:docMk/>
          <pc:sldMk cId="1388247617" sldId="259"/>
        </pc:sldMkLst>
        <pc:spChg chg="mod">
          <ac:chgData name="Nicola Poggialini" userId="c49e841e00aafbd0" providerId="LiveId" clId="{CCF84923-345E-4986-9D02-075FF574F4B9}" dt="2024-03-13T15:35:11.549" v="370"/>
          <ac:spMkLst>
            <pc:docMk/>
            <pc:sldMk cId="1388247617" sldId="259"/>
            <ac:spMk id="2" creationId="{3085F4B3-D3FC-75CA-7261-2008CA975860}"/>
          </ac:spMkLst>
        </pc:spChg>
        <pc:spChg chg="mod">
          <ac:chgData name="Nicola Poggialini" userId="c49e841e00aafbd0" providerId="LiveId" clId="{CCF84923-345E-4986-9D02-075FF574F4B9}" dt="2024-03-13T23:54:27.719" v="2528" actId="20577"/>
          <ac:spMkLst>
            <pc:docMk/>
            <pc:sldMk cId="1388247617" sldId="259"/>
            <ac:spMk id="3" creationId="{914FEEB7-19DE-8C98-DE9D-2DED291CA9E7}"/>
          </ac:spMkLst>
        </pc:spChg>
        <pc:picChg chg="add mod modCrop">
          <ac:chgData name="Nicola Poggialini" userId="c49e841e00aafbd0" providerId="LiveId" clId="{CCF84923-345E-4986-9D02-075FF574F4B9}" dt="2024-03-13T18:55:29.209" v="1997" actId="1076"/>
          <ac:picMkLst>
            <pc:docMk/>
            <pc:sldMk cId="1388247617" sldId="259"/>
            <ac:picMk id="7" creationId="{64C402D5-91E5-E0A7-0A13-622B93BB7AB6}"/>
          </ac:picMkLst>
        </pc:picChg>
      </pc:sldChg>
      <pc:sldChg chg="addSp modSp new mod">
        <pc:chgData name="Nicola Poggialini" userId="c49e841e00aafbd0" providerId="LiveId" clId="{CCF84923-345E-4986-9D02-075FF574F4B9}" dt="2024-03-13T23:54:13.188" v="2520" actId="20577"/>
        <pc:sldMkLst>
          <pc:docMk/>
          <pc:sldMk cId="370104897" sldId="260"/>
        </pc:sldMkLst>
        <pc:spChg chg="mod">
          <ac:chgData name="Nicola Poggialini" userId="c49e841e00aafbd0" providerId="LiveId" clId="{CCF84923-345E-4986-9D02-075FF574F4B9}" dt="2024-03-13T15:46:23.144" v="852"/>
          <ac:spMkLst>
            <pc:docMk/>
            <pc:sldMk cId="370104897" sldId="260"/>
            <ac:spMk id="2" creationId="{472E64E1-A547-7E83-43CC-7437459F2825}"/>
          </ac:spMkLst>
        </pc:spChg>
        <pc:spChg chg="mod">
          <ac:chgData name="Nicola Poggialini" userId="c49e841e00aafbd0" providerId="LiveId" clId="{CCF84923-345E-4986-9D02-075FF574F4B9}" dt="2024-03-13T23:54:13.188" v="2520" actId="20577"/>
          <ac:spMkLst>
            <pc:docMk/>
            <pc:sldMk cId="370104897" sldId="260"/>
            <ac:spMk id="3" creationId="{AF4D0434-3B15-5DC3-FA9B-4C4793A787B5}"/>
          </ac:spMkLst>
        </pc:spChg>
        <pc:spChg chg="add mod">
          <ac:chgData name="Nicola Poggialini" userId="c49e841e00aafbd0" providerId="LiveId" clId="{CCF84923-345E-4986-9D02-075FF574F4B9}" dt="2024-03-13T18:51:35.268" v="1952" actId="1076"/>
          <ac:spMkLst>
            <pc:docMk/>
            <pc:sldMk cId="370104897" sldId="260"/>
            <ac:spMk id="8" creationId="{C8E08D34-B684-0CC0-E3A1-9FCB3FFE58EA}"/>
          </ac:spMkLst>
        </pc:spChg>
        <pc:picChg chg="add mod">
          <ac:chgData name="Nicola Poggialini" userId="c49e841e00aafbd0" providerId="LiveId" clId="{CCF84923-345E-4986-9D02-075FF574F4B9}" dt="2024-03-13T18:51:30.386" v="1951" actId="1076"/>
          <ac:picMkLst>
            <pc:docMk/>
            <pc:sldMk cId="370104897" sldId="260"/>
            <ac:picMk id="7" creationId="{CB1DB000-2116-FEEA-9FD1-E1D8CC22BF25}"/>
          </ac:picMkLst>
        </pc:picChg>
      </pc:sldChg>
      <pc:sldChg chg="modSp new mod">
        <pc:chgData name="Nicola Poggialini" userId="c49e841e00aafbd0" providerId="LiveId" clId="{CCF84923-345E-4986-9D02-075FF574F4B9}" dt="2024-03-14T02:17:36.644" v="4708" actId="113"/>
        <pc:sldMkLst>
          <pc:docMk/>
          <pc:sldMk cId="760809017" sldId="261"/>
        </pc:sldMkLst>
        <pc:spChg chg="mod">
          <ac:chgData name="Nicola Poggialini" userId="c49e841e00aafbd0" providerId="LiveId" clId="{CCF84923-345E-4986-9D02-075FF574F4B9}" dt="2024-03-13T19:02:48.655" v="2176" actId="20577"/>
          <ac:spMkLst>
            <pc:docMk/>
            <pc:sldMk cId="760809017" sldId="261"/>
            <ac:spMk id="2" creationId="{021A57C5-CD1F-B5F5-CC30-C0E15CA45A31}"/>
          </ac:spMkLst>
        </pc:spChg>
        <pc:spChg chg="mod">
          <ac:chgData name="Nicola Poggialini" userId="c49e841e00aafbd0" providerId="LiveId" clId="{CCF84923-345E-4986-9D02-075FF574F4B9}" dt="2024-03-14T02:17:36.644" v="4708" actId="113"/>
          <ac:spMkLst>
            <pc:docMk/>
            <pc:sldMk cId="760809017" sldId="261"/>
            <ac:spMk id="3" creationId="{37390EF8-D77E-08F2-9A4A-26B1521E033B}"/>
          </ac:spMkLst>
        </pc:spChg>
      </pc:sldChg>
      <pc:sldChg chg="addSp delSp modSp new mod ord">
        <pc:chgData name="Nicola Poggialini" userId="c49e841e00aafbd0" providerId="LiveId" clId="{CCF84923-345E-4986-9D02-075FF574F4B9}" dt="2024-03-14T02:03:17.275" v="4700" actId="1076"/>
        <pc:sldMkLst>
          <pc:docMk/>
          <pc:sldMk cId="696767893" sldId="262"/>
        </pc:sldMkLst>
        <pc:spChg chg="mod">
          <ac:chgData name="Nicola Poggialini" userId="c49e841e00aafbd0" providerId="LiveId" clId="{CCF84923-345E-4986-9D02-075FF574F4B9}" dt="2024-03-14T01:58:02.141" v="4648" actId="20577"/>
          <ac:spMkLst>
            <pc:docMk/>
            <pc:sldMk cId="696767893" sldId="262"/>
            <ac:spMk id="2" creationId="{8DB119D6-734E-D8A8-CA24-9D6E3A847AB5}"/>
          </ac:spMkLst>
        </pc:spChg>
        <pc:spChg chg="del mod">
          <ac:chgData name="Nicola Poggialini" userId="c49e841e00aafbd0" providerId="LiveId" clId="{CCF84923-345E-4986-9D02-075FF574F4B9}" dt="2024-03-14T00:58:17.658" v="2984" actId="478"/>
          <ac:spMkLst>
            <pc:docMk/>
            <pc:sldMk cId="696767893" sldId="262"/>
            <ac:spMk id="3" creationId="{DDE78205-786A-6766-3F51-D1C4EA33582B}"/>
          </ac:spMkLst>
        </pc:spChg>
        <pc:picChg chg="add mod">
          <ac:chgData name="Nicola Poggialini" userId="c49e841e00aafbd0" providerId="LiveId" clId="{CCF84923-345E-4986-9D02-075FF574F4B9}" dt="2024-03-14T02:03:17.275" v="4700" actId="1076"/>
          <ac:picMkLst>
            <pc:docMk/>
            <pc:sldMk cId="696767893" sldId="262"/>
            <ac:picMk id="7" creationId="{FBBD33BA-8FB7-C2EC-3E64-04B2CA37DE44}"/>
          </ac:picMkLst>
        </pc:picChg>
      </pc:sldChg>
      <pc:sldChg chg="modSp new mod ord modShow">
        <pc:chgData name="Nicola Poggialini" userId="c49e841e00aafbd0" providerId="LiveId" clId="{CCF84923-345E-4986-9D02-075FF574F4B9}" dt="2024-03-14T01:53:50.744" v="4606" actId="729"/>
        <pc:sldMkLst>
          <pc:docMk/>
          <pc:sldMk cId="3126744619" sldId="263"/>
        </pc:sldMkLst>
        <pc:spChg chg="mod">
          <ac:chgData name="Nicola Poggialini" userId="c49e841e00aafbd0" providerId="LiveId" clId="{CCF84923-345E-4986-9D02-075FF574F4B9}" dt="2024-03-14T01:10:04.540" v="3678" actId="20577"/>
          <ac:spMkLst>
            <pc:docMk/>
            <pc:sldMk cId="3126744619" sldId="263"/>
            <ac:spMk id="2" creationId="{468F8341-446C-60F1-A6B6-44E422A6352D}"/>
          </ac:spMkLst>
        </pc:spChg>
        <pc:spChg chg="mod">
          <ac:chgData name="Nicola Poggialini" userId="c49e841e00aafbd0" providerId="LiveId" clId="{CCF84923-345E-4986-9D02-075FF574F4B9}" dt="2024-03-14T01:46:56.109" v="4561" actId="255"/>
          <ac:spMkLst>
            <pc:docMk/>
            <pc:sldMk cId="3126744619" sldId="263"/>
            <ac:spMk id="3" creationId="{650F4337-1F21-77EF-C9CB-F87C7E8038BD}"/>
          </ac:spMkLst>
        </pc:spChg>
      </pc:sldChg>
      <pc:sldChg chg="addSp delSp modSp add del mod">
        <pc:chgData name="Nicola Poggialini" userId="c49e841e00aafbd0" providerId="LiveId" clId="{CCF84923-345E-4986-9D02-075FF574F4B9}" dt="2024-03-14T01:51:16.145" v="4592" actId="47"/>
        <pc:sldMkLst>
          <pc:docMk/>
          <pc:sldMk cId="1566312327" sldId="264"/>
        </pc:sldMkLst>
        <pc:spChg chg="add del mod">
          <ac:chgData name="Nicola Poggialini" userId="c49e841e00aafbd0" providerId="LiveId" clId="{CCF84923-345E-4986-9D02-075FF574F4B9}" dt="2024-03-14T01:51:09.203" v="4591" actId="404"/>
          <ac:spMkLst>
            <pc:docMk/>
            <pc:sldMk cId="1566312327" sldId="264"/>
            <ac:spMk id="3" creationId="{650F4337-1F21-77EF-C9CB-F87C7E8038BD}"/>
          </ac:spMkLst>
        </pc:spChg>
        <pc:spChg chg="add mod">
          <ac:chgData name="Nicola Poggialini" userId="c49e841e00aafbd0" providerId="LiveId" clId="{CCF84923-345E-4986-9D02-075FF574F4B9}" dt="2024-03-14T01:50:27.641" v="4576" actId="1076"/>
          <ac:spMkLst>
            <pc:docMk/>
            <pc:sldMk cId="1566312327" sldId="264"/>
            <ac:spMk id="6" creationId="{2FE8436D-A809-AB96-5F33-091868D3A65D}"/>
          </ac:spMkLst>
        </pc:spChg>
        <pc:spChg chg="add mod">
          <ac:chgData name="Nicola Poggialini" userId="c49e841e00aafbd0" providerId="LiveId" clId="{CCF84923-345E-4986-9D02-075FF574F4B9}" dt="2024-03-14T01:50:39.080" v="4578" actId="1076"/>
          <ac:spMkLst>
            <pc:docMk/>
            <pc:sldMk cId="1566312327" sldId="264"/>
            <ac:spMk id="8" creationId="{5380402F-B5E4-BCB1-0C61-0621FF2C6989}"/>
          </ac:spMkLst>
        </pc:spChg>
        <pc:graphicFrameChg chg="add del">
          <ac:chgData name="Nicola Poggialini" userId="c49e841e00aafbd0" providerId="LiveId" clId="{CCF84923-345E-4986-9D02-075FF574F4B9}" dt="2024-03-14T01:49:48.068" v="4569" actId="26606"/>
          <ac:graphicFrameMkLst>
            <pc:docMk/>
            <pc:sldMk cId="1566312327" sldId="264"/>
            <ac:graphicFrameMk id="7" creationId="{645F4251-B886-6820-AAFB-E62EC36B0A27}"/>
          </ac:graphicFrameMkLst>
        </pc:graphicFrameChg>
        <pc:graphicFrameChg chg="add del">
          <ac:chgData name="Nicola Poggialini" userId="c49e841e00aafbd0" providerId="LiveId" clId="{CCF84923-345E-4986-9D02-075FF574F4B9}" dt="2024-03-14T01:49:53.492" v="4571" actId="26606"/>
          <ac:graphicFrameMkLst>
            <pc:docMk/>
            <pc:sldMk cId="1566312327" sldId="264"/>
            <ac:graphicFrameMk id="9" creationId="{08B81895-00E1-9A64-F3B1-B1D8EDFA6FED}"/>
          </ac:graphicFrameMkLst>
        </pc:graphicFrameChg>
      </pc:sldChg>
      <pc:sldChg chg="modSp add mod ord modShow">
        <pc:chgData name="Nicola Poggialini" userId="c49e841e00aafbd0" providerId="LiveId" clId="{CCF84923-345E-4986-9D02-075FF574F4B9}" dt="2024-03-14T01:58:46.852" v="4654" actId="20577"/>
        <pc:sldMkLst>
          <pc:docMk/>
          <pc:sldMk cId="3081002033" sldId="264"/>
        </pc:sldMkLst>
        <pc:spChg chg="mod">
          <ac:chgData name="Nicola Poggialini" userId="c49e841e00aafbd0" providerId="LiveId" clId="{CCF84923-345E-4986-9D02-075FF574F4B9}" dt="2024-03-14T01:58:46.852" v="4654" actId="20577"/>
          <ac:spMkLst>
            <pc:docMk/>
            <pc:sldMk cId="3081002033" sldId="264"/>
            <ac:spMk id="2" creationId="{468F8341-446C-60F1-A6B6-44E422A6352D}"/>
          </ac:spMkLst>
        </pc:spChg>
        <pc:spChg chg="mod">
          <ac:chgData name="Nicola Poggialini" userId="c49e841e00aafbd0" providerId="LiveId" clId="{CCF84923-345E-4986-9D02-075FF574F4B9}" dt="2024-03-14T01:53:32.586" v="4605" actId="20577"/>
          <ac:spMkLst>
            <pc:docMk/>
            <pc:sldMk cId="3081002033" sldId="264"/>
            <ac:spMk id="3" creationId="{650F4337-1F21-77EF-C9CB-F87C7E8038BD}"/>
          </ac:spMkLst>
        </pc:spChg>
      </pc:sldChg>
      <pc:sldChg chg="modSp new mod">
        <pc:chgData name="Nicola Poggialini" userId="c49e841e00aafbd0" providerId="LiveId" clId="{CCF84923-345E-4986-9D02-075FF574F4B9}" dt="2024-03-14T01:55:18.656" v="4643" actId="20577"/>
        <pc:sldMkLst>
          <pc:docMk/>
          <pc:sldMk cId="3668806101" sldId="265"/>
        </pc:sldMkLst>
        <pc:spChg chg="mod">
          <ac:chgData name="Nicola Poggialini" userId="c49e841e00aafbd0" providerId="LiveId" clId="{CCF84923-345E-4986-9D02-075FF574F4B9}" dt="2024-03-14T01:55:18.656" v="4643" actId="20577"/>
          <ac:spMkLst>
            <pc:docMk/>
            <pc:sldMk cId="3668806101" sldId="265"/>
            <ac:spMk id="2" creationId="{95AF81F8-BA4C-50BF-016D-91BBA8961C7A}"/>
          </ac:spMkLst>
        </pc:spChg>
      </pc:sldChg>
      <pc:sldChg chg="modSp add mod modShow">
        <pc:chgData name="Nicola Poggialini" userId="c49e841e00aafbd0" providerId="LiveId" clId="{CCF84923-345E-4986-9D02-075FF574F4B9}" dt="2024-03-14T02:19:16.535" v="4785" actId="20577"/>
        <pc:sldMkLst>
          <pc:docMk/>
          <pc:sldMk cId="1459121330" sldId="266"/>
        </pc:sldMkLst>
        <pc:spChg chg="mod">
          <ac:chgData name="Nicola Poggialini" userId="c49e841e00aafbd0" providerId="LiveId" clId="{CCF84923-345E-4986-9D02-075FF574F4B9}" dt="2024-03-14T02:19:16.535" v="4785" actId="20577"/>
          <ac:spMkLst>
            <pc:docMk/>
            <pc:sldMk cId="1459121330" sldId="266"/>
            <ac:spMk id="3" creationId="{650F4337-1F21-77EF-C9CB-F87C7E8038BD}"/>
          </ac:spMkLst>
        </pc:spChg>
      </pc:sldChg>
      <pc:sldChg chg="modSp add del mod">
        <pc:chgData name="Nicola Poggialini" userId="c49e841e00aafbd0" providerId="LiveId" clId="{CCF84923-345E-4986-9D02-075FF574F4B9}" dt="2024-03-14T02:01:42.574" v="4674" actId="47"/>
        <pc:sldMkLst>
          <pc:docMk/>
          <pc:sldMk cId="619034912" sldId="267"/>
        </pc:sldMkLst>
        <pc:picChg chg="mod">
          <ac:chgData name="Nicola Poggialini" userId="c49e841e00aafbd0" providerId="LiveId" clId="{CCF84923-345E-4986-9D02-075FF574F4B9}" dt="2024-03-14T02:01:38.577" v="4673" actId="1076"/>
          <ac:picMkLst>
            <pc:docMk/>
            <pc:sldMk cId="619034912" sldId="267"/>
            <ac:picMk id="7" creationId="{FBBD33BA-8FB7-C2EC-3E64-04B2CA37DE44}"/>
          </ac:picMkLst>
        </pc:picChg>
      </pc:sldChg>
      <pc:sldMasterChg chg="modSldLayout">
        <pc:chgData name="Nicola Poggialini" userId="c49e841e00aafbd0" providerId="LiveId" clId="{CCF84923-345E-4986-9D02-075FF574F4B9}" dt="2024-03-13T18:35:10.415" v="1797" actId="255"/>
        <pc:sldMasterMkLst>
          <pc:docMk/>
          <pc:sldMasterMk cId="2893347540" sldId="2147483660"/>
        </pc:sldMasterMkLst>
        <pc:sldLayoutChg chg="modSp">
          <pc:chgData name="Nicola Poggialini" userId="c49e841e00aafbd0" providerId="LiveId" clId="{CCF84923-345E-4986-9D02-075FF574F4B9}" dt="2024-03-13T18:35:10.415" v="1797" actId="255"/>
          <pc:sldLayoutMkLst>
            <pc:docMk/>
            <pc:sldMasterMk cId="2893347540" sldId="2147483660"/>
            <pc:sldLayoutMk cId="1670952680" sldId="2147483662"/>
          </pc:sldLayoutMkLst>
          <pc:spChg chg="mod">
            <ac:chgData name="Nicola Poggialini" userId="c49e841e00aafbd0" providerId="LiveId" clId="{CCF84923-345E-4986-9D02-075FF574F4B9}" dt="2024-03-13T18:35:10.415" v="1797" actId="255"/>
            <ac:spMkLst>
              <pc:docMk/>
              <pc:sldMasterMk cId="2893347540" sldId="2147483660"/>
              <pc:sldLayoutMk cId="1670952680" sldId="2147483662"/>
              <ac:spMk id="3" creationId="{21671183-B3CE-4F45-92FB-98290CA0E2CA}"/>
            </ac:spMkLst>
          </pc:spChg>
        </pc:sldLayoutChg>
      </pc:sldMasterChg>
    </pc:docChg>
  </pc:docChgLst>
  <pc:docChgLst>
    <pc:chgData name="Nicola Poggialini - nicola.poggialini@studio.unibo.it" userId="98cc3f9c-ebc3-4bbb-b959-334b53fd364d" providerId="ADAL" clId="{8595965C-A98C-4C67-AF08-BB131AD362A4}"/>
    <pc:docChg chg="undo redo custSel addSld delSld modSld modMainMaster">
      <pc:chgData name="Nicola Poggialini - nicola.poggialini@studio.unibo.it" userId="98cc3f9c-ebc3-4bbb-b959-334b53fd364d" providerId="ADAL" clId="{8595965C-A98C-4C67-AF08-BB131AD362A4}" dt="2024-03-15T01:35:23.016" v="6274" actId="20577"/>
      <pc:docMkLst>
        <pc:docMk/>
      </pc:docMkLst>
      <pc:sldChg chg="modSp mod">
        <pc:chgData name="Nicola Poggialini - nicola.poggialini@studio.unibo.it" userId="98cc3f9c-ebc3-4bbb-b959-334b53fd364d" providerId="ADAL" clId="{8595965C-A98C-4C67-AF08-BB131AD362A4}" dt="2024-03-14T20:44:05.593" v="3174" actId="403"/>
        <pc:sldMkLst>
          <pc:docMk/>
          <pc:sldMk cId="1388247617" sldId="259"/>
        </pc:sldMkLst>
        <pc:spChg chg="mod">
          <ac:chgData name="Nicola Poggialini - nicola.poggialini@studio.unibo.it" userId="98cc3f9c-ebc3-4bbb-b959-334b53fd364d" providerId="ADAL" clId="{8595965C-A98C-4C67-AF08-BB131AD362A4}" dt="2024-03-14T20:44:05.593" v="3174" actId="403"/>
          <ac:spMkLst>
            <pc:docMk/>
            <pc:sldMk cId="1388247617" sldId="259"/>
            <ac:spMk id="3" creationId="{914FEEB7-19DE-8C98-DE9D-2DED291CA9E7}"/>
          </ac:spMkLst>
        </pc:spChg>
      </pc:sldChg>
      <pc:sldChg chg="modSp mod">
        <pc:chgData name="Nicola Poggialini - nicola.poggialini@studio.unibo.it" userId="98cc3f9c-ebc3-4bbb-b959-334b53fd364d" providerId="ADAL" clId="{8595965C-A98C-4C67-AF08-BB131AD362A4}" dt="2024-03-14T20:44:37.667" v="3180" actId="20577"/>
        <pc:sldMkLst>
          <pc:docMk/>
          <pc:sldMk cId="370104897" sldId="260"/>
        </pc:sldMkLst>
        <pc:spChg chg="mod">
          <ac:chgData name="Nicola Poggialini - nicola.poggialini@studio.unibo.it" userId="98cc3f9c-ebc3-4bbb-b959-334b53fd364d" providerId="ADAL" clId="{8595965C-A98C-4C67-AF08-BB131AD362A4}" dt="2024-03-14T20:44:37.667" v="3180" actId="20577"/>
          <ac:spMkLst>
            <pc:docMk/>
            <pc:sldMk cId="370104897" sldId="260"/>
            <ac:spMk id="3" creationId="{AF4D0434-3B15-5DC3-FA9B-4C4793A787B5}"/>
          </ac:spMkLst>
        </pc:spChg>
        <pc:spChg chg="mod">
          <ac:chgData name="Nicola Poggialini - nicola.poggialini@studio.unibo.it" userId="98cc3f9c-ebc3-4bbb-b959-334b53fd364d" providerId="ADAL" clId="{8595965C-A98C-4C67-AF08-BB131AD362A4}" dt="2024-03-14T02:40:53.862" v="91" actId="1076"/>
          <ac:spMkLst>
            <pc:docMk/>
            <pc:sldMk cId="370104897" sldId="260"/>
            <ac:spMk id="8" creationId="{C8E08D34-B684-0CC0-E3A1-9FCB3FFE58EA}"/>
          </ac:spMkLst>
        </pc:spChg>
        <pc:picChg chg="mod">
          <ac:chgData name="Nicola Poggialini - nicola.poggialini@studio.unibo.it" userId="98cc3f9c-ebc3-4bbb-b959-334b53fd364d" providerId="ADAL" clId="{8595965C-A98C-4C67-AF08-BB131AD362A4}" dt="2024-03-14T02:40:48.260" v="90" actId="1076"/>
          <ac:picMkLst>
            <pc:docMk/>
            <pc:sldMk cId="370104897" sldId="260"/>
            <ac:picMk id="7" creationId="{CB1DB000-2116-FEEA-9FD1-E1D8CC22BF25}"/>
          </ac:picMkLst>
        </pc:picChg>
      </pc:sldChg>
      <pc:sldChg chg="modSp mod">
        <pc:chgData name="Nicola Poggialini - nicola.poggialini@studio.unibo.it" userId="98cc3f9c-ebc3-4bbb-b959-334b53fd364d" providerId="ADAL" clId="{8595965C-A98C-4C67-AF08-BB131AD362A4}" dt="2024-03-14T02:38:23.866" v="86" actId="14"/>
        <pc:sldMkLst>
          <pc:docMk/>
          <pc:sldMk cId="760809017" sldId="261"/>
        </pc:sldMkLst>
        <pc:spChg chg="mod">
          <ac:chgData name="Nicola Poggialini - nicola.poggialini@studio.unibo.it" userId="98cc3f9c-ebc3-4bbb-b959-334b53fd364d" providerId="ADAL" clId="{8595965C-A98C-4C67-AF08-BB131AD362A4}" dt="2024-03-14T02:38:23.866" v="86" actId="14"/>
          <ac:spMkLst>
            <pc:docMk/>
            <pc:sldMk cId="760809017" sldId="261"/>
            <ac:spMk id="3" creationId="{37390EF8-D77E-08F2-9A4A-26B1521E033B}"/>
          </ac:spMkLst>
        </pc:spChg>
      </pc:sldChg>
      <pc:sldChg chg="del">
        <pc:chgData name="Nicola Poggialini - nicola.poggialini@studio.unibo.it" userId="98cc3f9c-ebc3-4bbb-b959-334b53fd364d" providerId="ADAL" clId="{8595965C-A98C-4C67-AF08-BB131AD362A4}" dt="2024-03-14T16:02:23.475" v="1741" actId="47"/>
        <pc:sldMkLst>
          <pc:docMk/>
          <pc:sldMk cId="3126744619" sldId="263"/>
        </pc:sldMkLst>
      </pc:sldChg>
      <pc:sldChg chg="modSp del mod">
        <pc:chgData name="Nicola Poggialini - nicola.poggialini@studio.unibo.it" userId="98cc3f9c-ebc3-4bbb-b959-334b53fd364d" providerId="ADAL" clId="{8595965C-A98C-4C67-AF08-BB131AD362A4}" dt="2024-03-14T16:02:31.899" v="1742" actId="47"/>
        <pc:sldMkLst>
          <pc:docMk/>
          <pc:sldMk cId="3081002033" sldId="264"/>
        </pc:sldMkLst>
        <pc:spChg chg="mod">
          <ac:chgData name="Nicola Poggialini - nicola.poggialini@studio.unibo.it" userId="98cc3f9c-ebc3-4bbb-b959-334b53fd364d" providerId="ADAL" clId="{8595965C-A98C-4C67-AF08-BB131AD362A4}" dt="2024-03-14T02:37:52.850" v="84" actId="27636"/>
          <ac:spMkLst>
            <pc:docMk/>
            <pc:sldMk cId="3081002033" sldId="264"/>
            <ac:spMk id="3" creationId="{650F4337-1F21-77EF-C9CB-F87C7E8038BD}"/>
          </ac:spMkLst>
        </pc:spChg>
      </pc:sldChg>
      <pc:sldChg chg="modSp mod">
        <pc:chgData name="Nicola Poggialini - nicola.poggialini@studio.unibo.it" userId="98cc3f9c-ebc3-4bbb-b959-334b53fd364d" providerId="ADAL" clId="{8595965C-A98C-4C67-AF08-BB131AD362A4}" dt="2024-03-15T01:28:06.282" v="5691" actId="20577"/>
        <pc:sldMkLst>
          <pc:docMk/>
          <pc:sldMk cId="3668806101" sldId="265"/>
        </pc:sldMkLst>
        <pc:spChg chg="mod">
          <ac:chgData name="Nicola Poggialini - nicola.poggialini@studio.unibo.it" userId="98cc3f9c-ebc3-4bbb-b959-334b53fd364d" providerId="ADAL" clId="{8595965C-A98C-4C67-AF08-BB131AD362A4}" dt="2024-03-15T01:28:06.282" v="5691" actId="20577"/>
          <ac:spMkLst>
            <pc:docMk/>
            <pc:sldMk cId="3668806101" sldId="265"/>
            <ac:spMk id="2" creationId="{95AF81F8-BA4C-50BF-016D-91BBA8961C7A}"/>
          </ac:spMkLst>
        </pc:spChg>
        <pc:spChg chg="mod">
          <ac:chgData name="Nicola Poggialini - nicola.poggialini@studio.unibo.it" userId="98cc3f9c-ebc3-4bbb-b959-334b53fd364d" providerId="ADAL" clId="{8595965C-A98C-4C67-AF08-BB131AD362A4}" dt="2024-03-14T20:54:30.984" v="3241" actId="20577"/>
          <ac:spMkLst>
            <pc:docMk/>
            <pc:sldMk cId="3668806101" sldId="265"/>
            <ac:spMk id="3" creationId="{686C5D5A-7750-E900-7710-7527EB8FBA7F}"/>
          </ac:spMkLst>
        </pc:spChg>
        <pc:spChg chg="mod">
          <ac:chgData name="Nicola Poggialini - nicola.poggialini@studio.unibo.it" userId="98cc3f9c-ebc3-4bbb-b959-334b53fd364d" providerId="ADAL" clId="{8595965C-A98C-4C67-AF08-BB131AD362A4}" dt="2024-03-14T13:18:23.783" v="1425"/>
          <ac:spMkLst>
            <pc:docMk/>
            <pc:sldMk cId="3668806101" sldId="265"/>
            <ac:spMk id="4" creationId="{1959A429-7372-39CC-E861-BB7554EBF77E}"/>
          </ac:spMkLst>
        </pc:spChg>
      </pc:sldChg>
      <pc:sldChg chg="modSp mod">
        <pc:chgData name="Nicola Poggialini - nicola.poggialini@studio.unibo.it" userId="98cc3f9c-ebc3-4bbb-b959-334b53fd364d" providerId="ADAL" clId="{8595965C-A98C-4C67-AF08-BB131AD362A4}" dt="2024-03-14T20:56:02.495" v="3245" actId="403"/>
        <pc:sldMkLst>
          <pc:docMk/>
          <pc:sldMk cId="1459121330" sldId="266"/>
        </pc:sldMkLst>
        <pc:spChg chg="mod">
          <ac:chgData name="Nicola Poggialini - nicola.poggialini@studio.unibo.it" userId="98cc3f9c-ebc3-4bbb-b959-334b53fd364d" providerId="ADAL" clId="{8595965C-A98C-4C67-AF08-BB131AD362A4}" dt="2024-03-14T20:56:02.495" v="3245" actId="403"/>
          <ac:spMkLst>
            <pc:docMk/>
            <pc:sldMk cId="1459121330" sldId="266"/>
            <ac:spMk id="3" creationId="{650F4337-1F21-77EF-C9CB-F87C7E8038BD}"/>
          </ac:spMkLst>
        </pc:spChg>
      </pc:sldChg>
      <pc:sldChg chg="addSp modSp new mod">
        <pc:chgData name="Nicola Poggialini - nicola.poggialini@studio.unibo.it" userId="98cc3f9c-ebc3-4bbb-b959-334b53fd364d" providerId="ADAL" clId="{8595965C-A98C-4C67-AF08-BB131AD362A4}" dt="2024-03-15T01:27:55.379" v="5689" actId="20577"/>
        <pc:sldMkLst>
          <pc:docMk/>
          <pc:sldMk cId="3939190476" sldId="267"/>
        </pc:sldMkLst>
        <pc:spChg chg="mod">
          <ac:chgData name="Nicola Poggialini - nicola.poggialini@studio.unibo.it" userId="98cc3f9c-ebc3-4bbb-b959-334b53fd364d" providerId="ADAL" clId="{8595965C-A98C-4C67-AF08-BB131AD362A4}" dt="2024-03-15T01:27:55.379" v="5689" actId="20577"/>
          <ac:spMkLst>
            <pc:docMk/>
            <pc:sldMk cId="3939190476" sldId="267"/>
            <ac:spMk id="2" creationId="{42DE2CFE-2446-1D43-108B-1E8DC90B69A4}"/>
          </ac:spMkLst>
        </pc:spChg>
        <pc:spChg chg="mod">
          <ac:chgData name="Nicola Poggialini - nicola.poggialini@studio.unibo.it" userId="98cc3f9c-ebc3-4bbb-b959-334b53fd364d" providerId="ADAL" clId="{8595965C-A98C-4C67-AF08-BB131AD362A4}" dt="2024-03-14T20:52:37.405" v="3231" actId="113"/>
          <ac:spMkLst>
            <pc:docMk/>
            <pc:sldMk cId="3939190476" sldId="267"/>
            <ac:spMk id="3" creationId="{921C710A-5961-D282-1264-5BC70537A531}"/>
          </ac:spMkLst>
        </pc:spChg>
        <pc:picChg chg="add mod">
          <ac:chgData name="Nicola Poggialini - nicola.poggialini@studio.unibo.it" userId="98cc3f9c-ebc3-4bbb-b959-334b53fd364d" providerId="ADAL" clId="{8595965C-A98C-4C67-AF08-BB131AD362A4}" dt="2024-03-14T20:16:47.658" v="2447" actId="1076"/>
          <ac:picMkLst>
            <pc:docMk/>
            <pc:sldMk cId="3939190476" sldId="267"/>
            <ac:picMk id="7" creationId="{F2C7DA86-6759-FA42-2A2D-A28E1B4BBA67}"/>
          </ac:picMkLst>
        </pc:picChg>
      </pc:sldChg>
      <pc:sldChg chg="addSp delSp modSp new del mod setBg">
        <pc:chgData name="Nicola Poggialini - nicola.poggialini@studio.unibo.it" userId="98cc3f9c-ebc3-4bbb-b959-334b53fd364d" providerId="ADAL" clId="{8595965C-A98C-4C67-AF08-BB131AD362A4}" dt="2024-03-14T23:05:02.090" v="3840" actId="47"/>
        <pc:sldMkLst>
          <pc:docMk/>
          <pc:sldMk cId="2015924001" sldId="268"/>
        </pc:sldMkLst>
        <pc:spChg chg="mod">
          <ac:chgData name="Nicola Poggialini - nicola.poggialini@studio.unibo.it" userId="98cc3f9c-ebc3-4bbb-b959-334b53fd364d" providerId="ADAL" clId="{8595965C-A98C-4C67-AF08-BB131AD362A4}" dt="2024-03-14T20:50:11.893" v="3225" actId="26606"/>
          <ac:spMkLst>
            <pc:docMk/>
            <pc:sldMk cId="2015924001" sldId="268"/>
            <ac:spMk id="2" creationId="{6F94B2E6-9C07-DC9E-36F4-CBDA752B9591}"/>
          </ac:spMkLst>
        </pc:spChg>
        <pc:spChg chg="mod">
          <ac:chgData name="Nicola Poggialini - nicola.poggialini@studio.unibo.it" userId="98cc3f9c-ebc3-4bbb-b959-334b53fd364d" providerId="ADAL" clId="{8595965C-A98C-4C67-AF08-BB131AD362A4}" dt="2024-03-14T23:04:04.596" v="3838" actId="20577"/>
          <ac:spMkLst>
            <pc:docMk/>
            <pc:sldMk cId="2015924001" sldId="268"/>
            <ac:spMk id="3" creationId="{329656D5-238C-7BF3-4C19-1BB32B119AE0}"/>
          </ac:spMkLst>
        </pc:spChg>
        <pc:spChg chg="mod">
          <ac:chgData name="Nicola Poggialini - nicola.poggialini@studio.unibo.it" userId="98cc3f9c-ebc3-4bbb-b959-334b53fd364d" providerId="ADAL" clId="{8595965C-A98C-4C67-AF08-BB131AD362A4}" dt="2024-03-14T20:50:11.893" v="3225" actId="26606"/>
          <ac:spMkLst>
            <pc:docMk/>
            <pc:sldMk cId="2015924001" sldId="268"/>
            <ac:spMk id="4" creationId="{6FF101A9-B407-A151-3AEE-4B908E949C7E}"/>
          </ac:spMkLst>
        </pc:spChg>
        <pc:spChg chg="mod">
          <ac:chgData name="Nicola Poggialini - nicola.poggialini@studio.unibo.it" userId="98cc3f9c-ebc3-4bbb-b959-334b53fd364d" providerId="ADAL" clId="{8595965C-A98C-4C67-AF08-BB131AD362A4}" dt="2024-03-14T20:50:11.893" v="3225" actId="26606"/>
          <ac:spMkLst>
            <pc:docMk/>
            <pc:sldMk cId="2015924001" sldId="268"/>
            <ac:spMk id="5" creationId="{5761E9E2-C92D-48C2-867A-7D1BDE6E647C}"/>
          </ac:spMkLst>
        </pc:spChg>
        <pc:spChg chg="add del">
          <ac:chgData name="Nicola Poggialini - nicola.poggialini@studio.unibo.it" userId="98cc3f9c-ebc3-4bbb-b959-334b53fd364d" providerId="ADAL" clId="{8595965C-A98C-4C67-AF08-BB131AD362A4}" dt="2024-03-14T20:50:11.893" v="3225" actId="26606"/>
          <ac:spMkLst>
            <pc:docMk/>
            <pc:sldMk cId="2015924001" sldId="268"/>
            <ac:spMk id="9" creationId="{2C9A9DA9-7DC8-488B-A882-123947B0F3D9}"/>
          </ac:spMkLst>
        </pc:spChg>
        <pc:spChg chg="add del">
          <ac:chgData name="Nicola Poggialini - nicola.poggialini@studio.unibo.it" userId="98cc3f9c-ebc3-4bbb-b959-334b53fd364d" providerId="ADAL" clId="{8595965C-A98C-4C67-AF08-BB131AD362A4}" dt="2024-03-14T20:50:11.893" v="3225" actId="26606"/>
          <ac:spMkLst>
            <pc:docMk/>
            <pc:sldMk cId="2015924001" sldId="268"/>
            <ac:spMk id="10" creationId="{57F6BDD4-E066-4008-8011-6CC31AEB4556}"/>
          </ac:spMkLst>
        </pc:spChg>
        <pc:spChg chg="add del">
          <ac:chgData name="Nicola Poggialini - nicola.poggialini@studio.unibo.it" userId="98cc3f9c-ebc3-4bbb-b959-334b53fd364d" providerId="ADAL" clId="{8595965C-A98C-4C67-AF08-BB131AD362A4}" dt="2024-03-14T20:50:11.893" v="3225" actId="26606"/>
          <ac:spMkLst>
            <pc:docMk/>
            <pc:sldMk cId="2015924001" sldId="268"/>
            <ac:spMk id="11" creationId="{2711A8FB-68FC-45FC-B01E-38F809E2D439}"/>
          </ac:spMkLst>
        </pc:spChg>
        <pc:spChg chg="add del">
          <ac:chgData name="Nicola Poggialini - nicola.poggialini@studio.unibo.it" userId="98cc3f9c-ebc3-4bbb-b959-334b53fd364d" providerId="ADAL" clId="{8595965C-A98C-4C67-AF08-BB131AD362A4}" dt="2024-03-14T20:22:17.302" v="2531" actId="26606"/>
          <ac:spMkLst>
            <pc:docMk/>
            <pc:sldMk cId="2015924001" sldId="268"/>
            <ac:spMk id="12" creationId="{2C9A9DA9-7DC8-488B-A882-123947B0F3D9}"/>
          </ac:spMkLst>
        </pc:spChg>
        <pc:spChg chg="add del">
          <ac:chgData name="Nicola Poggialini - nicola.poggialini@studio.unibo.it" userId="98cc3f9c-ebc3-4bbb-b959-334b53fd364d" providerId="ADAL" clId="{8595965C-A98C-4C67-AF08-BB131AD362A4}" dt="2024-03-14T20:50:11.893" v="3225" actId="26606"/>
          <ac:spMkLst>
            <pc:docMk/>
            <pc:sldMk cId="2015924001" sldId="268"/>
            <ac:spMk id="13" creationId="{2A865FE3-5FC9-4049-87CF-30019C46C0F5}"/>
          </ac:spMkLst>
        </pc:spChg>
        <pc:spChg chg="add del">
          <ac:chgData name="Nicola Poggialini - nicola.poggialini@studio.unibo.it" userId="98cc3f9c-ebc3-4bbb-b959-334b53fd364d" providerId="ADAL" clId="{8595965C-A98C-4C67-AF08-BB131AD362A4}" dt="2024-03-14T20:22:17.302" v="2531" actId="26606"/>
          <ac:spMkLst>
            <pc:docMk/>
            <pc:sldMk cId="2015924001" sldId="268"/>
            <ac:spMk id="14" creationId="{57F6BDD4-E066-4008-8011-6CC31AEB4556}"/>
          </ac:spMkLst>
        </pc:spChg>
        <pc:spChg chg="add del">
          <ac:chgData name="Nicola Poggialini - nicola.poggialini@studio.unibo.it" userId="98cc3f9c-ebc3-4bbb-b959-334b53fd364d" providerId="ADAL" clId="{8595965C-A98C-4C67-AF08-BB131AD362A4}" dt="2024-03-14T20:22:17.302" v="2531" actId="26606"/>
          <ac:spMkLst>
            <pc:docMk/>
            <pc:sldMk cId="2015924001" sldId="268"/>
            <ac:spMk id="16" creationId="{2711A8FB-68FC-45FC-B01E-38F809E2D439}"/>
          </ac:spMkLst>
        </pc:spChg>
        <pc:spChg chg="add del">
          <ac:chgData name="Nicola Poggialini - nicola.poggialini@studio.unibo.it" userId="98cc3f9c-ebc3-4bbb-b959-334b53fd364d" providerId="ADAL" clId="{8595965C-A98C-4C67-AF08-BB131AD362A4}" dt="2024-03-14T20:22:17.302" v="2531" actId="26606"/>
          <ac:spMkLst>
            <pc:docMk/>
            <pc:sldMk cId="2015924001" sldId="268"/>
            <ac:spMk id="18" creationId="{2A865FE3-5FC9-4049-87CF-30019C46C0F5}"/>
          </ac:spMkLst>
        </pc:spChg>
        <pc:picChg chg="add mod ord">
          <ac:chgData name="Nicola Poggialini - nicola.poggialini@studio.unibo.it" userId="98cc3f9c-ebc3-4bbb-b959-334b53fd364d" providerId="ADAL" clId="{8595965C-A98C-4C67-AF08-BB131AD362A4}" dt="2024-03-14T20:50:38.716" v="3228" actId="1076"/>
          <ac:picMkLst>
            <pc:docMk/>
            <pc:sldMk cId="2015924001" sldId="268"/>
            <ac:picMk id="7" creationId="{44B89FD2-BA45-3A4D-7844-952FCD745CB8}"/>
          </ac:picMkLst>
        </pc:picChg>
      </pc:sldChg>
      <pc:sldChg chg="modSp add mod">
        <pc:chgData name="Nicola Poggialini - nicola.poggialini@studio.unibo.it" userId="98cc3f9c-ebc3-4bbb-b959-334b53fd364d" providerId="ADAL" clId="{8595965C-A98C-4C67-AF08-BB131AD362A4}" dt="2024-03-15T01:27:50.978" v="5685" actId="20577"/>
        <pc:sldMkLst>
          <pc:docMk/>
          <pc:sldMk cId="531098299" sldId="269"/>
        </pc:sldMkLst>
        <pc:spChg chg="mod">
          <ac:chgData name="Nicola Poggialini - nicola.poggialini@studio.unibo.it" userId="98cc3f9c-ebc3-4bbb-b959-334b53fd364d" providerId="ADAL" clId="{8595965C-A98C-4C67-AF08-BB131AD362A4}" dt="2024-03-15T01:27:50.978" v="5685" actId="20577"/>
          <ac:spMkLst>
            <pc:docMk/>
            <pc:sldMk cId="531098299" sldId="269"/>
            <ac:spMk id="2" creationId="{6F94B2E6-9C07-DC9E-36F4-CBDA752B9591}"/>
          </ac:spMkLst>
        </pc:spChg>
        <pc:spChg chg="mod">
          <ac:chgData name="Nicola Poggialini - nicola.poggialini@studio.unibo.it" userId="98cc3f9c-ebc3-4bbb-b959-334b53fd364d" providerId="ADAL" clId="{8595965C-A98C-4C67-AF08-BB131AD362A4}" dt="2024-03-14T23:05:33.691" v="3854" actId="20577"/>
          <ac:spMkLst>
            <pc:docMk/>
            <pc:sldMk cId="531098299" sldId="269"/>
            <ac:spMk id="3" creationId="{329656D5-238C-7BF3-4C19-1BB32B119AE0}"/>
          </ac:spMkLst>
        </pc:spChg>
      </pc:sldChg>
      <pc:sldChg chg="addSp delSp modSp new del mod">
        <pc:chgData name="Nicola Poggialini - nicola.poggialini@studio.unibo.it" userId="98cc3f9c-ebc3-4bbb-b959-334b53fd364d" providerId="ADAL" clId="{8595965C-A98C-4C67-AF08-BB131AD362A4}" dt="2024-03-15T00:36:50.035" v="4062" actId="47"/>
        <pc:sldMkLst>
          <pc:docMk/>
          <pc:sldMk cId="3304485841" sldId="270"/>
        </pc:sldMkLst>
        <pc:spChg chg="mod">
          <ac:chgData name="Nicola Poggialini - nicola.poggialini@studio.unibo.it" userId="98cc3f9c-ebc3-4bbb-b959-334b53fd364d" providerId="ADAL" clId="{8595965C-A98C-4C67-AF08-BB131AD362A4}" dt="2024-03-15T00:36:39.423" v="4043" actId="20577"/>
          <ac:spMkLst>
            <pc:docMk/>
            <pc:sldMk cId="3304485841" sldId="270"/>
            <ac:spMk id="2" creationId="{4DBAFF5A-88FE-4314-96AC-C109128C8F59}"/>
          </ac:spMkLst>
        </pc:spChg>
        <pc:spChg chg="mod">
          <ac:chgData name="Nicola Poggialini - nicola.poggialini@studio.unibo.it" userId="98cc3f9c-ebc3-4bbb-b959-334b53fd364d" providerId="ADAL" clId="{8595965C-A98C-4C67-AF08-BB131AD362A4}" dt="2024-03-15T00:36:40.265" v="4049" actId="14100"/>
          <ac:spMkLst>
            <pc:docMk/>
            <pc:sldMk cId="3304485841" sldId="270"/>
            <ac:spMk id="3" creationId="{FB261BBA-BEAF-4CAB-A8B9-4D63A96434FF}"/>
          </ac:spMkLst>
        </pc:spChg>
        <pc:picChg chg="add del mod">
          <ac:chgData name="Nicola Poggialini - nicola.poggialini@studio.unibo.it" userId="98cc3f9c-ebc3-4bbb-b959-334b53fd364d" providerId="ADAL" clId="{8595965C-A98C-4C67-AF08-BB131AD362A4}" dt="2024-03-15T00:36:40.067" v="4048" actId="478"/>
          <ac:picMkLst>
            <pc:docMk/>
            <pc:sldMk cId="3304485841" sldId="270"/>
            <ac:picMk id="7" creationId="{3ED9D8B3-BBFB-CCD3-E7F6-7CF5015B424C}"/>
          </ac:picMkLst>
        </pc:picChg>
      </pc:sldChg>
      <pc:sldChg chg="addSp delSp modSp new add del mod">
        <pc:chgData name="Nicola Poggialini - nicola.poggialini@studio.unibo.it" userId="98cc3f9c-ebc3-4bbb-b959-334b53fd364d" providerId="ADAL" clId="{8595965C-A98C-4C67-AF08-BB131AD362A4}" dt="2024-03-15T00:36:39.889" v="4047" actId="1076"/>
        <pc:sldMkLst>
          <pc:docMk/>
          <pc:sldMk cId="2352511673" sldId="271"/>
        </pc:sldMkLst>
        <pc:spChg chg="mod">
          <ac:chgData name="Nicola Poggialini - nicola.poggialini@studio.unibo.it" userId="98cc3f9c-ebc3-4bbb-b959-334b53fd364d" providerId="ADAL" clId="{8595965C-A98C-4C67-AF08-BB131AD362A4}" dt="2024-03-15T00:36:38.263" v="4040" actId="20577"/>
          <ac:spMkLst>
            <pc:docMk/>
            <pc:sldMk cId="2352511673" sldId="271"/>
            <ac:spMk id="2" creationId="{ABF8A3E9-6262-9A2D-0017-2E5A976A003C}"/>
          </ac:spMkLst>
        </pc:spChg>
        <pc:spChg chg="add del">
          <ac:chgData name="Nicola Poggialini - nicola.poggialini@studio.unibo.it" userId="98cc3f9c-ebc3-4bbb-b959-334b53fd364d" providerId="ADAL" clId="{8595965C-A98C-4C67-AF08-BB131AD362A4}" dt="2024-03-15T00:36:39.587" v="4045" actId="931"/>
          <ac:spMkLst>
            <pc:docMk/>
            <pc:sldMk cId="2352511673" sldId="271"/>
            <ac:spMk id="3" creationId="{61E3119C-E154-4065-2477-1C0DBE4A6176}"/>
          </ac:spMkLst>
        </pc:spChg>
        <pc:picChg chg="add mod">
          <ac:chgData name="Nicola Poggialini - nicola.poggialini@studio.unibo.it" userId="98cc3f9c-ebc3-4bbb-b959-334b53fd364d" providerId="ADAL" clId="{8595965C-A98C-4C67-AF08-BB131AD362A4}" dt="2024-03-15T00:36:39.889" v="4047" actId="1076"/>
          <ac:picMkLst>
            <pc:docMk/>
            <pc:sldMk cId="2352511673" sldId="271"/>
            <ac:picMk id="7" creationId="{FA3E469E-398E-0C88-8C8C-4ED92102AFA5}"/>
          </ac:picMkLst>
        </pc:picChg>
      </pc:sldChg>
      <pc:sldChg chg="modSp new mod">
        <pc:chgData name="Nicola Poggialini - nicola.poggialini@studio.unibo.it" userId="98cc3f9c-ebc3-4bbb-b959-334b53fd364d" providerId="ADAL" clId="{8595965C-A98C-4C67-AF08-BB131AD362A4}" dt="2024-03-15T01:15:27.707" v="5389" actId="20577"/>
        <pc:sldMkLst>
          <pc:docMk/>
          <pc:sldMk cId="1896177283" sldId="272"/>
        </pc:sldMkLst>
        <pc:spChg chg="mod">
          <ac:chgData name="Nicola Poggialini - nicola.poggialini@studio.unibo.it" userId="98cc3f9c-ebc3-4bbb-b959-334b53fd364d" providerId="ADAL" clId="{8595965C-A98C-4C67-AF08-BB131AD362A4}" dt="2024-03-15T00:36:47.876" v="4061" actId="20577"/>
          <ac:spMkLst>
            <pc:docMk/>
            <pc:sldMk cId="1896177283" sldId="272"/>
            <ac:spMk id="2" creationId="{E5E96DEE-DA82-1413-81B4-5639066098F6}"/>
          </ac:spMkLst>
        </pc:spChg>
        <pc:spChg chg="mod">
          <ac:chgData name="Nicola Poggialini - nicola.poggialini@studio.unibo.it" userId="98cc3f9c-ebc3-4bbb-b959-334b53fd364d" providerId="ADAL" clId="{8595965C-A98C-4C67-AF08-BB131AD362A4}" dt="2024-03-15T01:15:27.707" v="5389" actId="20577"/>
          <ac:spMkLst>
            <pc:docMk/>
            <pc:sldMk cId="1896177283" sldId="272"/>
            <ac:spMk id="3" creationId="{3517CB00-F41B-DADB-7A89-8C5A81C274DE}"/>
          </ac:spMkLst>
        </pc:spChg>
      </pc:sldChg>
      <pc:sldChg chg="modSp new mod">
        <pc:chgData name="Nicola Poggialini - nicola.poggialini@studio.unibo.it" userId="98cc3f9c-ebc3-4bbb-b959-334b53fd364d" providerId="ADAL" clId="{8595965C-A98C-4C67-AF08-BB131AD362A4}" dt="2024-03-15T01:27:40.965" v="5683" actId="20577"/>
        <pc:sldMkLst>
          <pc:docMk/>
          <pc:sldMk cId="404650898" sldId="273"/>
        </pc:sldMkLst>
        <pc:spChg chg="mod">
          <ac:chgData name="Nicola Poggialini - nicola.poggialini@studio.unibo.it" userId="98cc3f9c-ebc3-4bbb-b959-334b53fd364d" providerId="ADAL" clId="{8595965C-A98C-4C67-AF08-BB131AD362A4}" dt="2024-03-15T01:27:40.965" v="5683" actId="20577"/>
          <ac:spMkLst>
            <pc:docMk/>
            <pc:sldMk cId="404650898" sldId="273"/>
            <ac:spMk id="2" creationId="{E5D8D8F1-285A-BAC8-1F5F-C171CFC64795}"/>
          </ac:spMkLst>
        </pc:spChg>
        <pc:spChg chg="mod">
          <ac:chgData name="Nicola Poggialini - nicola.poggialini@studio.unibo.it" userId="98cc3f9c-ebc3-4bbb-b959-334b53fd364d" providerId="ADAL" clId="{8595965C-A98C-4C67-AF08-BB131AD362A4}" dt="2024-03-15T01:02:41.684" v="5223" actId="20577"/>
          <ac:spMkLst>
            <pc:docMk/>
            <pc:sldMk cId="404650898" sldId="273"/>
            <ac:spMk id="3" creationId="{1793834A-0A3A-6C1A-5C07-93EFF3F3279B}"/>
          </ac:spMkLst>
        </pc:spChg>
      </pc:sldChg>
      <pc:sldChg chg="addSp delSp modSp new mod">
        <pc:chgData name="Nicola Poggialini - nicola.poggialini@studio.unibo.it" userId="98cc3f9c-ebc3-4bbb-b959-334b53fd364d" providerId="ADAL" clId="{8595965C-A98C-4C67-AF08-BB131AD362A4}" dt="2024-03-15T01:18:27.890" v="5409" actId="1076"/>
        <pc:sldMkLst>
          <pc:docMk/>
          <pc:sldMk cId="2947116680" sldId="274"/>
        </pc:sldMkLst>
        <pc:spChg chg="mod">
          <ac:chgData name="Nicola Poggialini - nicola.poggialini@studio.unibo.it" userId="98cc3f9c-ebc3-4bbb-b959-334b53fd364d" providerId="ADAL" clId="{8595965C-A98C-4C67-AF08-BB131AD362A4}" dt="2024-03-15T01:10:40.548" v="5253" actId="20577"/>
          <ac:spMkLst>
            <pc:docMk/>
            <pc:sldMk cId="2947116680" sldId="274"/>
            <ac:spMk id="2" creationId="{7CBA2ED2-48D4-B5E9-5656-C8FB3712F595}"/>
          </ac:spMkLst>
        </pc:spChg>
        <pc:spChg chg="del">
          <ac:chgData name="Nicola Poggialini - nicola.poggialini@studio.unibo.it" userId="98cc3f9c-ebc3-4bbb-b959-334b53fd364d" providerId="ADAL" clId="{8595965C-A98C-4C67-AF08-BB131AD362A4}" dt="2024-03-15T01:09:15.046" v="5236" actId="931"/>
          <ac:spMkLst>
            <pc:docMk/>
            <pc:sldMk cId="2947116680" sldId="274"/>
            <ac:spMk id="3" creationId="{F1EC988B-EF02-8673-AF53-F2EDE31669E4}"/>
          </ac:spMkLst>
        </pc:spChg>
        <pc:spChg chg="add del mod">
          <ac:chgData name="Nicola Poggialini - nicola.poggialini@studio.unibo.it" userId="98cc3f9c-ebc3-4bbb-b959-334b53fd364d" providerId="ADAL" clId="{8595965C-A98C-4C67-AF08-BB131AD362A4}" dt="2024-03-15T01:10:29.696" v="5246" actId="478"/>
          <ac:spMkLst>
            <pc:docMk/>
            <pc:sldMk cId="2947116680" sldId="274"/>
            <ac:spMk id="11" creationId="{4F1E8BFD-B21A-9A00-8462-B0FC95DA2287}"/>
          </ac:spMkLst>
        </pc:spChg>
        <pc:picChg chg="add del mod">
          <ac:chgData name="Nicola Poggialini - nicola.poggialini@studio.unibo.it" userId="98cc3f9c-ebc3-4bbb-b959-334b53fd364d" providerId="ADAL" clId="{8595965C-A98C-4C67-AF08-BB131AD362A4}" dt="2024-03-15T01:18:22.180" v="5407" actId="1076"/>
          <ac:picMkLst>
            <pc:docMk/>
            <pc:sldMk cId="2947116680" sldId="274"/>
            <ac:picMk id="7" creationId="{6058796E-4C6B-2ACB-6DB7-99CCE15BA7E8}"/>
          </ac:picMkLst>
        </pc:picChg>
        <pc:picChg chg="add del mod">
          <ac:chgData name="Nicola Poggialini - nicola.poggialini@studio.unibo.it" userId="98cc3f9c-ebc3-4bbb-b959-334b53fd364d" providerId="ADAL" clId="{8595965C-A98C-4C67-AF08-BB131AD362A4}" dt="2024-03-15T01:10:20.046" v="5244" actId="478"/>
          <ac:picMkLst>
            <pc:docMk/>
            <pc:sldMk cId="2947116680" sldId="274"/>
            <ac:picMk id="9" creationId="{3D5A55CA-9029-86FF-DEC2-09EC230E96F5}"/>
          </ac:picMkLst>
        </pc:picChg>
        <pc:picChg chg="add mod">
          <ac:chgData name="Nicola Poggialini - nicola.poggialini@studio.unibo.it" userId="98cc3f9c-ebc3-4bbb-b959-334b53fd364d" providerId="ADAL" clId="{8595965C-A98C-4C67-AF08-BB131AD362A4}" dt="2024-03-15T01:18:27.890" v="5409" actId="1076"/>
          <ac:picMkLst>
            <pc:docMk/>
            <pc:sldMk cId="2947116680" sldId="274"/>
            <ac:picMk id="13" creationId="{D6651EC5-5D03-31C2-8C4C-865066D249E8}"/>
          </ac:picMkLst>
        </pc:picChg>
      </pc:sldChg>
      <pc:sldChg chg="addSp delSp modSp new mod">
        <pc:chgData name="Nicola Poggialini - nicola.poggialini@studio.unibo.it" userId="98cc3f9c-ebc3-4bbb-b959-334b53fd364d" providerId="ADAL" clId="{8595965C-A98C-4C67-AF08-BB131AD362A4}" dt="2024-03-15T01:12:11.056" v="5276" actId="1076"/>
        <pc:sldMkLst>
          <pc:docMk/>
          <pc:sldMk cId="1184414033" sldId="275"/>
        </pc:sldMkLst>
        <pc:spChg chg="mod">
          <ac:chgData name="Nicola Poggialini - nicola.poggialini@studio.unibo.it" userId="98cc3f9c-ebc3-4bbb-b959-334b53fd364d" providerId="ADAL" clId="{8595965C-A98C-4C67-AF08-BB131AD362A4}" dt="2024-03-15T01:10:47.333" v="5266" actId="20577"/>
          <ac:spMkLst>
            <pc:docMk/>
            <pc:sldMk cId="1184414033" sldId="275"/>
            <ac:spMk id="2" creationId="{495B3C26-09E4-592E-2E57-7546E0E98A14}"/>
          </ac:spMkLst>
        </pc:spChg>
        <pc:spChg chg="del">
          <ac:chgData name="Nicola Poggialini - nicola.poggialini@studio.unibo.it" userId="98cc3f9c-ebc3-4bbb-b959-334b53fd364d" providerId="ADAL" clId="{8595965C-A98C-4C67-AF08-BB131AD362A4}" dt="2024-03-15T01:10:59.084" v="5267" actId="931"/>
          <ac:spMkLst>
            <pc:docMk/>
            <pc:sldMk cId="1184414033" sldId="275"/>
            <ac:spMk id="3" creationId="{7B660EDA-867D-1DB0-7C81-F6D3C921C6AC}"/>
          </ac:spMkLst>
        </pc:spChg>
        <pc:picChg chg="add mod">
          <ac:chgData name="Nicola Poggialini - nicola.poggialini@studio.unibo.it" userId="98cc3f9c-ebc3-4bbb-b959-334b53fd364d" providerId="ADAL" clId="{8595965C-A98C-4C67-AF08-BB131AD362A4}" dt="2024-03-15T01:12:11.056" v="5276" actId="1076"/>
          <ac:picMkLst>
            <pc:docMk/>
            <pc:sldMk cId="1184414033" sldId="275"/>
            <ac:picMk id="7" creationId="{55EED3C8-F317-294E-87DD-BD7203C29246}"/>
          </ac:picMkLst>
        </pc:picChg>
      </pc:sldChg>
      <pc:sldChg chg="addSp modSp new del mod modClrScheme chgLayout">
        <pc:chgData name="Nicola Poggialini - nicola.poggialini@studio.unibo.it" userId="98cc3f9c-ebc3-4bbb-b959-334b53fd364d" providerId="ADAL" clId="{8595965C-A98C-4C67-AF08-BB131AD362A4}" dt="2024-03-15T01:20:36.996" v="5435" actId="47"/>
        <pc:sldMkLst>
          <pc:docMk/>
          <pc:sldMk cId="896355573" sldId="276"/>
        </pc:sldMkLst>
        <pc:spChg chg="mod ord">
          <ac:chgData name="Nicola Poggialini - nicola.poggialini@studio.unibo.it" userId="98cc3f9c-ebc3-4bbb-b959-334b53fd364d" providerId="ADAL" clId="{8595965C-A98C-4C67-AF08-BB131AD362A4}" dt="2024-03-15T01:19:04.106" v="5410" actId="700"/>
          <ac:spMkLst>
            <pc:docMk/>
            <pc:sldMk cId="896355573" sldId="276"/>
            <ac:spMk id="2" creationId="{AC81F76E-6CA1-3219-E11B-0B2928657A12}"/>
          </ac:spMkLst>
        </pc:spChg>
        <pc:spChg chg="mod ord">
          <ac:chgData name="Nicola Poggialini - nicola.poggialini@studio.unibo.it" userId="98cc3f9c-ebc3-4bbb-b959-334b53fd364d" providerId="ADAL" clId="{8595965C-A98C-4C67-AF08-BB131AD362A4}" dt="2024-03-15T01:19:04.106" v="5410" actId="700"/>
          <ac:spMkLst>
            <pc:docMk/>
            <pc:sldMk cId="896355573" sldId="276"/>
            <ac:spMk id="3" creationId="{928F5896-559E-F94B-E3D9-586E6A55D76B}"/>
          </ac:spMkLst>
        </pc:spChg>
        <pc:spChg chg="mod ord">
          <ac:chgData name="Nicola Poggialini - nicola.poggialini@studio.unibo.it" userId="98cc3f9c-ebc3-4bbb-b959-334b53fd364d" providerId="ADAL" clId="{8595965C-A98C-4C67-AF08-BB131AD362A4}" dt="2024-03-15T01:19:04.106" v="5410" actId="700"/>
          <ac:spMkLst>
            <pc:docMk/>
            <pc:sldMk cId="896355573" sldId="276"/>
            <ac:spMk id="4" creationId="{C1C2F6D3-59F7-9602-7171-42C8B7A84104}"/>
          </ac:spMkLst>
        </pc:spChg>
        <pc:spChg chg="mod ord">
          <ac:chgData name="Nicola Poggialini - nicola.poggialini@studio.unibo.it" userId="98cc3f9c-ebc3-4bbb-b959-334b53fd364d" providerId="ADAL" clId="{8595965C-A98C-4C67-AF08-BB131AD362A4}" dt="2024-03-15T01:19:04.106" v="5410" actId="700"/>
          <ac:spMkLst>
            <pc:docMk/>
            <pc:sldMk cId="896355573" sldId="276"/>
            <ac:spMk id="5" creationId="{0EF9F84A-42EE-3723-B395-4B38A73413FC}"/>
          </ac:spMkLst>
        </pc:spChg>
        <pc:spChg chg="add mod">
          <ac:chgData name="Nicola Poggialini - nicola.poggialini@studio.unibo.it" userId="98cc3f9c-ebc3-4bbb-b959-334b53fd364d" providerId="ADAL" clId="{8595965C-A98C-4C67-AF08-BB131AD362A4}" dt="2024-03-15T01:13:42.749" v="5327" actId="20577"/>
          <ac:spMkLst>
            <pc:docMk/>
            <pc:sldMk cId="896355573" sldId="276"/>
            <ac:spMk id="6" creationId="{A2C0697E-5125-7E09-E348-26972A1A070A}"/>
          </ac:spMkLst>
        </pc:spChg>
        <pc:spChg chg="add mod ord">
          <ac:chgData name="Nicola Poggialini - nicola.poggialini@studio.unibo.it" userId="98cc3f9c-ebc3-4bbb-b959-334b53fd364d" providerId="ADAL" clId="{8595965C-A98C-4C67-AF08-BB131AD362A4}" dt="2024-03-15T01:19:04.106" v="5410" actId="700"/>
          <ac:spMkLst>
            <pc:docMk/>
            <pc:sldMk cId="896355573" sldId="276"/>
            <ac:spMk id="7" creationId="{B04FF851-1C45-0AA3-E4D4-0F81B0DE3203}"/>
          </ac:spMkLst>
        </pc:spChg>
        <pc:spChg chg="add mod ord">
          <ac:chgData name="Nicola Poggialini - nicola.poggialini@studio.unibo.it" userId="98cc3f9c-ebc3-4bbb-b959-334b53fd364d" providerId="ADAL" clId="{8595965C-A98C-4C67-AF08-BB131AD362A4}" dt="2024-03-15T01:19:04.106" v="5410" actId="700"/>
          <ac:spMkLst>
            <pc:docMk/>
            <pc:sldMk cId="896355573" sldId="276"/>
            <ac:spMk id="8" creationId="{D5009AA5-A24A-37A1-572E-9C366E638D47}"/>
          </ac:spMkLst>
        </pc:spChg>
        <pc:spChg chg="add mod ord">
          <ac:chgData name="Nicola Poggialini - nicola.poggialini@studio.unibo.it" userId="98cc3f9c-ebc3-4bbb-b959-334b53fd364d" providerId="ADAL" clId="{8595965C-A98C-4C67-AF08-BB131AD362A4}" dt="2024-03-15T01:19:04.106" v="5410" actId="700"/>
          <ac:spMkLst>
            <pc:docMk/>
            <pc:sldMk cId="896355573" sldId="276"/>
            <ac:spMk id="9" creationId="{689C51F2-B5F8-EBD8-06E3-E3D28E8AC08A}"/>
          </ac:spMkLst>
        </pc:spChg>
      </pc:sldChg>
      <pc:sldChg chg="addSp delSp modSp new del mod chgLayout">
        <pc:chgData name="Nicola Poggialini - nicola.poggialini@studio.unibo.it" userId="98cc3f9c-ebc3-4bbb-b959-334b53fd364d" providerId="ADAL" clId="{8595965C-A98C-4C67-AF08-BB131AD362A4}" dt="2024-03-15T01:23:16.458" v="5497" actId="47"/>
        <pc:sldMkLst>
          <pc:docMk/>
          <pc:sldMk cId="422134586" sldId="277"/>
        </pc:sldMkLst>
        <pc:spChg chg="del">
          <ac:chgData name="Nicola Poggialini - nicola.poggialini@studio.unibo.it" userId="98cc3f9c-ebc3-4bbb-b959-334b53fd364d" providerId="ADAL" clId="{8595965C-A98C-4C67-AF08-BB131AD362A4}" dt="2024-03-15T01:20:34.946" v="5434" actId="700"/>
          <ac:spMkLst>
            <pc:docMk/>
            <pc:sldMk cId="422134586" sldId="277"/>
            <ac:spMk id="2" creationId="{056CB2F9-0F06-FF4E-6BA1-BE8BE6A23FDD}"/>
          </ac:spMkLst>
        </pc:spChg>
        <pc:spChg chg="del">
          <ac:chgData name="Nicola Poggialini - nicola.poggialini@studio.unibo.it" userId="98cc3f9c-ebc3-4bbb-b959-334b53fd364d" providerId="ADAL" clId="{8595965C-A98C-4C67-AF08-BB131AD362A4}" dt="2024-03-15T01:20:34.946" v="5434" actId="700"/>
          <ac:spMkLst>
            <pc:docMk/>
            <pc:sldMk cId="422134586" sldId="277"/>
            <ac:spMk id="3" creationId="{157681A0-6BC3-6D55-3B8E-197BFDB1C52B}"/>
          </ac:spMkLst>
        </pc:spChg>
        <pc:spChg chg="del">
          <ac:chgData name="Nicola Poggialini - nicola.poggialini@studio.unibo.it" userId="98cc3f9c-ebc3-4bbb-b959-334b53fd364d" providerId="ADAL" clId="{8595965C-A98C-4C67-AF08-BB131AD362A4}" dt="2024-03-15T01:20:34.946" v="5434" actId="700"/>
          <ac:spMkLst>
            <pc:docMk/>
            <pc:sldMk cId="422134586" sldId="277"/>
            <ac:spMk id="4" creationId="{033AB748-1CCE-E24E-EC55-D81B2B804694}"/>
          </ac:spMkLst>
        </pc:spChg>
        <pc:spChg chg="del">
          <ac:chgData name="Nicola Poggialini - nicola.poggialini@studio.unibo.it" userId="98cc3f9c-ebc3-4bbb-b959-334b53fd364d" providerId="ADAL" clId="{8595965C-A98C-4C67-AF08-BB131AD362A4}" dt="2024-03-15T01:20:34.946" v="5434" actId="700"/>
          <ac:spMkLst>
            <pc:docMk/>
            <pc:sldMk cId="422134586" sldId="277"/>
            <ac:spMk id="5" creationId="{36AECA7F-6272-8B24-E186-0CA8F040622E}"/>
          </ac:spMkLst>
        </pc:spChg>
        <pc:spChg chg="del">
          <ac:chgData name="Nicola Poggialini - nicola.poggialini@studio.unibo.it" userId="98cc3f9c-ebc3-4bbb-b959-334b53fd364d" providerId="ADAL" clId="{8595965C-A98C-4C67-AF08-BB131AD362A4}" dt="2024-03-15T01:20:34.946" v="5434" actId="700"/>
          <ac:spMkLst>
            <pc:docMk/>
            <pc:sldMk cId="422134586" sldId="277"/>
            <ac:spMk id="6" creationId="{645F3297-6B18-1EB8-7590-A8A8DCFBEED2}"/>
          </ac:spMkLst>
        </pc:spChg>
        <pc:spChg chg="mod ord">
          <ac:chgData name="Nicola Poggialini - nicola.poggialini@studio.unibo.it" userId="98cc3f9c-ebc3-4bbb-b959-334b53fd364d" providerId="ADAL" clId="{8595965C-A98C-4C67-AF08-BB131AD362A4}" dt="2024-03-15T01:20:34.946" v="5434" actId="700"/>
          <ac:spMkLst>
            <pc:docMk/>
            <pc:sldMk cId="422134586" sldId="277"/>
            <ac:spMk id="7" creationId="{2596EAF9-9699-9FEC-500C-B4B27F71B3A9}"/>
          </ac:spMkLst>
        </pc:spChg>
        <pc:spChg chg="mod ord">
          <ac:chgData name="Nicola Poggialini - nicola.poggialini@studio.unibo.it" userId="98cc3f9c-ebc3-4bbb-b959-334b53fd364d" providerId="ADAL" clId="{8595965C-A98C-4C67-AF08-BB131AD362A4}" dt="2024-03-15T01:20:34.946" v="5434" actId="700"/>
          <ac:spMkLst>
            <pc:docMk/>
            <pc:sldMk cId="422134586" sldId="277"/>
            <ac:spMk id="8" creationId="{4A35CB0F-E61B-0CE2-E522-EA91BBD4214A}"/>
          </ac:spMkLst>
        </pc:spChg>
        <pc:spChg chg="add mod ord">
          <ac:chgData name="Nicola Poggialini - nicola.poggialini@studio.unibo.it" userId="98cc3f9c-ebc3-4bbb-b959-334b53fd364d" providerId="ADAL" clId="{8595965C-A98C-4C67-AF08-BB131AD362A4}" dt="2024-03-15T01:20:49.878" v="5464" actId="20577"/>
          <ac:spMkLst>
            <pc:docMk/>
            <pc:sldMk cId="422134586" sldId="277"/>
            <ac:spMk id="9" creationId="{FEE78CDB-3CF0-FB4C-55FA-C4FCF45E7FE7}"/>
          </ac:spMkLst>
        </pc:spChg>
        <pc:spChg chg="add mod ord">
          <ac:chgData name="Nicola Poggialini - nicola.poggialini@studio.unibo.it" userId="98cc3f9c-ebc3-4bbb-b959-334b53fd364d" providerId="ADAL" clId="{8595965C-A98C-4C67-AF08-BB131AD362A4}" dt="2024-03-15T01:20:54.942" v="5475" actId="20577"/>
          <ac:spMkLst>
            <pc:docMk/>
            <pc:sldMk cId="422134586" sldId="277"/>
            <ac:spMk id="10" creationId="{D9368245-605C-1693-C125-BCA8A7D1AE65}"/>
          </ac:spMkLst>
        </pc:spChg>
        <pc:spChg chg="add mod ord">
          <ac:chgData name="Nicola Poggialini - nicola.poggialini@studio.unibo.it" userId="98cc3f9c-ebc3-4bbb-b959-334b53fd364d" providerId="ADAL" clId="{8595965C-A98C-4C67-AF08-BB131AD362A4}" dt="2024-03-15T01:20:34.946" v="5434" actId="700"/>
          <ac:spMkLst>
            <pc:docMk/>
            <pc:sldMk cId="422134586" sldId="277"/>
            <ac:spMk id="11" creationId="{1C310BAC-A7F1-6D63-443C-947FC8764B9F}"/>
          </ac:spMkLst>
        </pc:spChg>
        <pc:spChg chg="add mod ord">
          <ac:chgData name="Nicola Poggialini - nicola.poggialini@studio.unibo.it" userId="98cc3f9c-ebc3-4bbb-b959-334b53fd364d" providerId="ADAL" clId="{8595965C-A98C-4C67-AF08-BB131AD362A4}" dt="2024-03-15T01:21:01.234" v="5486" actId="20577"/>
          <ac:spMkLst>
            <pc:docMk/>
            <pc:sldMk cId="422134586" sldId="277"/>
            <ac:spMk id="12" creationId="{A72C13CB-B29E-9F56-F87A-EC471D066461}"/>
          </ac:spMkLst>
        </pc:spChg>
        <pc:spChg chg="add mod ord">
          <ac:chgData name="Nicola Poggialini - nicola.poggialini@studio.unibo.it" userId="98cc3f9c-ebc3-4bbb-b959-334b53fd364d" providerId="ADAL" clId="{8595965C-A98C-4C67-AF08-BB131AD362A4}" dt="2024-03-15T01:20:34.946" v="5434" actId="700"/>
          <ac:spMkLst>
            <pc:docMk/>
            <pc:sldMk cId="422134586" sldId="277"/>
            <ac:spMk id="13" creationId="{CE6C1484-3C42-C768-F04D-AFFBE35AE1EF}"/>
          </ac:spMkLst>
        </pc:spChg>
      </pc:sldChg>
      <pc:sldChg chg="addSp delSp modSp new del mod modClrScheme chgLayout">
        <pc:chgData name="Nicola Poggialini - nicola.poggialini@studio.unibo.it" userId="98cc3f9c-ebc3-4bbb-b959-334b53fd364d" providerId="ADAL" clId="{8595965C-A98C-4C67-AF08-BB131AD362A4}" dt="2024-03-15T01:25:28.917" v="5564" actId="47"/>
        <pc:sldMkLst>
          <pc:docMk/>
          <pc:sldMk cId="1799698907" sldId="278"/>
        </pc:sldMkLst>
        <pc:spChg chg="del mod ord">
          <ac:chgData name="Nicola Poggialini - nicola.poggialini@studio.unibo.it" userId="98cc3f9c-ebc3-4bbb-b959-334b53fd364d" providerId="ADAL" clId="{8595965C-A98C-4C67-AF08-BB131AD362A4}" dt="2024-03-15T01:21:10.898" v="5488" actId="700"/>
          <ac:spMkLst>
            <pc:docMk/>
            <pc:sldMk cId="1799698907" sldId="278"/>
            <ac:spMk id="2" creationId="{434F1D2C-3F08-0A59-D756-45136D288A82}"/>
          </ac:spMkLst>
        </pc:spChg>
        <pc:spChg chg="del">
          <ac:chgData name="Nicola Poggialini - nicola.poggialini@studio.unibo.it" userId="98cc3f9c-ebc3-4bbb-b959-334b53fd364d" providerId="ADAL" clId="{8595965C-A98C-4C67-AF08-BB131AD362A4}" dt="2024-03-15T01:21:10.898" v="5488" actId="700"/>
          <ac:spMkLst>
            <pc:docMk/>
            <pc:sldMk cId="1799698907" sldId="278"/>
            <ac:spMk id="3" creationId="{B81A1460-6A67-BDB2-B22A-12F3ADC2DB2A}"/>
          </ac:spMkLst>
        </pc:spChg>
        <pc:spChg chg="del">
          <ac:chgData name="Nicola Poggialini - nicola.poggialini@studio.unibo.it" userId="98cc3f9c-ebc3-4bbb-b959-334b53fd364d" providerId="ADAL" clId="{8595965C-A98C-4C67-AF08-BB131AD362A4}" dt="2024-03-15T01:21:10.898" v="5488" actId="700"/>
          <ac:spMkLst>
            <pc:docMk/>
            <pc:sldMk cId="1799698907" sldId="278"/>
            <ac:spMk id="4" creationId="{67CAEA9D-BB01-6982-331F-D03EF80B00E1}"/>
          </ac:spMkLst>
        </pc:spChg>
        <pc:spChg chg="del">
          <ac:chgData name="Nicola Poggialini - nicola.poggialini@studio.unibo.it" userId="98cc3f9c-ebc3-4bbb-b959-334b53fd364d" providerId="ADAL" clId="{8595965C-A98C-4C67-AF08-BB131AD362A4}" dt="2024-03-15T01:21:10.898" v="5488" actId="700"/>
          <ac:spMkLst>
            <pc:docMk/>
            <pc:sldMk cId="1799698907" sldId="278"/>
            <ac:spMk id="5" creationId="{6451D718-450C-070D-44CE-0FEBF5A99849}"/>
          </ac:spMkLst>
        </pc:spChg>
        <pc:spChg chg="del">
          <ac:chgData name="Nicola Poggialini - nicola.poggialini@studio.unibo.it" userId="98cc3f9c-ebc3-4bbb-b959-334b53fd364d" providerId="ADAL" clId="{8595965C-A98C-4C67-AF08-BB131AD362A4}" dt="2024-03-15T01:21:10.898" v="5488" actId="700"/>
          <ac:spMkLst>
            <pc:docMk/>
            <pc:sldMk cId="1799698907" sldId="278"/>
            <ac:spMk id="6" creationId="{1D5F50FA-5250-1319-D250-7213E600C41A}"/>
          </ac:spMkLst>
        </pc:spChg>
        <pc:spChg chg="mod ord">
          <ac:chgData name="Nicola Poggialini - nicola.poggialini@studio.unibo.it" userId="98cc3f9c-ebc3-4bbb-b959-334b53fd364d" providerId="ADAL" clId="{8595965C-A98C-4C67-AF08-BB131AD362A4}" dt="2024-03-15T01:25:08.633" v="5561" actId="700"/>
          <ac:spMkLst>
            <pc:docMk/>
            <pc:sldMk cId="1799698907" sldId="278"/>
            <ac:spMk id="7" creationId="{2899A666-5D4A-C8E8-E1AE-BFF97E512F4F}"/>
          </ac:spMkLst>
        </pc:spChg>
        <pc:spChg chg="mod ord">
          <ac:chgData name="Nicola Poggialini - nicola.poggialini@studio.unibo.it" userId="98cc3f9c-ebc3-4bbb-b959-334b53fd364d" providerId="ADAL" clId="{8595965C-A98C-4C67-AF08-BB131AD362A4}" dt="2024-03-15T01:25:08.633" v="5561" actId="700"/>
          <ac:spMkLst>
            <pc:docMk/>
            <pc:sldMk cId="1799698907" sldId="278"/>
            <ac:spMk id="8" creationId="{59CF29B6-8F51-76FC-FEA1-1226181900CC}"/>
          </ac:spMkLst>
        </pc:spChg>
        <pc:spChg chg="add mod ord">
          <ac:chgData name="Nicola Poggialini - nicola.poggialini@studio.unibo.it" userId="98cc3f9c-ebc3-4bbb-b959-334b53fd364d" providerId="ADAL" clId="{8595965C-A98C-4C67-AF08-BB131AD362A4}" dt="2024-03-15T01:25:08.633" v="5561" actId="700"/>
          <ac:spMkLst>
            <pc:docMk/>
            <pc:sldMk cId="1799698907" sldId="278"/>
            <ac:spMk id="9" creationId="{B135CEFD-AE60-133E-D7BB-C01A1B78D571}"/>
          </ac:spMkLst>
        </pc:spChg>
      </pc:sldChg>
      <pc:sldChg chg="modSp new mod">
        <pc:chgData name="Nicola Poggialini - nicola.poggialini@studio.unibo.it" userId="98cc3f9c-ebc3-4bbb-b959-334b53fd364d" providerId="ADAL" clId="{8595965C-A98C-4C67-AF08-BB131AD362A4}" dt="2024-03-15T01:35:23.016" v="6274" actId="20577"/>
        <pc:sldMkLst>
          <pc:docMk/>
          <pc:sldMk cId="2628621324" sldId="279"/>
        </pc:sldMkLst>
        <pc:spChg chg="mod">
          <ac:chgData name="Nicola Poggialini - nicola.poggialini@studio.unibo.it" userId="98cc3f9c-ebc3-4bbb-b959-334b53fd364d" providerId="ADAL" clId="{8595965C-A98C-4C67-AF08-BB131AD362A4}" dt="2024-03-15T01:26:48.965" v="5671" actId="20577"/>
          <ac:spMkLst>
            <pc:docMk/>
            <pc:sldMk cId="2628621324" sldId="279"/>
            <ac:spMk id="2" creationId="{5E0BA37E-8FAF-88E8-8E44-63E22D4E22D3}"/>
          </ac:spMkLst>
        </pc:spChg>
        <pc:spChg chg="mod">
          <ac:chgData name="Nicola Poggialini - nicola.poggialini@studio.unibo.it" userId="98cc3f9c-ebc3-4bbb-b959-334b53fd364d" providerId="ADAL" clId="{8595965C-A98C-4C67-AF08-BB131AD362A4}" dt="2024-03-15T01:29:07.919" v="5706" actId="20577"/>
          <ac:spMkLst>
            <pc:docMk/>
            <pc:sldMk cId="2628621324" sldId="279"/>
            <ac:spMk id="3" creationId="{5BFA4AFB-9546-07EC-CB2C-06AB26BEFF13}"/>
          </ac:spMkLst>
        </pc:spChg>
        <pc:spChg chg="mod">
          <ac:chgData name="Nicola Poggialini - nicola.poggialini@studio.unibo.it" userId="98cc3f9c-ebc3-4bbb-b959-334b53fd364d" providerId="ADAL" clId="{8595965C-A98C-4C67-AF08-BB131AD362A4}" dt="2024-03-15T01:32:22.198" v="6035" actId="20577"/>
          <ac:spMkLst>
            <pc:docMk/>
            <pc:sldMk cId="2628621324" sldId="279"/>
            <ac:spMk id="4" creationId="{6AAE71AF-842D-6EB6-AD99-2A36A221A501}"/>
          </ac:spMkLst>
        </pc:spChg>
        <pc:spChg chg="mod">
          <ac:chgData name="Nicola Poggialini - nicola.poggialini@studio.unibo.it" userId="98cc3f9c-ebc3-4bbb-b959-334b53fd364d" providerId="ADAL" clId="{8595965C-A98C-4C67-AF08-BB131AD362A4}" dt="2024-03-15T01:32:28.465" v="6050" actId="20577"/>
          <ac:spMkLst>
            <pc:docMk/>
            <pc:sldMk cId="2628621324" sldId="279"/>
            <ac:spMk id="5" creationId="{F07307B8-4807-0839-AD1C-44C90BEA603E}"/>
          </ac:spMkLst>
        </pc:spChg>
        <pc:spChg chg="mod">
          <ac:chgData name="Nicola Poggialini - nicola.poggialini@studio.unibo.it" userId="98cc3f9c-ebc3-4bbb-b959-334b53fd364d" providerId="ADAL" clId="{8595965C-A98C-4C67-AF08-BB131AD362A4}" dt="2024-03-15T01:35:23.016" v="6274" actId="20577"/>
          <ac:spMkLst>
            <pc:docMk/>
            <pc:sldMk cId="2628621324" sldId="279"/>
            <ac:spMk id="6" creationId="{4770E486-B736-97C4-5545-30D123BD98FF}"/>
          </ac:spMkLst>
        </pc:spChg>
      </pc:sldChg>
      <pc:sldChg chg="addSp delSp modSp new del mod modClrScheme chgLayout">
        <pc:chgData name="Nicola Poggialini - nicola.poggialini@studio.unibo.it" userId="98cc3f9c-ebc3-4bbb-b959-334b53fd364d" providerId="ADAL" clId="{8595965C-A98C-4C67-AF08-BB131AD362A4}" dt="2024-03-15T01:25:03.209" v="5560" actId="47"/>
        <pc:sldMkLst>
          <pc:docMk/>
          <pc:sldMk cId="918305525" sldId="280"/>
        </pc:sldMkLst>
        <pc:spChg chg="del">
          <ac:chgData name="Nicola Poggialini - nicola.poggialini@studio.unibo.it" userId="98cc3f9c-ebc3-4bbb-b959-334b53fd364d" providerId="ADAL" clId="{8595965C-A98C-4C67-AF08-BB131AD362A4}" dt="2024-03-15T01:24:35.198" v="5539" actId="700"/>
          <ac:spMkLst>
            <pc:docMk/>
            <pc:sldMk cId="918305525" sldId="280"/>
            <ac:spMk id="2" creationId="{BAE9D38C-1EBE-7E47-09D7-2AB1F54CFB3F}"/>
          </ac:spMkLst>
        </pc:spChg>
        <pc:spChg chg="del">
          <ac:chgData name="Nicola Poggialini - nicola.poggialini@studio.unibo.it" userId="98cc3f9c-ebc3-4bbb-b959-334b53fd364d" providerId="ADAL" clId="{8595965C-A98C-4C67-AF08-BB131AD362A4}" dt="2024-03-15T01:24:35.198" v="5539" actId="700"/>
          <ac:spMkLst>
            <pc:docMk/>
            <pc:sldMk cId="918305525" sldId="280"/>
            <ac:spMk id="3" creationId="{F2102EE3-3C03-889A-067C-C607F98A1D4A}"/>
          </ac:spMkLst>
        </pc:spChg>
        <pc:spChg chg="del">
          <ac:chgData name="Nicola Poggialini - nicola.poggialini@studio.unibo.it" userId="98cc3f9c-ebc3-4bbb-b959-334b53fd364d" providerId="ADAL" clId="{8595965C-A98C-4C67-AF08-BB131AD362A4}" dt="2024-03-15T01:24:35.198" v="5539" actId="700"/>
          <ac:spMkLst>
            <pc:docMk/>
            <pc:sldMk cId="918305525" sldId="280"/>
            <ac:spMk id="4" creationId="{CAC2B5C0-D3D7-5864-BC3C-C419E64BB8FF}"/>
          </ac:spMkLst>
        </pc:spChg>
        <pc:spChg chg="del">
          <ac:chgData name="Nicola Poggialini - nicola.poggialini@studio.unibo.it" userId="98cc3f9c-ebc3-4bbb-b959-334b53fd364d" providerId="ADAL" clId="{8595965C-A98C-4C67-AF08-BB131AD362A4}" dt="2024-03-15T01:24:35.198" v="5539" actId="700"/>
          <ac:spMkLst>
            <pc:docMk/>
            <pc:sldMk cId="918305525" sldId="280"/>
            <ac:spMk id="5" creationId="{65C2A964-246B-627B-C7FC-E3AAC767B1ED}"/>
          </ac:spMkLst>
        </pc:spChg>
        <pc:spChg chg="del">
          <ac:chgData name="Nicola Poggialini - nicola.poggialini@studio.unibo.it" userId="98cc3f9c-ebc3-4bbb-b959-334b53fd364d" providerId="ADAL" clId="{8595965C-A98C-4C67-AF08-BB131AD362A4}" dt="2024-03-15T01:24:35.198" v="5539" actId="700"/>
          <ac:spMkLst>
            <pc:docMk/>
            <pc:sldMk cId="918305525" sldId="280"/>
            <ac:spMk id="6" creationId="{E7DF6333-6DE5-D3DB-04B7-B65CFD5D33F6}"/>
          </ac:spMkLst>
        </pc:spChg>
        <pc:spChg chg="mod ord">
          <ac:chgData name="Nicola Poggialini - nicola.poggialini@studio.unibo.it" userId="98cc3f9c-ebc3-4bbb-b959-334b53fd364d" providerId="ADAL" clId="{8595965C-A98C-4C67-AF08-BB131AD362A4}" dt="2024-03-15T01:24:35.198" v="5539" actId="700"/>
          <ac:spMkLst>
            <pc:docMk/>
            <pc:sldMk cId="918305525" sldId="280"/>
            <ac:spMk id="7" creationId="{11FC5546-416E-0D43-2BA3-3551C74E19D2}"/>
          </ac:spMkLst>
        </pc:spChg>
        <pc:spChg chg="mod ord">
          <ac:chgData name="Nicola Poggialini - nicola.poggialini@studio.unibo.it" userId="98cc3f9c-ebc3-4bbb-b959-334b53fd364d" providerId="ADAL" clId="{8595965C-A98C-4C67-AF08-BB131AD362A4}" dt="2024-03-15T01:24:35.198" v="5539" actId="700"/>
          <ac:spMkLst>
            <pc:docMk/>
            <pc:sldMk cId="918305525" sldId="280"/>
            <ac:spMk id="8" creationId="{0E1CB0B6-D501-F4D5-8A0A-E4C8BFE73591}"/>
          </ac:spMkLst>
        </pc:spChg>
        <pc:spChg chg="add mod">
          <ac:chgData name="Nicola Poggialini - nicola.poggialini@studio.unibo.it" userId="98cc3f9c-ebc3-4bbb-b959-334b53fd364d" providerId="ADAL" clId="{8595965C-A98C-4C67-AF08-BB131AD362A4}" dt="2024-03-15T01:24:56.970" v="5559" actId="20577"/>
          <ac:spMkLst>
            <pc:docMk/>
            <pc:sldMk cId="918305525" sldId="280"/>
            <ac:spMk id="9" creationId="{8901A009-EE56-22A7-AB27-3B0E9846CD38}"/>
          </ac:spMkLst>
        </pc:spChg>
      </pc:sldChg>
      <pc:sldChg chg="addSp delSp modSp new del mod modClrScheme chgLayout">
        <pc:chgData name="Nicola Poggialini - nicola.poggialini@studio.unibo.it" userId="98cc3f9c-ebc3-4bbb-b959-334b53fd364d" providerId="ADAL" clId="{8595965C-A98C-4C67-AF08-BB131AD362A4}" dt="2024-03-15T01:26:01.662" v="5600" actId="47"/>
        <pc:sldMkLst>
          <pc:docMk/>
          <pc:sldMk cId="3928701946" sldId="280"/>
        </pc:sldMkLst>
        <pc:spChg chg="del mod ord">
          <ac:chgData name="Nicola Poggialini - nicola.poggialini@studio.unibo.it" userId="98cc3f9c-ebc3-4bbb-b959-334b53fd364d" providerId="ADAL" clId="{8595965C-A98C-4C67-AF08-BB131AD362A4}" dt="2024-03-15T01:25:24.302" v="5563" actId="700"/>
          <ac:spMkLst>
            <pc:docMk/>
            <pc:sldMk cId="3928701946" sldId="280"/>
            <ac:spMk id="2" creationId="{9B9B1452-7F27-F66F-63A4-2C658A2C768C}"/>
          </ac:spMkLst>
        </pc:spChg>
        <pc:spChg chg="del">
          <ac:chgData name="Nicola Poggialini - nicola.poggialini@studio.unibo.it" userId="98cc3f9c-ebc3-4bbb-b959-334b53fd364d" providerId="ADAL" clId="{8595965C-A98C-4C67-AF08-BB131AD362A4}" dt="2024-03-15T01:25:24.302" v="5563" actId="700"/>
          <ac:spMkLst>
            <pc:docMk/>
            <pc:sldMk cId="3928701946" sldId="280"/>
            <ac:spMk id="3" creationId="{9EE7EABB-48AE-0B93-2FAB-C033D7ADC1CD}"/>
          </ac:spMkLst>
        </pc:spChg>
        <pc:spChg chg="del">
          <ac:chgData name="Nicola Poggialini - nicola.poggialini@studio.unibo.it" userId="98cc3f9c-ebc3-4bbb-b959-334b53fd364d" providerId="ADAL" clId="{8595965C-A98C-4C67-AF08-BB131AD362A4}" dt="2024-03-15T01:25:24.302" v="5563" actId="700"/>
          <ac:spMkLst>
            <pc:docMk/>
            <pc:sldMk cId="3928701946" sldId="280"/>
            <ac:spMk id="4" creationId="{C6466A22-8D7E-06F2-BDB0-7E2221BA419E}"/>
          </ac:spMkLst>
        </pc:spChg>
        <pc:spChg chg="del">
          <ac:chgData name="Nicola Poggialini - nicola.poggialini@studio.unibo.it" userId="98cc3f9c-ebc3-4bbb-b959-334b53fd364d" providerId="ADAL" clId="{8595965C-A98C-4C67-AF08-BB131AD362A4}" dt="2024-03-15T01:25:24.302" v="5563" actId="700"/>
          <ac:spMkLst>
            <pc:docMk/>
            <pc:sldMk cId="3928701946" sldId="280"/>
            <ac:spMk id="5" creationId="{FC6DA592-E5BA-7E72-9667-E9D0352B9A77}"/>
          </ac:spMkLst>
        </pc:spChg>
        <pc:spChg chg="del">
          <ac:chgData name="Nicola Poggialini - nicola.poggialini@studio.unibo.it" userId="98cc3f9c-ebc3-4bbb-b959-334b53fd364d" providerId="ADAL" clId="{8595965C-A98C-4C67-AF08-BB131AD362A4}" dt="2024-03-15T01:25:24.302" v="5563" actId="700"/>
          <ac:spMkLst>
            <pc:docMk/>
            <pc:sldMk cId="3928701946" sldId="280"/>
            <ac:spMk id="6" creationId="{E75DBED1-09AF-CB9B-DD7E-692C7E404E16}"/>
          </ac:spMkLst>
        </pc:spChg>
        <pc:spChg chg="del mod ord">
          <ac:chgData name="Nicola Poggialini - nicola.poggialini@studio.unibo.it" userId="98cc3f9c-ebc3-4bbb-b959-334b53fd364d" providerId="ADAL" clId="{8595965C-A98C-4C67-AF08-BB131AD362A4}" dt="2024-03-15T01:25:32.128" v="5565" actId="478"/>
          <ac:spMkLst>
            <pc:docMk/>
            <pc:sldMk cId="3928701946" sldId="280"/>
            <ac:spMk id="7" creationId="{BE559D5E-BE42-0B56-2A0E-7039E64D717C}"/>
          </ac:spMkLst>
        </pc:spChg>
        <pc:spChg chg="del mod ord">
          <ac:chgData name="Nicola Poggialini - nicola.poggialini@studio.unibo.it" userId="98cc3f9c-ebc3-4bbb-b959-334b53fd364d" providerId="ADAL" clId="{8595965C-A98C-4C67-AF08-BB131AD362A4}" dt="2024-03-15T01:25:36.007" v="5566" actId="478"/>
          <ac:spMkLst>
            <pc:docMk/>
            <pc:sldMk cId="3928701946" sldId="280"/>
            <ac:spMk id="8" creationId="{CF13ACBD-8DD1-2387-DFAC-70F4394FAC6E}"/>
          </ac:spMkLst>
        </pc:spChg>
        <pc:spChg chg="add mod ord">
          <ac:chgData name="Nicola Poggialini - nicola.poggialini@studio.unibo.it" userId="98cc3f9c-ebc3-4bbb-b959-334b53fd364d" providerId="ADAL" clId="{8595965C-A98C-4C67-AF08-BB131AD362A4}" dt="2024-03-15T01:25:45.237" v="5596" actId="20577"/>
          <ac:spMkLst>
            <pc:docMk/>
            <pc:sldMk cId="3928701946" sldId="280"/>
            <ac:spMk id="9" creationId="{5360E0B9-8A58-2A8D-9417-0B346135B466}"/>
          </ac:spMkLst>
        </pc:spChg>
      </pc:sldChg>
      <pc:sldChg chg="modSp new mod">
        <pc:chgData name="Nicola Poggialini - nicola.poggialini@studio.unibo.it" userId="98cc3f9c-ebc3-4bbb-b959-334b53fd364d" providerId="ADAL" clId="{8595965C-A98C-4C67-AF08-BB131AD362A4}" dt="2024-03-15T01:25:59.234" v="5599" actId="122"/>
        <pc:sldMkLst>
          <pc:docMk/>
          <pc:sldMk cId="2994185789" sldId="281"/>
        </pc:sldMkLst>
        <pc:spChg chg="mod">
          <ac:chgData name="Nicola Poggialini - nicola.poggialini@studio.unibo.it" userId="98cc3f9c-ebc3-4bbb-b959-334b53fd364d" providerId="ADAL" clId="{8595965C-A98C-4C67-AF08-BB131AD362A4}" dt="2024-03-15T01:25:59.234" v="5599" actId="122"/>
          <ac:spMkLst>
            <pc:docMk/>
            <pc:sldMk cId="2994185789" sldId="281"/>
            <ac:spMk id="2" creationId="{ECB05566-DCE5-8966-A9B9-460A0356F88C}"/>
          </ac:spMkLst>
        </pc:spChg>
      </pc:sldChg>
      <pc:sldMasterChg chg="modSldLayout">
        <pc:chgData name="Nicola Poggialini - nicola.poggialini@studio.unibo.it" userId="98cc3f9c-ebc3-4bbb-b959-334b53fd364d" providerId="ADAL" clId="{8595965C-A98C-4C67-AF08-BB131AD362A4}" dt="2024-03-15T01:24:13.327" v="5505" actId="478"/>
        <pc:sldMasterMkLst>
          <pc:docMk/>
          <pc:sldMasterMk cId="2893347540" sldId="2147483660"/>
        </pc:sldMasterMkLst>
        <pc:sldLayoutChg chg="modSp">
          <pc:chgData name="Nicola Poggialini - nicola.poggialini@studio.unibo.it" userId="98cc3f9c-ebc3-4bbb-b959-334b53fd364d" providerId="ADAL" clId="{8595965C-A98C-4C67-AF08-BB131AD362A4}" dt="2024-03-14T20:43:48.520" v="3173" actId="404"/>
          <pc:sldLayoutMkLst>
            <pc:docMk/>
            <pc:sldMasterMk cId="2893347540" sldId="2147483660"/>
            <pc:sldLayoutMk cId="1670952680" sldId="2147483662"/>
          </pc:sldLayoutMkLst>
          <pc:spChg chg="mod">
            <ac:chgData name="Nicola Poggialini - nicola.poggialini@studio.unibo.it" userId="98cc3f9c-ebc3-4bbb-b959-334b53fd364d" providerId="ADAL" clId="{8595965C-A98C-4C67-AF08-BB131AD362A4}" dt="2024-03-14T20:43:48.520" v="3173" actId="404"/>
            <ac:spMkLst>
              <pc:docMk/>
              <pc:sldMasterMk cId="2893347540" sldId="2147483660"/>
              <pc:sldLayoutMk cId="1670952680" sldId="2147483662"/>
              <ac:spMk id="3" creationId="{21671183-B3CE-4F45-92FB-98290CA0E2CA}"/>
            </ac:spMkLst>
          </pc:spChg>
        </pc:sldLayoutChg>
        <pc:sldLayoutChg chg="addSp delSp modSp mod">
          <pc:chgData name="Nicola Poggialini - nicola.poggialini@studio.unibo.it" userId="98cc3f9c-ebc3-4bbb-b959-334b53fd364d" providerId="ADAL" clId="{8595965C-A98C-4C67-AF08-BB131AD362A4}" dt="2024-03-15T01:22:49.209" v="5495"/>
          <pc:sldLayoutMkLst>
            <pc:docMk/>
            <pc:sldMasterMk cId="2893347540" sldId="2147483660"/>
            <pc:sldLayoutMk cId="1445617274" sldId="2147483665"/>
          </pc:sldLayoutMkLst>
          <pc:spChg chg="mod">
            <ac:chgData name="Nicola Poggialini - nicola.poggialini@studio.unibo.it" userId="98cc3f9c-ebc3-4bbb-b959-334b53fd364d" providerId="ADAL" clId="{8595965C-A98C-4C67-AF08-BB131AD362A4}" dt="2024-03-15T01:19:12.718" v="5411" actId="2711"/>
            <ac:spMkLst>
              <pc:docMk/>
              <pc:sldMasterMk cId="2893347540" sldId="2147483660"/>
              <pc:sldLayoutMk cId="1445617274" sldId="2147483665"/>
              <ac:spMk id="2" creationId="{0F8F91F8-0767-40B5-A3AA-72931FC192EA}"/>
            </ac:spMkLst>
          </pc:spChg>
          <pc:spChg chg="mod">
            <ac:chgData name="Nicola Poggialini - nicola.poggialini@studio.unibo.it" userId="98cc3f9c-ebc3-4bbb-b959-334b53fd364d" providerId="ADAL" clId="{8595965C-A98C-4C67-AF08-BB131AD362A4}" dt="2024-03-15T01:19:50.257" v="5421" actId="403"/>
            <ac:spMkLst>
              <pc:docMk/>
              <pc:sldMasterMk cId="2893347540" sldId="2147483660"/>
              <pc:sldLayoutMk cId="1445617274" sldId="2147483665"/>
              <ac:spMk id="3" creationId="{AAAE0554-8BEE-4BF6-9519-51B8475D35E1}"/>
            </ac:spMkLst>
          </pc:spChg>
          <pc:spChg chg="mod">
            <ac:chgData name="Nicola Poggialini - nicola.poggialini@studio.unibo.it" userId="98cc3f9c-ebc3-4bbb-b959-334b53fd364d" providerId="ADAL" clId="{8595965C-A98C-4C67-AF08-BB131AD362A4}" dt="2024-03-15T01:20:18.666" v="5429" actId="2711"/>
            <ac:spMkLst>
              <pc:docMk/>
              <pc:sldMasterMk cId="2893347540" sldId="2147483660"/>
              <pc:sldLayoutMk cId="1445617274" sldId="2147483665"/>
              <ac:spMk id="4" creationId="{FD4A358D-C930-48E0-B372-06A826B74C47}"/>
            </ac:spMkLst>
          </pc:spChg>
          <pc:spChg chg="mod">
            <ac:chgData name="Nicola Poggialini - nicola.poggialini@studio.unibo.it" userId="98cc3f9c-ebc3-4bbb-b959-334b53fd364d" providerId="ADAL" clId="{8595965C-A98C-4C67-AF08-BB131AD362A4}" dt="2024-03-15T01:19:53.405" v="5422" actId="403"/>
            <ac:spMkLst>
              <pc:docMk/>
              <pc:sldMasterMk cId="2893347540" sldId="2147483660"/>
              <pc:sldLayoutMk cId="1445617274" sldId="2147483665"/>
              <ac:spMk id="5" creationId="{83B6615E-4966-4150-83B6-C47591B36383}"/>
            </ac:spMkLst>
          </pc:spChg>
          <pc:spChg chg="mod">
            <ac:chgData name="Nicola Poggialini - nicola.poggialini@studio.unibo.it" userId="98cc3f9c-ebc3-4bbb-b959-334b53fd364d" providerId="ADAL" clId="{8595965C-A98C-4C67-AF08-BB131AD362A4}" dt="2024-03-15T01:20:25.114" v="5432" actId="404"/>
            <ac:spMkLst>
              <pc:docMk/>
              <pc:sldMasterMk cId="2893347540" sldId="2147483660"/>
              <pc:sldLayoutMk cId="1445617274" sldId="2147483665"/>
              <ac:spMk id="6" creationId="{BD409F6B-C17B-4B4F-9F35-5068BDC4E2FD}"/>
            </ac:spMkLst>
          </pc:spChg>
          <pc:spChg chg="del">
            <ac:chgData name="Nicola Poggialini - nicola.poggialini@studio.unibo.it" userId="98cc3f9c-ebc3-4bbb-b959-334b53fd364d" providerId="ADAL" clId="{8595965C-A98C-4C67-AF08-BB131AD362A4}" dt="2024-03-15T01:22:07.499" v="5490" actId="478"/>
            <ac:spMkLst>
              <pc:docMk/>
              <pc:sldMasterMk cId="2893347540" sldId="2147483660"/>
              <pc:sldLayoutMk cId="1445617274" sldId="2147483665"/>
              <ac:spMk id="7" creationId="{C8BC356D-052B-4A9B-8B2F-6665FD325AB3}"/>
            </ac:spMkLst>
          </pc:spChg>
          <pc:spChg chg="del mod">
            <ac:chgData name="Nicola Poggialini - nicola.poggialini@studio.unibo.it" userId="98cc3f9c-ebc3-4bbb-b959-334b53fd364d" providerId="ADAL" clId="{8595965C-A98C-4C67-AF08-BB131AD362A4}" dt="2024-03-15T01:22:34.412" v="5492" actId="478"/>
            <ac:spMkLst>
              <pc:docMk/>
              <pc:sldMasterMk cId="2893347540" sldId="2147483660"/>
              <pc:sldLayoutMk cId="1445617274" sldId="2147483665"/>
              <ac:spMk id="8" creationId="{69C5E5FA-26A9-467C-93E3-8476142D1D46}"/>
            </ac:spMkLst>
          </pc:spChg>
          <pc:spChg chg="del">
            <ac:chgData name="Nicola Poggialini - nicola.poggialini@studio.unibo.it" userId="98cc3f9c-ebc3-4bbb-b959-334b53fd364d" providerId="ADAL" clId="{8595965C-A98C-4C67-AF08-BB131AD362A4}" dt="2024-03-15T01:22:48.487" v="5494" actId="478"/>
            <ac:spMkLst>
              <pc:docMk/>
              <pc:sldMasterMk cId="2893347540" sldId="2147483660"/>
              <pc:sldLayoutMk cId="1445617274" sldId="2147483665"/>
              <ac:spMk id="9" creationId="{D279E50C-1E40-4B48-871B-E392428D20A3}"/>
            </ac:spMkLst>
          </pc:spChg>
          <pc:spChg chg="add mod">
            <ac:chgData name="Nicola Poggialini - nicola.poggialini@studio.unibo.it" userId="98cc3f9c-ebc3-4bbb-b959-334b53fd364d" providerId="ADAL" clId="{8595965C-A98C-4C67-AF08-BB131AD362A4}" dt="2024-03-15T01:22:35.215" v="5493"/>
            <ac:spMkLst>
              <pc:docMk/>
              <pc:sldMasterMk cId="2893347540" sldId="2147483660"/>
              <pc:sldLayoutMk cId="1445617274" sldId="2147483665"/>
              <ac:spMk id="10" creationId="{CB883A18-13D1-6627-D3DD-7A9ABCA42328}"/>
            </ac:spMkLst>
          </pc:spChg>
          <pc:spChg chg="add mod">
            <ac:chgData name="Nicola Poggialini - nicola.poggialini@studio.unibo.it" userId="98cc3f9c-ebc3-4bbb-b959-334b53fd364d" providerId="ADAL" clId="{8595965C-A98C-4C67-AF08-BB131AD362A4}" dt="2024-03-15T01:22:49.209" v="5495"/>
            <ac:spMkLst>
              <pc:docMk/>
              <pc:sldMasterMk cId="2893347540" sldId="2147483660"/>
              <pc:sldLayoutMk cId="1445617274" sldId="2147483665"/>
              <ac:spMk id="12" creationId="{CC6626BE-891F-28F8-E8C8-51D529FDF532}"/>
            </ac:spMkLst>
          </pc:spChg>
        </pc:sldLayoutChg>
        <pc:sldLayoutChg chg="delSp modSp mod">
          <pc:chgData name="Nicola Poggialini - nicola.poggialini@studio.unibo.it" userId="98cc3f9c-ebc3-4bbb-b959-334b53fd364d" providerId="ADAL" clId="{8595965C-A98C-4C67-AF08-BB131AD362A4}" dt="2024-03-15T01:24:13.327" v="5505" actId="478"/>
          <pc:sldLayoutMkLst>
            <pc:docMk/>
            <pc:sldMasterMk cId="2893347540" sldId="2147483660"/>
            <pc:sldLayoutMk cId="3770161573" sldId="2147483666"/>
          </pc:sldLayoutMkLst>
          <pc:spChg chg="mod">
            <ac:chgData name="Nicola Poggialini - nicola.poggialini@studio.unibo.it" userId="98cc3f9c-ebc3-4bbb-b959-334b53fd364d" providerId="ADAL" clId="{8595965C-A98C-4C67-AF08-BB131AD362A4}" dt="2024-03-15T01:24:09.611" v="5504" actId="2711"/>
            <ac:spMkLst>
              <pc:docMk/>
              <pc:sldMasterMk cId="2893347540" sldId="2147483660"/>
              <pc:sldLayoutMk cId="3770161573" sldId="2147483666"/>
              <ac:spMk id="2" creationId="{779454F2-0EE5-4888-AF4C-82F825E6226E}"/>
            </ac:spMkLst>
          </pc:spChg>
          <pc:spChg chg="del">
            <ac:chgData name="Nicola Poggialini - nicola.poggialini@studio.unibo.it" userId="98cc3f9c-ebc3-4bbb-b959-334b53fd364d" providerId="ADAL" clId="{8595965C-A98C-4C67-AF08-BB131AD362A4}" dt="2024-03-15T01:23:47.624" v="5499" actId="478"/>
            <ac:spMkLst>
              <pc:docMk/>
              <pc:sldMasterMk cId="2893347540" sldId="2147483660"/>
              <pc:sldLayoutMk cId="3770161573" sldId="2147483666"/>
              <ac:spMk id="3" creationId="{67C91241-A315-4643-91E5-CF2C25CC903A}"/>
            </ac:spMkLst>
          </pc:spChg>
          <pc:spChg chg="del">
            <ac:chgData name="Nicola Poggialini - nicola.poggialini@studio.unibo.it" userId="98cc3f9c-ebc3-4bbb-b959-334b53fd364d" providerId="ADAL" clId="{8595965C-A98C-4C67-AF08-BB131AD362A4}" dt="2024-03-15T01:23:45.147" v="5498" actId="478"/>
            <ac:spMkLst>
              <pc:docMk/>
              <pc:sldMasterMk cId="2893347540" sldId="2147483660"/>
              <pc:sldLayoutMk cId="3770161573" sldId="2147483666"/>
              <ac:spMk id="4" creationId="{22706D86-5479-487D-94C8-76093D84F377}"/>
            </ac:spMkLst>
          </pc:spChg>
          <pc:spChg chg="del">
            <ac:chgData name="Nicola Poggialini - nicola.poggialini@studio.unibo.it" userId="98cc3f9c-ebc3-4bbb-b959-334b53fd364d" providerId="ADAL" clId="{8595965C-A98C-4C67-AF08-BB131AD362A4}" dt="2024-03-15T01:24:13.327" v="5505" actId="478"/>
            <ac:spMkLst>
              <pc:docMk/>
              <pc:sldMasterMk cId="2893347540" sldId="2147483660"/>
              <pc:sldLayoutMk cId="3770161573" sldId="2147483666"/>
              <ac:spMk id="5" creationId="{A7739411-CED6-43D4-868D-A65C4161A72B}"/>
            </ac:spMkLst>
          </pc:spChg>
        </pc:sldLayoutChg>
        <pc:sldLayoutChg chg="delSp mod">
          <pc:chgData name="Nicola Poggialini - nicola.poggialini@studio.unibo.it" userId="98cc3f9c-ebc3-4bbb-b959-334b53fd364d" providerId="ADAL" clId="{8595965C-A98C-4C67-AF08-BB131AD362A4}" dt="2024-03-15T01:23:57.923" v="5502" actId="478"/>
          <pc:sldLayoutMkLst>
            <pc:docMk/>
            <pc:sldMasterMk cId="2893347540" sldId="2147483660"/>
            <pc:sldLayoutMk cId="2153146726" sldId="2147483667"/>
          </pc:sldLayoutMkLst>
          <pc:spChg chg="del">
            <ac:chgData name="Nicola Poggialini - nicola.poggialini@studio.unibo.it" userId="98cc3f9c-ebc3-4bbb-b959-334b53fd364d" providerId="ADAL" clId="{8595965C-A98C-4C67-AF08-BB131AD362A4}" dt="2024-03-15T01:23:53.481" v="5500" actId="478"/>
            <ac:spMkLst>
              <pc:docMk/>
              <pc:sldMasterMk cId="2893347540" sldId="2147483660"/>
              <pc:sldLayoutMk cId="2153146726" sldId="2147483667"/>
              <ac:spMk id="2" creationId="{EAC447E0-1D4D-4EF2-B81B-4B2400EE3EDB}"/>
            </ac:spMkLst>
          </pc:spChg>
          <pc:spChg chg="del">
            <ac:chgData name="Nicola Poggialini - nicola.poggialini@studio.unibo.it" userId="98cc3f9c-ebc3-4bbb-b959-334b53fd364d" providerId="ADAL" clId="{8595965C-A98C-4C67-AF08-BB131AD362A4}" dt="2024-03-15T01:23:56.065" v="5501" actId="478"/>
            <ac:spMkLst>
              <pc:docMk/>
              <pc:sldMasterMk cId="2893347540" sldId="2147483660"/>
              <pc:sldLayoutMk cId="2153146726" sldId="2147483667"/>
              <ac:spMk id="3" creationId="{C9984CA0-2A78-4600-9F3D-19B09E790FE8}"/>
            </ac:spMkLst>
          </pc:spChg>
          <pc:spChg chg="del">
            <ac:chgData name="Nicola Poggialini - nicola.poggialini@studio.unibo.it" userId="98cc3f9c-ebc3-4bbb-b959-334b53fd364d" providerId="ADAL" clId="{8595965C-A98C-4C67-AF08-BB131AD362A4}" dt="2024-03-15T01:23:57.923" v="5502" actId="478"/>
            <ac:spMkLst>
              <pc:docMk/>
              <pc:sldMasterMk cId="2893347540" sldId="2147483660"/>
              <pc:sldLayoutMk cId="2153146726" sldId="2147483667"/>
              <ac:spMk id="4" creationId="{38440955-B18E-49D3-AE7B-B331200E34C5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718BE-001D-462A-A035-7B4C55B698BB}" type="datetimeFigureOut">
              <a:rPr lang="it-IT" smtClean="0"/>
              <a:t>16/03/2024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E2981-48C0-4EB8-B276-5E869BDAB8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226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E2981-48C0-4EB8-B276-5E869BDAB8B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509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B35AA66F-568D-4D11-B393-44373D329BD8}" type="datetime1">
              <a:rPr lang="en-US" smtClean="0"/>
              <a:t>3/16/2024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Nicola Poggialini - Multi-Domain Conversational Agents based on Semantic Parsing and Retrieval of External Knowledge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0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E4C7-FFA0-4481-9266-1AB5C3C798BE}" type="datetime1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Nicola Poggialini - Multi-Domain Conversational Agents based on Semantic Parsing and Retrieval of External Knowledge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1E16-0D70-44A6-A0B0-89B4BC54B365}" type="datetime1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Nicola Poggialini - Multi-Domain Conversational Agents based on Semantic Parsing and Retrieval of External Knowledge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8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Autofit/>
          </a:bodyPr>
          <a:lstStyle>
            <a:lvl1pPr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>
            <a:lvl1pPr>
              <a:defRPr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0075" y="6356350"/>
            <a:ext cx="8591850" cy="3651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Nicola Poggialini - Multi-Domain Conversational Agents based on Semantic Parsing and Retrieval of External Knowledge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1924" y="6356350"/>
            <a:ext cx="891771" cy="3651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2DC25EE-239B-4C5F-AAD1-255A7D5F1EE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95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820F-2374-4260-8327-3D8314536397}" type="datetime1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Nicola Poggialini - Multi-Domain Conversational Agents based on Semantic Parsing and Retrieval of External Knowledge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AC2E4792-68E3-4EB1-A41A-10BE1F534173}" type="datetime1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Nicola Poggialini - Multi-Domain Conversational Agents based on Semantic Parsing and Retrieval of External Knowledge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 i="1" cap="none" baseline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/>
            </a:lvl3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 i="1" cap="none" baseline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/>
            </a:lvl3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B883A18-13D1-6627-D3DD-7A9ABCA4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0075" y="6356350"/>
            <a:ext cx="8591850" cy="3651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Nicola Poggialini - Multi-Domain Conversational Agents based on Semantic Parsing and Retrieval of External Knowledge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C6626BE-891F-28F8-E8C8-51D529FD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1924" y="6356350"/>
            <a:ext cx="891771" cy="3651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2DC25EE-239B-4C5F-AAD1-255A7D5F1EE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1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6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14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CEDDB482-4AC2-4796-96FD-62F063F60651}" type="datetime1">
              <a:rPr lang="en-US" smtClean="0"/>
              <a:t>3/16/2024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Nicola Poggialini - Multi-Domain Conversational Agents based on Semantic Parsing and Retrieval of External Knowledge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56EFE9F-C2D6-4B89-9088-C25FF43D9B52}" type="datetime1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Nicola Poggialini - Multi-Domain Conversational Agents based on Semantic Parsing and Retrieval of External Knowledge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8402-155A-4659-A3F2-CBFE18B56CD4}" type="datetime1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Nicola Poggialini - Multi-Domain Conversational Agents based on Semantic Parsing and Retrieval of External Knowledge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4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09.1259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09.1259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mteb/leaderboard" TargetMode="External"/><Relationship Id="rId2" Type="http://schemas.openxmlformats.org/officeDocument/2006/relationships/hyperlink" Target="https://arxiv.org/abs/2309.1287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2210.07316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12.0442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lammar.github.io/illustrated-retrieval-transformer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clanthology.org/W13-2322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science/publications/external-knowledge-acquisition-for-end-to-end-document-oriented-dialog-system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2.08734" TargetMode="External"/><Relationship Id="rId2" Type="http://schemas.openxmlformats.org/officeDocument/2006/relationships/hyperlink" Target="https://arxiv.org/abs/1908.1008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112.07916" TargetMode="External"/><Relationship Id="rId4" Type="http://schemas.openxmlformats.org/officeDocument/2006/relationships/hyperlink" Target="https://arxiv.org/abs/1907.1169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rxiv.org/abs/1907.1169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js.aaai.org/index.php/AAAI/article/view/17489" TargetMode="External"/><Relationship Id="rId2" Type="http://schemas.openxmlformats.org/officeDocument/2006/relationships/hyperlink" Target="https://spacy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aclanthology.org/2023.acl-long.89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EF0FDC-DA9F-E146-3F65-0BA448CCA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1"/>
            <a:ext cx="11036808" cy="17642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Multi-Domain Conversational Agents based on Semantic Parsing and Retrieval of</a:t>
            </a:r>
            <a:br>
              <a:rPr lang="en-US" sz="4400" dirty="0"/>
            </a:br>
            <a:r>
              <a:rPr lang="en-US" sz="4400" dirty="0"/>
              <a:t>External Knowledge</a:t>
            </a:r>
            <a:endParaRPr lang="it-IT" sz="4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C8B8B11-E989-59DC-F5D2-128975C6A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992625"/>
            <a:ext cx="3460954" cy="1481328"/>
          </a:xfrm>
        </p:spPr>
        <p:txBody>
          <a:bodyPr>
            <a:normAutofit/>
          </a:bodyPr>
          <a:lstStyle/>
          <a:p>
            <a:pPr algn="ctr"/>
            <a:r>
              <a:rPr lang="it-IT" sz="2000" i="1" dirty="0"/>
              <a:t>Supervisor</a:t>
            </a:r>
          </a:p>
          <a:p>
            <a:pPr algn="ctr"/>
            <a:r>
              <a:rPr lang="it-IT" sz="2000" dirty="0"/>
              <a:t>Prof. Gianluca Moro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D5AE9D02-4FF9-4D04-A378-032CA506A1A2}"/>
              </a:ext>
            </a:extLst>
          </p:cNvPr>
          <p:cNvSpPr>
            <a:spLocks noGrp="1"/>
          </p:cNvSpPr>
          <p:nvPr/>
        </p:nvSpPr>
        <p:spPr>
          <a:xfrm>
            <a:off x="1789623" y="3071311"/>
            <a:ext cx="8609704" cy="8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of Computer Science and Engineering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Artificial Intelligence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BBD319B-3876-6E93-13AA-DF92A20655D7}"/>
              </a:ext>
            </a:extLst>
          </p:cNvPr>
          <p:cNvSpPr txBox="1"/>
          <p:nvPr/>
        </p:nvSpPr>
        <p:spPr>
          <a:xfrm>
            <a:off x="4772037" y="3969084"/>
            <a:ext cx="264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Academic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2022-2023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1CDBE705-829F-4E6F-4FB4-649146667438}"/>
              </a:ext>
            </a:extLst>
          </p:cNvPr>
          <p:cNvSpPr txBox="1">
            <a:spLocks/>
          </p:cNvSpPr>
          <p:nvPr/>
        </p:nvSpPr>
        <p:spPr>
          <a:xfrm>
            <a:off x="4363998" y="4992625"/>
            <a:ext cx="3460954" cy="1481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000" i="1" dirty="0"/>
              <a:t>Co-supervisor</a:t>
            </a:r>
          </a:p>
          <a:p>
            <a:pPr algn="ctr"/>
            <a:r>
              <a:rPr lang="it-IT" sz="2000" dirty="0"/>
              <a:t>Dott. Giacomo Frisoni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39C2FEF3-10BF-A132-ACB4-0A071C2A1C18}"/>
              </a:ext>
            </a:extLst>
          </p:cNvPr>
          <p:cNvSpPr txBox="1">
            <a:spLocks/>
          </p:cNvSpPr>
          <p:nvPr/>
        </p:nvSpPr>
        <p:spPr>
          <a:xfrm>
            <a:off x="8151926" y="4992625"/>
            <a:ext cx="3460954" cy="1481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000" i="1" dirty="0"/>
              <a:t>Candidate</a:t>
            </a:r>
          </a:p>
          <a:p>
            <a:pPr algn="ctr"/>
            <a:r>
              <a:rPr lang="it-IT" sz="2000" dirty="0"/>
              <a:t>Nicola Poggialini</a:t>
            </a:r>
          </a:p>
        </p:txBody>
      </p:sp>
    </p:spTree>
    <p:extLst>
      <p:ext uri="{BB962C8B-B14F-4D97-AF65-F5344CB8AC3E}">
        <p14:creationId xmlns:p14="http://schemas.microsoft.com/office/powerpoint/2010/main" val="3759719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E96DEE-DA82-1413-81B4-56390660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17CB00-F41B-DADB-7A89-8C5A81C27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MultiDoc2Dial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recent</a:t>
            </a:r>
            <a:r>
              <a:rPr lang="it-IT" dirty="0"/>
              <a:t> </a:t>
            </a:r>
            <a:r>
              <a:rPr lang="it-IT" dirty="0" err="1"/>
              <a:t>conversational</a:t>
            </a:r>
            <a:r>
              <a:rPr lang="it-IT" dirty="0"/>
              <a:t> dataset [</a:t>
            </a:r>
            <a:r>
              <a:rPr lang="it-IT" dirty="0">
                <a:hlinkClick r:id="rId2"/>
              </a:rPr>
              <a:t>Feng et al., 2021</a:t>
            </a:r>
            <a:r>
              <a:rPr lang="it-IT" dirty="0"/>
              <a:t>]</a:t>
            </a:r>
          </a:p>
          <a:p>
            <a:endParaRPr lang="it-IT" dirty="0"/>
          </a:p>
          <a:p>
            <a:r>
              <a:rPr lang="it-IT" dirty="0" err="1"/>
              <a:t>Presents</a:t>
            </a:r>
            <a:r>
              <a:rPr lang="it-IT" dirty="0"/>
              <a:t> a set of </a:t>
            </a:r>
            <a:r>
              <a:rPr lang="it-IT" b="1" dirty="0" err="1"/>
              <a:t>dialogues</a:t>
            </a:r>
            <a:r>
              <a:rPr lang="it-IT" dirty="0"/>
              <a:t> and an </a:t>
            </a:r>
            <a:r>
              <a:rPr lang="it-IT" b="1" dirty="0" err="1"/>
              <a:t>external</a:t>
            </a:r>
            <a:r>
              <a:rPr lang="it-IT" b="1" dirty="0"/>
              <a:t> knowledge base </a:t>
            </a:r>
            <a:r>
              <a:rPr lang="it-IT" dirty="0" err="1"/>
              <a:t>composed</a:t>
            </a:r>
            <a:r>
              <a:rPr lang="it-IT" dirty="0"/>
              <a:t> of a</a:t>
            </a:r>
            <a:br>
              <a:rPr lang="it-IT" dirty="0"/>
            </a:br>
            <a:r>
              <a:rPr lang="it-IT" dirty="0" err="1"/>
              <a:t>few</a:t>
            </a:r>
            <a:r>
              <a:rPr lang="it-IT" dirty="0"/>
              <a:t> </a:t>
            </a:r>
            <a:r>
              <a:rPr lang="it-IT" dirty="0" err="1"/>
              <a:t>hundred</a:t>
            </a:r>
            <a:r>
              <a:rPr lang="it-IT" dirty="0"/>
              <a:t> </a:t>
            </a:r>
            <a:r>
              <a:rPr lang="it-IT" dirty="0" err="1"/>
              <a:t>documents</a:t>
            </a:r>
            <a:r>
              <a:rPr lang="it-IT" dirty="0"/>
              <a:t> (</a:t>
            </a:r>
            <a:r>
              <a:rPr lang="it-IT" dirty="0" err="1"/>
              <a:t>divided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passages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dialogue</a:t>
            </a:r>
            <a:r>
              <a:rPr lang="it-IT" dirty="0"/>
              <a:t> and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external</a:t>
            </a:r>
            <a:r>
              <a:rPr lang="it-IT" dirty="0"/>
              <a:t> </a:t>
            </a:r>
            <a:r>
              <a:rPr lang="it-IT" dirty="0" err="1"/>
              <a:t>document</a:t>
            </a:r>
            <a:r>
              <a:rPr lang="it-IT" dirty="0"/>
              <a:t> </a:t>
            </a:r>
            <a:r>
              <a:rPr lang="it-IT" dirty="0" err="1"/>
              <a:t>belong</a:t>
            </a:r>
            <a:r>
              <a:rPr lang="it-IT" dirty="0"/>
              <a:t> to one of </a:t>
            </a:r>
            <a:r>
              <a:rPr lang="it-IT" b="1" dirty="0"/>
              <a:t>4 </a:t>
            </a:r>
            <a:r>
              <a:rPr lang="it-IT" b="1" dirty="0" err="1"/>
              <a:t>different</a:t>
            </a:r>
            <a:r>
              <a:rPr lang="it-IT" b="1" dirty="0"/>
              <a:t> domains</a:t>
            </a:r>
          </a:p>
          <a:p>
            <a:pPr lvl="1"/>
            <a:endParaRPr lang="it-IT" b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35949B-32EA-EF08-B26F-56311657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Nicola Poggialini - Multi-Domain Conversational Agents based on Semantic Parsing and Retrieval of External Knowledge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627545A-2291-AC27-A0E5-CE805F08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7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E96DEE-DA82-1413-81B4-56390660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 (i)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17CB00-F41B-DADB-7A89-8C5A81C27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MultiDoc2Dial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recent</a:t>
            </a:r>
            <a:r>
              <a:rPr lang="it-IT" dirty="0"/>
              <a:t> </a:t>
            </a:r>
            <a:r>
              <a:rPr lang="it-IT" dirty="0" err="1"/>
              <a:t>conversational</a:t>
            </a:r>
            <a:r>
              <a:rPr lang="it-IT" dirty="0"/>
              <a:t> dataset [</a:t>
            </a:r>
            <a:r>
              <a:rPr lang="it-IT" dirty="0">
                <a:hlinkClick r:id="rId2"/>
              </a:rPr>
              <a:t>Feng et al., 2021</a:t>
            </a:r>
            <a:r>
              <a:rPr lang="it-IT" dirty="0"/>
              <a:t>]</a:t>
            </a:r>
          </a:p>
          <a:p>
            <a:pPr lvl="1"/>
            <a:endParaRPr lang="it-IT" dirty="0"/>
          </a:p>
          <a:p>
            <a:r>
              <a:rPr lang="it-IT" dirty="0" err="1"/>
              <a:t>Presents</a:t>
            </a:r>
            <a:r>
              <a:rPr lang="it-IT" dirty="0"/>
              <a:t> a set of </a:t>
            </a:r>
            <a:r>
              <a:rPr lang="it-IT" b="1" dirty="0" err="1"/>
              <a:t>dialogues</a:t>
            </a:r>
            <a:r>
              <a:rPr lang="it-IT" dirty="0"/>
              <a:t> and an </a:t>
            </a:r>
            <a:r>
              <a:rPr lang="it-IT" b="1" dirty="0" err="1"/>
              <a:t>external</a:t>
            </a:r>
            <a:r>
              <a:rPr lang="it-IT" b="1" dirty="0"/>
              <a:t> knowledge base </a:t>
            </a:r>
            <a:r>
              <a:rPr lang="it-IT" dirty="0" err="1"/>
              <a:t>composed</a:t>
            </a:r>
            <a:r>
              <a:rPr lang="it-IT" dirty="0"/>
              <a:t> of a</a:t>
            </a:r>
            <a:br>
              <a:rPr lang="it-IT" dirty="0"/>
            </a:br>
            <a:r>
              <a:rPr lang="it-IT" dirty="0" err="1"/>
              <a:t>few</a:t>
            </a:r>
            <a:r>
              <a:rPr lang="it-IT" dirty="0"/>
              <a:t> </a:t>
            </a:r>
            <a:r>
              <a:rPr lang="it-IT" dirty="0" err="1"/>
              <a:t>hundred</a:t>
            </a:r>
            <a:r>
              <a:rPr lang="it-IT" dirty="0"/>
              <a:t> </a:t>
            </a:r>
            <a:r>
              <a:rPr lang="it-IT" dirty="0" err="1"/>
              <a:t>documents</a:t>
            </a:r>
            <a:r>
              <a:rPr lang="it-IT" dirty="0"/>
              <a:t> (</a:t>
            </a:r>
            <a:r>
              <a:rPr lang="it-IT" dirty="0" err="1"/>
              <a:t>divided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passages</a:t>
            </a:r>
            <a:r>
              <a:rPr lang="it-IT" dirty="0"/>
              <a:t>)</a:t>
            </a:r>
          </a:p>
          <a:p>
            <a:pPr lvl="1"/>
            <a:endParaRPr lang="it-IT" dirty="0"/>
          </a:p>
          <a:p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dialogue</a:t>
            </a:r>
            <a:r>
              <a:rPr lang="it-IT" dirty="0"/>
              <a:t> and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external</a:t>
            </a:r>
            <a:r>
              <a:rPr lang="it-IT" dirty="0"/>
              <a:t> </a:t>
            </a:r>
            <a:r>
              <a:rPr lang="it-IT" dirty="0" err="1"/>
              <a:t>document</a:t>
            </a:r>
            <a:r>
              <a:rPr lang="it-IT" dirty="0"/>
              <a:t> </a:t>
            </a:r>
            <a:r>
              <a:rPr lang="it-IT" dirty="0" err="1"/>
              <a:t>belong</a:t>
            </a:r>
            <a:r>
              <a:rPr lang="it-IT" dirty="0"/>
              <a:t> to one of </a:t>
            </a:r>
            <a:r>
              <a:rPr lang="it-IT" b="1" dirty="0"/>
              <a:t>4 </a:t>
            </a:r>
            <a:r>
              <a:rPr lang="it-IT" b="1" dirty="0" err="1"/>
              <a:t>different</a:t>
            </a:r>
            <a:r>
              <a:rPr lang="it-IT" b="1" dirty="0"/>
              <a:t> domains</a:t>
            </a:r>
          </a:p>
          <a:p>
            <a:pPr lvl="1"/>
            <a:endParaRPr lang="it-IT" b="1" dirty="0"/>
          </a:p>
          <a:p>
            <a:r>
              <a:rPr lang="it-IT" b="1" dirty="0" err="1"/>
              <a:t>Consequent</a:t>
            </a:r>
            <a:r>
              <a:rPr lang="it-IT" b="1" dirty="0"/>
              <a:t> turns </a:t>
            </a:r>
            <a:r>
              <a:rPr lang="it-IT" dirty="0"/>
              <a:t>in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dialogue</a:t>
            </a:r>
            <a:r>
              <a:rPr lang="it-IT" dirty="0"/>
              <a:t> can be </a:t>
            </a:r>
            <a:r>
              <a:rPr lang="it-IT" dirty="0" err="1"/>
              <a:t>grounded</a:t>
            </a:r>
            <a:r>
              <a:rPr lang="it-IT" dirty="0"/>
              <a:t> in </a:t>
            </a:r>
            <a:r>
              <a:rPr lang="it-IT" b="1" dirty="0" err="1"/>
              <a:t>different</a:t>
            </a:r>
            <a:r>
              <a:rPr lang="it-IT" b="1" dirty="0"/>
              <a:t> </a:t>
            </a:r>
            <a:r>
              <a:rPr lang="it-IT" b="1" dirty="0" err="1"/>
              <a:t>documents</a:t>
            </a:r>
            <a:endParaRPr lang="it-IT" b="1" dirty="0"/>
          </a:p>
          <a:p>
            <a:endParaRPr lang="it-IT" b="1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35949B-32EA-EF08-B26F-56311657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Nicola Poggialini - Multi-Domain Conversational Agents based on Semantic Parsing and Retrieval of External Knowledge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627545A-2291-AC27-A0E5-CE805F08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07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F8A3E9-6262-9A2D-0017-2E5A976A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 (ii)</a:t>
            </a:r>
          </a:p>
        </p:txBody>
      </p:sp>
      <p:pic>
        <p:nvPicPr>
          <p:cNvPr id="7" name="Segnaposto contenuto 6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A3E469E-398E-0C88-8C8C-4ED92102A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657" y="2342711"/>
            <a:ext cx="8771949" cy="3694112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890E4D0-FD91-D7C9-A4E5-D3C647DF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Nicola Poggialini - Multi-Domain Conversational Agents based on Semantic Parsing and Retrieval of External Knowledge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2872C48-F8A2-9EF2-B37B-BE5DDB54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511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D8D8F1-285A-BAC8-1F5F-C171CFC6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Experiments</a:t>
            </a:r>
            <a:r>
              <a:rPr lang="it-IT" dirty="0"/>
              <a:t> on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93834A-0A3A-6C1A-5C07-93EFF3F32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Re-ranking </a:t>
            </a:r>
            <a:r>
              <a:rPr lang="it-IT" dirty="0" err="1"/>
              <a:t>classifier</a:t>
            </a:r>
            <a:r>
              <a:rPr lang="it-IT" dirty="0"/>
              <a:t>: 1-, 2-, 3-layers </a:t>
            </a:r>
            <a:r>
              <a:rPr lang="it-IT" dirty="0" err="1"/>
              <a:t>neural</a:t>
            </a:r>
            <a:r>
              <a:rPr lang="it-IT" dirty="0"/>
              <a:t> network</a:t>
            </a:r>
          </a:p>
          <a:p>
            <a:r>
              <a:rPr lang="it-IT" dirty="0"/>
              <a:t>Pooling </a:t>
            </a:r>
            <a:r>
              <a:rPr lang="it-IT" dirty="0" err="1"/>
              <a:t>operation</a:t>
            </a:r>
            <a:r>
              <a:rPr lang="it-IT" dirty="0"/>
              <a:t> for AMR </a:t>
            </a:r>
            <a:r>
              <a:rPr lang="it-IT" dirty="0" err="1"/>
              <a:t>embeddings</a:t>
            </a:r>
            <a:r>
              <a:rPr lang="it-IT" dirty="0"/>
              <a:t>: Mean, Max, Sum</a:t>
            </a:r>
          </a:p>
          <a:p>
            <a:endParaRPr lang="it-IT" dirty="0"/>
          </a:p>
          <a:p>
            <a:r>
              <a:rPr lang="it-IT" dirty="0"/>
              <a:t>Re-ranking text </a:t>
            </a:r>
            <a:r>
              <a:rPr lang="it-IT" dirty="0" err="1"/>
              <a:t>embedding</a:t>
            </a:r>
            <a:r>
              <a:rPr lang="it-IT" dirty="0"/>
              <a:t> alternative: UAE-Large-V1 [</a:t>
            </a:r>
            <a:r>
              <a:rPr lang="it-IT" dirty="0">
                <a:hlinkClick r:id="rId2"/>
              </a:rPr>
              <a:t>Li and Li, 2023</a:t>
            </a:r>
            <a:r>
              <a:rPr lang="it-IT" dirty="0"/>
              <a:t>]</a:t>
            </a:r>
          </a:p>
          <a:p>
            <a:pPr lvl="1"/>
            <a:r>
              <a:rPr lang="it-IT" dirty="0" err="1"/>
              <a:t>Chosen</a:t>
            </a:r>
            <a:r>
              <a:rPr lang="it-IT" dirty="0"/>
              <a:t> from the </a:t>
            </a:r>
            <a:r>
              <a:rPr lang="en-US" b="0" i="0" dirty="0">
                <a:solidFill>
                  <a:srgbClr val="1F2937"/>
                </a:solidFill>
                <a:effectLst/>
                <a:hlinkClick r:id="rId3"/>
              </a:rPr>
              <a:t>Massive Text Embedding Benchmark (MTEB) Leaderboard</a:t>
            </a:r>
            <a:r>
              <a:rPr lang="en-US" b="0" i="0" dirty="0">
                <a:solidFill>
                  <a:srgbClr val="1F2937"/>
                </a:solidFill>
                <a:effectLst/>
              </a:rPr>
              <a:t> [</a:t>
            </a:r>
            <a:r>
              <a:rPr lang="it-IT" b="0" i="0" u="sng" dirty="0" err="1">
                <a:effectLst/>
                <a:hlinkClick r:id="rId4"/>
              </a:rPr>
              <a:t>Muennighoff</a:t>
            </a:r>
            <a:r>
              <a:rPr lang="it-IT" b="0" i="0" u="sng" dirty="0">
                <a:effectLst/>
                <a:hlinkClick r:id="rId4"/>
              </a:rPr>
              <a:t> et al., 2022</a:t>
            </a:r>
            <a:r>
              <a:rPr lang="it-IT" b="0" i="0" u="sng" dirty="0">
                <a:effectLst/>
              </a:rPr>
              <a:t>]</a:t>
            </a:r>
            <a:endParaRPr lang="en-US" b="0" i="0" dirty="0">
              <a:solidFill>
                <a:srgbClr val="1F2937"/>
              </a:solidFill>
              <a:effectLst/>
            </a:endParaRPr>
          </a:p>
          <a:p>
            <a:pPr lvl="1"/>
            <a:r>
              <a:rPr lang="it-IT" dirty="0"/>
              <a:t>Good balance </a:t>
            </a:r>
            <a:r>
              <a:rPr lang="it-IT" dirty="0" err="1"/>
              <a:t>between</a:t>
            </a:r>
            <a:r>
              <a:rPr lang="it-IT" dirty="0"/>
              <a:t> size and overall performances on </a:t>
            </a:r>
            <a:r>
              <a:rPr lang="it-IT"/>
              <a:t>re-ranking task</a:t>
            </a:r>
            <a:endParaRPr lang="it-IT" dirty="0"/>
          </a:p>
          <a:p>
            <a:pPr lvl="1"/>
            <a:endParaRPr lang="it-IT" dirty="0"/>
          </a:p>
          <a:p>
            <a:r>
              <a:rPr lang="it-IT" dirty="0" err="1"/>
              <a:t>Without</a:t>
            </a:r>
            <a:r>
              <a:rPr lang="it-IT" dirty="0"/>
              <a:t> Topic </a:t>
            </a:r>
            <a:r>
              <a:rPr lang="it-IT" dirty="0" err="1"/>
              <a:t>Document</a:t>
            </a:r>
            <a:endParaRPr lang="it-IT" dirty="0"/>
          </a:p>
          <a:p>
            <a:pPr lvl="1"/>
            <a:r>
              <a:rPr lang="it-IT" dirty="0" err="1"/>
              <a:t>Defined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first </a:t>
            </a:r>
            <a:r>
              <a:rPr lang="it-IT" dirty="0" err="1"/>
              <a:t>passage</a:t>
            </a:r>
            <a:r>
              <a:rPr lang="it-IT" dirty="0"/>
              <a:t> of the first </a:t>
            </a:r>
            <a:r>
              <a:rPr lang="it-IT" dirty="0" err="1"/>
              <a:t>grounded</a:t>
            </a:r>
            <a:r>
              <a:rPr lang="it-IT" dirty="0"/>
              <a:t> </a:t>
            </a:r>
            <a:r>
              <a:rPr lang="it-IT" dirty="0" err="1"/>
              <a:t>document</a:t>
            </a:r>
            <a:r>
              <a:rPr lang="it-IT" dirty="0"/>
              <a:t> of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dialogue</a:t>
            </a:r>
            <a:r>
              <a:rPr lang="it-IT" dirty="0"/>
              <a:t> by </a:t>
            </a:r>
            <a:r>
              <a:rPr lang="it-IT" dirty="0" err="1"/>
              <a:t>EKo-DoC’s</a:t>
            </a:r>
            <a:r>
              <a:rPr lang="it-IT" dirty="0"/>
              <a:t> </a:t>
            </a:r>
            <a:r>
              <a:rPr lang="it-IT" dirty="0" err="1"/>
              <a:t>authors</a:t>
            </a:r>
            <a:endParaRPr lang="it-IT" dirty="0"/>
          </a:p>
          <a:p>
            <a:pPr lvl="1"/>
            <a:r>
              <a:rPr lang="it-IT" dirty="0"/>
              <a:t>Not </a:t>
            </a:r>
            <a:r>
              <a:rPr lang="it-IT" dirty="0" err="1"/>
              <a:t>realistic</a:t>
            </a:r>
            <a:r>
              <a:rPr lang="it-IT" dirty="0"/>
              <a:t>: users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in </a:t>
            </a:r>
            <a:r>
              <a:rPr lang="it-IT" dirty="0" err="1"/>
              <a:t>addition</a:t>
            </a:r>
            <a:r>
              <a:rPr lang="it-IT" dirty="0"/>
              <a:t> to the </a:t>
            </a:r>
            <a:r>
              <a:rPr lang="it-IT" dirty="0" err="1"/>
              <a:t>utterance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84F3C2-6976-09C4-67B2-5B8B4C4C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Nicola Poggialini - Multi-Domain Conversational Agents based on Semantic Parsing and Retrieval of External Knowledge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39D8DC6-A709-66DF-373F-6421BF55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BA2ED2-48D4-B5E9-5656-C8FB3712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(i)</a:t>
            </a:r>
          </a:p>
        </p:txBody>
      </p:sp>
      <p:pic>
        <p:nvPicPr>
          <p:cNvPr id="7" name="Segnaposto contenuto 6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6058796E-4C6B-2ACB-6DB7-99CCE15BA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680" y="3549776"/>
            <a:ext cx="4541752" cy="1580009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FDD66E0-36C4-BCE6-5379-97A1A589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Nicola Poggialini - Multi-Domain Conversational Agents based on Semantic Parsing and Retrieval of External Knowledge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9F2664D-858E-7ED0-1DEE-104630A6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3" name="Immagine 12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D6651EC5-5D03-31C2-8C4C-865066D24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2954781"/>
            <a:ext cx="5089333" cy="219655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9A2FE60-F096-164D-FD9E-8F8BA5B9C5FB}"/>
              </a:ext>
            </a:extLst>
          </p:cNvPr>
          <p:cNvSpPr txBox="1"/>
          <p:nvPr/>
        </p:nvSpPr>
        <p:spPr>
          <a:xfrm>
            <a:off x="2593434" y="5223884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Domain-</a:t>
            </a:r>
            <a:r>
              <a:rPr lang="it-IT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</a:t>
            </a:r>
            <a:r>
              <a:rPr lang="it-IT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it-IT" sz="1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A12FD7-3B85-821E-C73F-EA2BC579D8C7}"/>
              </a:ext>
            </a:extLst>
          </p:cNvPr>
          <p:cNvSpPr txBox="1"/>
          <p:nvPr/>
        </p:nvSpPr>
        <p:spPr>
          <a:xfrm>
            <a:off x="8102934" y="5223884"/>
            <a:ext cx="1405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</a:t>
            </a:r>
            <a:r>
              <a:rPr lang="it-IT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it-IT" sz="1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116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BA2ED2-48D4-B5E9-5656-C8FB3712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(i)</a:t>
            </a:r>
          </a:p>
        </p:txBody>
      </p:sp>
      <p:pic>
        <p:nvPicPr>
          <p:cNvPr id="7" name="Segnaposto contenuto 6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6058796E-4C6B-2ACB-6DB7-99CCE15BA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919" y="3164888"/>
            <a:ext cx="5044162" cy="1754790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FDD66E0-36C4-BCE6-5379-97A1A589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Nicola Poggialini - Multi-Domain Conversational Agents based on Semantic Parsing and Retrieval of External Knowledge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9F2664D-858E-7ED0-1DEE-104630A6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A12FD7-3B85-821E-C73F-EA2BC579D8C7}"/>
              </a:ext>
            </a:extLst>
          </p:cNvPr>
          <p:cNvSpPr txBox="1"/>
          <p:nvPr/>
        </p:nvSpPr>
        <p:spPr>
          <a:xfrm>
            <a:off x="5393378" y="5085938"/>
            <a:ext cx="1405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</a:t>
            </a:r>
            <a:r>
              <a:rPr lang="it-IT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it-IT" sz="1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58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5B3C26-09E4-592E-2E57-7546E0E9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(ii)</a:t>
            </a:r>
          </a:p>
        </p:txBody>
      </p:sp>
      <p:pic>
        <p:nvPicPr>
          <p:cNvPr id="7" name="Segnaposto contenuto 6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55EED3C8-F317-294E-87DD-BD7203C29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67" y="2451655"/>
            <a:ext cx="7827466" cy="3181255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1599027-C137-D3C1-0E6D-1228055D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Nicola Poggialini - Multi-Domain Conversational Agents based on Semantic Parsing and Retrieval of External Knowledge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CD881B-CBFD-04F2-7850-94CC8C9B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AE7B648-8FAE-6D3E-7F37-1008AC97B4D9}"/>
              </a:ext>
            </a:extLst>
          </p:cNvPr>
          <p:cNvSpPr txBox="1"/>
          <p:nvPr/>
        </p:nvSpPr>
        <p:spPr>
          <a:xfrm>
            <a:off x="5157216" y="5656076"/>
            <a:ext cx="1877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Retrieval</a:t>
            </a:r>
            <a:r>
              <a:rPr lang="it-IT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it-IT" sz="1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414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0BA37E-8FAF-88E8-8E44-63E22D4E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r>
              <a:rPr lang="it-IT" dirty="0"/>
              <a:t> and Future Work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FA4AFB-9546-07EC-CB2C-06AB26BEF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AAE71AF-842D-6EB6-AD99-2A36A221A5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err="1"/>
              <a:t>AMRs</a:t>
            </a:r>
            <a:r>
              <a:rPr lang="it-IT" dirty="0"/>
              <a:t> </a:t>
            </a:r>
            <a:r>
              <a:rPr lang="it-IT" dirty="0" err="1"/>
              <a:t>brought</a:t>
            </a:r>
            <a:r>
              <a:rPr lang="it-IT" dirty="0"/>
              <a:t> a small </a:t>
            </a:r>
            <a:r>
              <a:rPr lang="it-IT" dirty="0" err="1"/>
              <a:t>improvement</a:t>
            </a:r>
            <a:br>
              <a:rPr lang="it-IT" dirty="0"/>
            </a:br>
            <a:r>
              <a:rPr lang="it-IT" dirty="0"/>
              <a:t>in the </a:t>
            </a:r>
            <a:r>
              <a:rPr lang="it-IT" dirty="0" err="1"/>
              <a:t>final</a:t>
            </a:r>
            <a:r>
              <a:rPr lang="it-IT" dirty="0"/>
              <a:t> performances</a:t>
            </a:r>
          </a:p>
          <a:p>
            <a:r>
              <a:rPr lang="it-IT" dirty="0"/>
              <a:t>The positive impact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heavily</a:t>
            </a:r>
            <a:r>
              <a:rPr lang="it-IT" dirty="0"/>
              <a:t> limited</a:t>
            </a:r>
            <a:br>
              <a:rPr lang="it-IT" dirty="0"/>
            </a:br>
            <a:r>
              <a:rPr lang="it-IT" dirty="0"/>
              <a:t>by the re-</a:t>
            </a:r>
            <a:r>
              <a:rPr lang="it-IT" dirty="0" err="1"/>
              <a:t>ranker’s</a:t>
            </a:r>
            <a:r>
              <a:rPr lang="it-IT" dirty="0"/>
              <a:t> </a:t>
            </a:r>
            <a:r>
              <a:rPr lang="it-IT" dirty="0" err="1"/>
              <a:t>abilities</a:t>
            </a:r>
            <a:endParaRPr lang="it-IT" dirty="0"/>
          </a:p>
          <a:p>
            <a:r>
              <a:rPr lang="it-IT" dirty="0"/>
              <a:t>Strong </a:t>
            </a:r>
            <a:r>
              <a:rPr lang="it-IT" dirty="0" err="1"/>
              <a:t>improvements</a:t>
            </a:r>
            <a:r>
              <a:rPr lang="it-IT" dirty="0"/>
              <a:t> are </a:t>
            </a:r>
            <a:r>
              <a:rPr lang="it-IT" dirty="0" err="1"/>
              <a:t>expected</a:t>
            </a:r>
            <a:r>
              <a:rPr lang="it-IT" dirty="0"/>
              <a:t> once the </a:t>
            </a:r>
            <a:r>
              <a:rPr lang="it-IT" dirty="0" err="1"/>
              <a:t>flaws</a:t>
            </a:r>
            <a:r>
              <a:rPr lang="it-IT" dirty="0"/>
              <a:t> </a:t>
            </a:r>
            <a:r>
              <a:rPr lang="it-IT" dirty="0" err="1"/>
              <a:t>observed</a:t>
            </a:r>
            <a:r>
              <a:rPr lang="it-IT" dirty="0"/>
              <a:t> are </a:t>
            </a:r>
            <a:r>
              <a:rPr lang="it-IT" dirty="0" err="1"/>
              <a:t>resolved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07307B8-4807-0839-AD1C-44C90BEA6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Future Work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770E486-B736-97C4-5545-30D123BD98F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/>
              <a:t>Reach the </a:t>
            </a:r>
            <a:r>
              <a:rPr lang="it-IT" dirty="0" err="1"/>
              <a:t>original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of </a:t>
            </a:r>
            <a:r>
              <a:rPr lang="it-IT" dirty="0" err="1"/>
              <a:t>our</a:t>
            </a:r>
            <a:r>
              <a:rPr lang="it-IT" dirty="0"/>
              <a:t> baseline</a:t>
            </a:r>
          </a:p>
          <a:p>
            <a:r>
              <a:rPr lang="it-IT" dirty="0" err="1"/>
              <a:t>Keep</a:t>
            </a:r>
            <a:r>
              <a:rPr lang="it-IT" dirty="0"/>
              <a:t> </a:t>
            </a:r>
            <a:r>
              <a:rPr lang="it-IT" dirty="0" err="1"/>
              <a:t>exploring</a:t>
            </a:r>
            <a:r>
              <a:rPr lang="it-IT" dirty="0"/>
              <a:t> the AMR </a:t>
            </a:r>
            <a:r>
              <a:rPr lang="it-IT" dirty="0" err="1"/>
              <a:t>augmentation</a:t>
            </a:r>
            <a:r>
              <a:rPr lang="it-IT" dirty="0"/>
              <a:t> once the </a:t>
            </a:r>
            <a:r>
              <a:rPr lang="it-IT" dirty="0" err="1"/>
              <a:t>desired</a:t>
            </a:r>
            <a:r>
              <a:rPr lang="it-IT" dirty="0"/>
              <a:t> base performance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found</a:t>
            </a:r>
            <a:endParaRPr lang="it-IT" dirty="0"/>
          </a:p>
          <a:p>
            <a:r>
              <a:rPr lang="it-IT" dirty="0" err="1"/>
              <a:t>Try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generation models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F1E0F42E-EF97-C0C4-FD88-3BAD5C8B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Nicola Poggialini - Multi-Domain Conversational Agents based on Semantic Parsing and Retrieval of External Knowledge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93FCFF66-8F50-50A8-8274-085C5318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21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05566-DCE5-8966-A9B9-460A0356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Thank </a:t>
            </a:r>
            <a:r>
              <a:rPr lang="it-IT" dirty="0" err="1"/>
              <a:t>you</a:t>
            </a:r>
            <a:r>
              <a:rPr lang="it-IT" dirty="0"/>
              <a:t> for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attention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418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85F4B3-D3FC-75CA-7261-2008CA97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- Limits of Large Language Models (</a:t>
            </a:r>
            <a:r>
              <a:rPr lang="en-US" dirty="0" err="1"/>
              <a:t>i</a:t>
            </a:r>
            <a:r>
              <a:rPr lang="en-US" dirty="0"/>
              <a:t>)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4FEEB7-19DE-8C98-DE9D-2DED291CA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6671580" cy="3694176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Conversational agents are artificial intelligence</a:t>
            </a:r>
            <a:br>
              <a:rPr lang="en-US" sz="2200" dirty="0"/>
            </a:br>
            <a:r>
              <a:rPr lang="en-US" sz="2200" dirty="0"/>
              <a:t>systems capable of holding a natural dialogue with users</a:t>
            </a:r>
          </a:p>
          <a:p>
            <a:r>
              <a:rPr lang="en-US" sz="2200" b="1" dirty="0"/>
              <a:t>Large Language Models </a:t>
            </a:r>
            <a:r>
              <a:rPr lang="en-US" sz="2200" dirty="0"/>
              <a:t>(LLMs) have been adopted</a:t>
            </a:r>
            <a:br>
              <a:rPr lang="en-US" sz="2200" dirty="0"/>
            </a:br>
            <a:r>
              <a:rPr lang="en-US" sz="2200" dirty="0"/>
              <a:t>to create SOTA methods</a:t>
            </a:r>
          </a:p>
          <a:p>
            <a:r>
              <a:rPr lang="en-US" sz="2200" dirty="0"/>
              <a:t>LLMs store all the knowledge within their weights</a:t>
            </a:r>
            <a:endParaRPr lang="it-IT" sz="2200" dirty="0"/>
          </a:p>
          <a:p>
            <a:pPr lvl="1"/>
            <a:r>
              <a:rPr lang="it-IT" sz="1700" b="1" dirty="0" err="1"/>
              <a:t>Significant</a:t>
            </a:r>
            <a:r>
              <a:rPr lang="it-IT" sz="1700" b="1" dirty="0"/>
              <a:t> </a:t>
            </a:r>
            <a:r>
              <a:rPr lang="it-IT" sz="1700" b="1" dirty="0" err="1"/>
              <a:t>resources</a:t>
            </a:r>
            <a:r>
              <a:rPr lang="it-IT" sz="1700" dirty="0"/>
              <a:t> to </a:t>
            </a:r>
            <a:r>
              <a:rPr lang="it-IT" sz="1700" dirty="0" err="1"/>
              <a:t>train</a:t>
            </a:r>
            <a:r>
              <a:rPr lang="it-IT" sz="1700" dirty="0"/>
              <a:t> and store the models</a:t>
            </a:r>
          </a:p>
          <a:p>
            <a:pPr lvl="1"/>
            <a:r>
              <a:rPr lang="it-IT" sz="1700" dirty="0"/>
              <a:t>Re-training </a:t>
            </a:r>
            <a:r>
              <a:rPr lang="it-IT" sz="1700" dirty="0" err="1"/>
              <a:t>needed</a:t>
            </a:r>
            <a:r>
              <a:rPr lang="it-IT" sz="1700" dirty="0"/>
              <a:t> for </a:t>
            </a:r>
            <a:r>
              <a:rPr lang="it-IT" sz="1700" b="1" dirty="0"/>
              <a:t>knowledge </a:t>
            </a:r>
            <a:r>
              <a:rPr lang="it-IT" sz="1700" b="1" dirty="0" err="1"/>
              <a:t>updating</a:t>
            </a:r>
            <a:endParaRPr lang="it-IT" sz="1700" b="1" dirty="0"/>
          </a:p>
          <a:p>
            <a:r>
              <a:rPr lang="it-IT" sz="2200" dirty="0"/>
              <a:t>Solution: </a:t>
            </a:r>
            <a:r>
              <a:rPr lang="it-IT" sz="2200" b="1" dirty="0" err="1"/>
              <a:t>Retrieval-enhanced</a:t>
            </a:r>
            <a:r>
              <a:rPr lang="it-IT" sz="2200" dirty="0"/>
              <a:t> </a:t>
            </a:r>
            <a:r>
              <a:rPr lang="it-IT" sz="2200" dirty="0" err="1"/>
              <a:t>language</a:t>
            </a:r>
            <a:r>
              <a:rPr lang="it-IT" sz="2200" dirty="0"/>
              <a:t> models</a:t>
            </a:r>
            <a:br>
              <a:rPr lang="it-IT" sz="2200" dirty="0"/>
            </a:br>
            <a:r>
              <a:rPr lang="it-IT" sz="2200" dirty="0"/>
              <a:t>(e.g. RETRO [</a:t>
            </a:r>
            <a:r>
              <a:rPr lang="it-IT" sz="2200" dirty="0" err="1">
                <a:hlinkClick r:id="rId3"/>
              </a:rPr>
              <a:t>Borgeaud</a:t>
            </a:r>
            <a:r>
              <a:rPr lang="it-IT" sz="2200" dirty="0">
                <a:hlinkClick r:id="rId3"/>
              </a:rPr>
              <a:t> et al., 2021</a:t>
            </a:r>
            <a:r>
              <a:rPr lang="it-IT" sz="2200" dirty="0"/>
              <a:t>])</a:t>
            </a:r>
            <a:endParaRPr lang="en-US" sz="22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0CAF639-D9F6-CE0E-17CF-1F974715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Nicola Poggialini - Multi-Domain Conversational Agents based on Semantic Parsing and Retrieval of External Knowledge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B1944C8-A9B3-9DDB-ACC4-68F0016B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Immagine 6" descr="Immagine che contiene testo, schermata, Carattere, Blu elettrico&#10;&#10;Descrizione generata automaticamente">
            <a:extLst>
              <a:ext uri="{FF2B5EF4-FFF2-40B4-BE49-F238E27FC236}">
                <a16:creationId xmlns:a16="http://schemas.microsoft.com/office/drawing/2014/main" id="{64C402D5-91E5-E0A7-0A13-622B93BB7A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8" t="885" b="5115"/>
          <a:stretch/>
        </p:blipFill>
        <p:spPr>
          <a:xfrm>
            <a:off x="7374135" y="3429000"/>
            <a:ext cx="3909560" cy="251459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B2B35B3-9522-E923-5FD3-F0D37D45B627}"/>
              </a:ext>
            </a:extLst>
          </p:cNvPr>
          <p:cNvSpPr txBox="1"/>
          <p:nvPr/>
        </p:nvSpPr>
        <p:spPr>
          <a:xfrm>
            <a:off x="8950373" y="5833646"/>
            <a:ext cx="757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source</a:t>
            </a:r>
            <a:endParaRPr lang="it-IT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24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2E64E1-A547-7E83-43CC-7437459F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- Limits of Large Language Models (ii)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4D0434-3B15-5DC3-FA9B-4C4793A78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255" y="2478024"/>
            <a:ext cx="6116455" cy="3694176"/>
          </a:xfrm>
        </p:spPr>
        <p:txBody>
          <a:bodyPr>
            <a:normAutofit/>
          </a:bodyPr>
          <a:lstStyle/>
          <a:p>
            <a:r>
              <a:rPr lang="it-IT" dirty="0" err="1"/>
              <a:t>LLMs</a:t>
            </a:r>
            <a:r>
              <a:rPr lang="it-IT" dirty="0"/>
              <a:t> take the input text in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raw</a:t>
            </a:r>
            <a:r>
              <a:rPr lang="it-IT" dirty="0"/>
              <a:t> </a:t>
            </a:r>
            <a:r>
              <a:rPr lang="it-IT" dirty="0" err="1"/>
              <a:t>form</a:t>
            </a:r>
            <a:r>
              <a:rPr lang="it-IT" dirty="0"/>
              <a:t>,</a:t>
            </a:r>
            <a:br>
              <a:rPr lang="it-IT" dirty="0"/>
            </a:br>
            <a:r>
              <a:rPr lang="it-IT" dirty="0" err="1"/>
              <a:t>which</a:t>
            </a:r>
            <a:r>
              <a:rPr lang="it-IT" dirty="0"/>
              <a:t> can be </a:t>
            </a:r>
            <a:r>
              <a:rPr lang="it-IT" b="1" i="0" dirty="0" err="1">
                <a:solidFill>
                  <a:srgbClr val="1F1F1F"/>
                </a:solidFill>
                <a:effectLst/>
                <a:latin typeface="Google Sans"/>
              </a:rPr>
              <a:t>ambiguous</a:t>
            </a:r>
            <a:endParaRPr lang="it-IT" b="1" dirty="0">
              <a:solidFill>
                <a:srgbClr val="1F1F1F"/>
              </a:solidFill>
              <a:latin typeface="Google Sans"/>
            </a:endParaRPr>
          </a:p>
          <a:p>
            <a:r>
              <a:rPr lang="it-IT" dirty="0">
                <a:solidFill>
                  <a:srgbClr val="1F1F1F"/>
                </a:solidFill>
                <a:latin typeface="Google Sans"/>
              </a:rPr>
              <a:t>Solution: </a:t>
            </a:r>
            <a:r>
              <a:rPr lang="it-IT" b="1" dirty="0">
                <a:solidFill>
                  <a:srgbClr val="1F1F1F"/>
                </a:solidFill>
                <a:latin typeface="Google Sans"/>
              </a:rPr>
              <a:t>Semantic </a:t>
            </a:r>
            <a:r>
              <a:rPr lang="it-IT" b="1" dirty="0" err="1">
                <a:solidFill>
                  <a:srgbClr val="1F1F1F"/>
                </a:solidFill>
                <a:latin typeface="Google Sans"/>
              </a:rPr>
              <a:t>Parsing</a:t>
            </a:r>
            <a:endParaRPr lang="it-IT" b="1" dirty="0">
              <a:solidFill>
                <a:srgbClr val="1F1F1F"/>
              </a:solidFill>
              <a:latin typeface="Google Sans"/>
            </a:endParaRPr>
          </a:p>
          <a:p>
            <a:pPr lvl="1"/>
            <a:r>
              <a:rPr lang="en-US" sz="1600" dirty="0">
                <a:solidFill>
                  <a:srgbClr val="1F1F1F"/>
                </a:solidFill>
                <a:latin typeface="Google Sans"/>
              </a:rPr>
              <a:t>P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Google Sans"/>
              </a:rPr>
              <a:t>rocess of converting a natural language sentence</a:t>
            </a:r>
            <a:br>
              <a:rPr lang="en-US" sz="1600" b="0" i="0" dirty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en-US" sz="1600" b="0" i="0" dirty="0">
                <a:solidFill>
                  <a:srgbClr val="1F1F1F"/>
                </a:solidFill>
                <a:effectLst/>
                <a:latin typeface="Google Sans"/>
              </a:rPr>
              <a:t>into a formal meaning representation</a:t>
            </a:r>
          </a:p>
          <a:p>
            <a:r>
              <a:rPr lang="en-US" dirty="0">
                <a:solidFill>
                  <a:srgbClr val="1F1F1F"/>
                </a:solidFill>
                <a:latin typeface="Google Sans"/>
              </a:rPr>
              <a:t>A possible way to do semantic parsing is by using</a:t>
            </a:r>
            <a:br>
              <a:rPr lang="en-US" dirty="0">
                <a:solidFill>
                  <a:srgbClr val="1F1F1F"/>
                </a:solidFill>
                <a:latin typeface="Google Sans"/>
              </a:rPr>
            </a:br>
            <a:r>
              <a:rPr lang="en-US" b="1" dirty="0">
                <a:solidFill>
                  <a:srgbClr val="1F1F1F"/>
                </a:solidFill>
                <a:latin typeface="Google Sans"/>
              </a:rPr>
              <a:t>Abstract Meaning Representation 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(AMR) graphs [</a:t>
            </a:r>
            <a:r>
              <a:rPr lang="en-US" dirty="0" err="1">
                <a:solidFill>
                  <a:srgbClr val="1F1F1F"/>
                </a:solidFill>
                <a:latin typeface="Google Sans"/>
                <a:hlinkClick r:id="rId2"/>
              </a:rPr>
              <a:t>Banarescu</a:t>
            </a:r>
            <a:r>
              <a:rPr lang="en-US" dirty="0">
                <a:solidFill>
                  <a:srgbClr val="1F1F1F"/>
                </a:solidFill>
                <a:latin typeface="Google Sans"/>
                <a:hlinkClick r:id="rId2"/>
              </a:rPr>
              <a:t> et al., 2013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]</a:t>
            </a:r>
          </a:p>
          <a:p>
            <a:pPr lvl="1"/>
            <a:r>
              <a:rPr lang="en-US" sz="1600" dirty="0">
                <a:solidFill>
                  <a:srgbClr val="1F1F1F"/>
                </a:solidFill>
                <a:latin typeface="Google Sans"/>
              </a:rPr>
              <a:t>D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Google Sans"/>
              </a:rPr>
              <a:t>irected, labeled graphs that capture the relationships</a:t>
            </a:r>
            <a:br>
              <a:rPr lang="en-US" sz="1600" b="0" i="0" dirty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en-US" sz="1600" b="0" i="0" dirty="0">
                <a:solidFill>
                  <a:srgbClr val="1F1F1F"/>
                </a:solidFill>
                <a:effectLst/>
                <a:latin typeface="Google Sans"/>
              </a:rPr>
              <a:t>between concepts and their roles in a sentence</a:t>
            </a:r>
          </a:p>
          <a:p>
            <a:endParaRPr lang="it-IT" dirty="0">
              <a:solidFill>
                <a:srgbClr val="1F1F1F"/>
              </a:solidFill>
              <a:latin typeface="Google Sans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8EF3739-9BAA-9407-DA78-06321583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Nicola Poggialini - Multi-Domain Conversational Agents based on Semantic Parsing and Retrieval of External Knowledge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EF4B378-CE98-4FAF-5783-E006208C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Immagine 6" descr="Immagine che contiene linea, diagramma&#10;&#10;Descrizione generata automaticamente">
            <a:extLst>
              <a:ext uri="{FF2B5EF4-FFF2-40B4-BE49-F238E27FC236}">
                <a16:creationId xmlns:a16="http://schemas.microsoft.com/office/drawing/2014/main" id="{CB1DB000-2116-FEEA-9FD1-E1D8CC22B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948" y="2834244"/>
            <a:ext cx="3200796" cy="202544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8E08D34-B684-0CC0-E3A1-9FCB3FFE58EA}"/>
              </a:ext>
            </a:extLst>
          </p:cNvPr>
          <p:cNvSpPr txBox="1"/>
          <p:nvPr/>
        </p:nvSpPr>
        <p:spPr>
          <a:xfrm>
            <a:off x="8357421" y="5043840"/>
            <a:ext cx="2247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AMR </a:t>
            </a:r>
            <a:r>
              <a:rPr lang="it-IT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r>
              <a:rPr lang="it-IT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</a:t>
            </a:r>
          </a:p>
          <a:p>
            <a:r>
              <a:rPr lang="it-IT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‘The boy </a:t>
            </a:r>
            <a:r>
              <a:rPr lang="it-IT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wants</a:t>
            </a:r>
            <a:r>
              <a:rPr lang="it-IT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go’</a:t>
            </a:r>
          </a:p>
        </p:txBody>
      </p:sp>
    </p:spTree>
    <p:extLst>
      <p:ext uri="{BB962C8B-B14F-4D97-AF65-F5344CB8AC3E}">
        <p14:creationId xmlns:p14="http://schemas.microsoft.com/office/powerpoint/2010/main" val="37010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1A57C5-CD1F-B5F5-CC30-C0E15CA4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Objectives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390EF8-D77E-08F2-9A4A-26B1521E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Developing</a:t>
            </a:r>
            <a:r>
              <a:rPr lang="it-IT" dirty="0"/>
              <a:t> a </a:t>
            </a:r>
            <a:r>
              <a:rPr lang="it-IT" dirty="0" err="1"/>
              <a:t>conversational</a:t>
            </a:r>
            <a:r>
              <a:rPr lang="it-IT" dirty="0"/>
              <a:t> agent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retrieval</a:t>
            </a:r>
            <a:r>
              <a:rPr lang="it-IT" dirty="0"/>
              <a:t> </a:t>
            </a:r>
            <a:r>
              <a:rPr lang="it-IT" dirty="0" err="1"/>
              <a:t>technologies</a:t>
            </a:r>
            <a:r>
              <a:rPr lang="it-IT" dirty="0"/>
              <a:t> and </a:t>
            </a:r>
            <a:r>
              <a:rPr lang="it-IT" dirty="0" err="1"/>
              <a:t>AMRs</a:t>
            </a:r>
            <a:endParaRPr lang="it-IT" dirty="0"/>
          </a:p>
          <a:p>
            <a:pPr lvl="1"/>
            <a:r>
              <a:rPr lang="it-IT" dirty="0"/>
              <a:t>To the </a:t>
            </a:r>
            <a:r>
              <a:rPr lang="it-IT" dirty="0" err="1"/>
              <a:t>extent</a:t>
            </a:r>
            <a:r>
              <a:rPr lang="it-IT" dirty="0"/>
              <a:t> of </a:t>
            </a:r>
            <a:r>
              <a:rPr lang="it-IT" dirty="0" err="1"/>
              <a:t>our</a:t>
            </a:r>
            <a:r>
              <a:rPr lang="it-IT" dirty="0"/>
              <a:t> knowledge,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combined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never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explored</a:t>
            </a:r>
            <a:r>
              <a:rPr lang="it-IT" dirty="0"/>
              <a:t> </a:t>
            </a:r>
            <a:r>
              <a:rPr lang="it-IT" dirty="0" err="1"/>
              <a:t>before</a:t>
            </a:r>
            <a:endParaRPr lang="it-IT" dirty="0"/>
          </a:p>
          <a:p>
            <a:pPr lvl="1"/>
            <a:endParaRPr lang="it-IT" dirty="0"/>
          </a:p>
          <a:p>
            <a:r>
              <a:rPr lang="it-IT" dirty="0" err="1"/>
              <a:t>Finding</a:t>
            </a:r>
            <a:r>
              <a:rPr lang="it-IT" dirty="0"/>
              <a:t> the best </a:t>
            </a:r>
            <a:r>
              <a:rPr lang="it-IT" dirty="0" err="1"/>
              <a:t>configuration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ablation</a:t>
            </a:r>
            <a:r>
              <a:rPr lang="it-IT" dirty="0"/>
              <a:t> studies</a:t>
            </a:r>
          </a:p>
          <a:p>
            <a:pPr lvl="1"/>
            <a:endParaRPr lang="it-IT" dirty="0"/>
          </a:p>
          <a:p>
            <a:r>
              <a:rPr lang="it-IT" dirty="0"/>
              <a:t>Testing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proposal</a:t>
            </a:r>
            <a:r>
              <a:rPr lang="it-IT" dirty="0"/>
              <a:t> in </a:t>
            </a:r>
            <a:r>
              <a:rPr lang="it-IT" dirty="0" err="1"/>
              <a:t>generating</a:t>
            </a:r>
            <a:r>
              <a:rPr lang="it-IT" dirty="0"/>
              <a:t> </a:t>
            </a:r>
            <a:r>
              <a:rPr lang="it-IT" dirty="0" err="1"/>
              <a:t>responses</a:t>
            </a:r>
            <a:r>
              <a:rPr lang="it-IT" dirty="0"/>
              <a:t> for multi-domain </a:t>
            </a:r>
            <a:r>
              <a:rPr lang="it-IT" dirty="0" err="1"/>
              <a:t>dialogues</a:t>
            </a:r>
            <a:endParaRPr lang="it-IT" dirty="0"/>
          </a:p>
          <a:p>
            <a:pPr lvl="1"/>
            <a:endParaRPr lang="it-IT" dirty="0"/>
          </a:p>
          <a:p>
            <a:r>
              <a:rPr lang="it-IT" dirty="0" err="1"/>
              <a:t>Comparing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model with the </a:t>
            </a:r>
            <a:r>
              <a:rPr lang="it-IT" dirty="0" err="1"/>
              <a:t>reference</a:t>
            </a:r>
            <a:r>
              <a:rPr lang="it-IT" dirty="0"/>
              <a:t> baseline: </a:t>
            </a:r>
            <a:r>
              <a:rPr lang="it-IT" i="1" dirty="0" err="1"/>
              <a:t>EKo-DoC</a:t>
            </a:r>
            <a:r>
              <a:rPr lang="it-IT" dirty="0"/>
              <a:t> [</a:t>
            </a:r>
            <a:r>
              <a:rPr lang="it-IT" dirty="0">
                <a:hlinkClick r:id="rId2"/>
              </a:rPr>
              <a:t>Lai et al., 2023</a:t>
            </a:r>
            <a:r>
              <a:rPr lang="it-IT" dirty="0"/>
              <a:t>]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6A74494-C7FB-E8E1-9C1C-60E5BD39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Nicola Poggialini - Multi-Domain Conversational Agents based on Semantic Parsing and Retrieval of External Knowledge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CAC471-8570-C7B8-D1E6-06B8A9DF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0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B119D6-734E-D8A8-CA24-9D6E3A84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Reference Model – Architecture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4DF0750-7E45-39FE-ED81-9756A120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Nicola Poggialini - Multi-Domain Conversational Agents based on Semantic Parsing and Retrieval of External Knowledge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A5D1D39-D29B-CD6C-6B92-7C277CC7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mmagine 6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FBBD33BA-8FB7-C2EC-3E64-04B2CA37D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02" y="2475559"/>
            <a:ext cx="9277396" cy="313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6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8F8341-446C-60F1-A6B6-44E422A6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Reference Model – Architecture (ii)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0F4337-1F21-77EF-C9CB-F87C7E803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Dense </a:t>
            </a:r>
            <a:r>
              <a:rPr lang="it-IT" dirty="0" err="1"/>
              <a:t>Passage</a:t>
            </a:r>
            <a:r>
              <a:rPr lang="it-IT" dirty="0"/>
              <a:t> </a:t>
            </a:r>
            <a:r>
              <a:rPr lang="it-IT" dirty="0" err="1"/>
              <a:t>Retrieval</a:t>
            </a:r>
            <a:r>
              <a:rPr lang="it-IT" dirty="0"/>
              <a:t> (DPR)</a:t>
            </a:r>
          </a:p>
          <a:p>
            <a:pPr lvl="1"/>
            <a:r>
              <a:rPr lang="it-IT" sz="1800" dirty="0" err="1"/>
              <a:t>Sentence</a:t>
            </a:r>
            <a:r>
              <a:rPr lang="it-IT" sz="1800" dirty="0"/>
              <a:t> Transformer [</a:t>
            </a:r>
            <a:r>
              <a:rPr lang="it-IT" sz="1800" dirty="0" err="1">
                <a:hlinkClick r:id="rId2"/>
              </a:rPr>
              <a:t>Reimers</a:t>
            </a:r>
            <a:r>
              <a:rPr lang="it-IT" sz="1800" dirty="0">
                <a:hlinkClick r:id="rId2"/>
              </a:rPr>
              <a:t> et al., 2019</a:t>
            </a:r>
            <a:r>
              <a:rPr lang="it-IT" sz="1800" dirty="0"/>
              <a:t>] (</a:t>
            </a:r>
            <a:r>
              <a:rPr lang="it-IT" sz="1800" b="0" i="0" dirty="0">
                <a:solidFill>
                  <a:srgbClr val="212529"/>
                </a:solidFill>
                <a:effectLst/>
                <a:latin typeface="-apple-system"/>
              </a:rPr>
              <a:t>all-mpnet-base-v2)</a:t>
            </a:r>
            <a:endParaRPr lang="it-IT" sz="1800" dirty="0"/>
          </a:p>
          <a:p>
            <a:pPr lvl="1"/>
            <a:r>
              <a:rPr lang="it-IT" sz="1800" dirty="0"/>
              <a:t>FAISS [</a:t>
            </a:r>
            <a:r>
              <a:rPr lang="it-IT" sz="1800" dirty="0">
                <a:hlinkClick r:id="rId3"/>
              </a:rPr>
              <a:t>Johnson et al., 2017</a:t>
            </a:r>
            <a:r>
              <a:rPr lang="it-IT" sz="1800" dirty="0"/>
              <a:t>]</a:t>
            </a:r>
          </a:p>
          <a:p>
            <a:pPr lvl="1"/>
            <a:endParaRPr lang="it-IT" dirty="0"/>
          </a:p>
          <a:p>
            <a:r>
              <a:rPr lang="it-IT" dirty="0"/>
              <a:t>Re-ranking (RR)</a:t>
            </a:r>
          </a:p>
          <a:p>
            <a:pPr lvl="1"/>
            <a:r>
              <a:rPr lang="it-IT" sz="1800" dirty="0" err="1"/>
              <a:t>RoBERTa</a:t>
            </a:r>
            <a:r>
              <a:rPr lang="it-IT" sz="1800" dirty="0"/>
              <a:t> [</a:t>
            </a:r>
            <a:r>
              <a:rPr lang="it-IT" sz="1800" dirty="0" err="1">
                <a:hlinkClick r:id="rId4"/>
              </a:rPr>
              <a:t>Liu</a:t>
            </a:r>
            <a:r>
              <a:rPr lang="it-IT" sz="1800" dirty="0">
                <a:hlinkClick r:id="rId4"/>
              </a:rPr>
              <a:t> et al., 2019</a:t>
            </a:r>
            <a:r>
              <a:rPr lang="it-IT" sz="1800" dirty="0"/>
              <a:t>]</a:t>
            </a:r>
          </a:p>
          <a:p>
            <a:pPr lvl="1"/>
            <a:endParaRPr lang="it-IT" dirty="0"/>
          </a:p>
          <a:p>
            <a:r>
              <a:rPr lang="it-IT" dirty="0" err="1"/>
              <a:t>Response</a:t>
            </a:r>
            <a:r>
              <a:rPr lang="it-IT" dirty="0"/>
              <a:t> Generation</a:t>
            </a:r>
          </a:p>
          <a:p>
            <a:pPr lvl="1"/>
            <a:r>
              <a:rPr lang="it-IT" sz="1800" dirty="0"/>
              <a:t>LongT5 [</a:t>
            </a:r>
            <a:r>
              <a:rPr lang="it-IT" sz="1800" dirty="0" err="1">
                <a:hlinkClick r:id="rId5"/>
              </a:rPr>
              <a:t>Guo</a:t>
            </a:r>
            <a:r>
              <a:rPr lang="it-IT" sz="1800" dirty="0">
                <a:hlinkClick r:id="rId5"/>
              </a:rPr>
              <a:t> et al., 2022</a:t>
            </a:r>
            <a:r>
              <a:rPr lang="it-IT" sz="1800" dirty="0"/>
              <a:t>] (large </a:t>
            </a:r>
            <a:r>
              <a:rPr lang="it-IT" sz="1800" dirty="0" err="1"/>
              <a:t>version</a:t>
            </a:r>
            <a:r>
              <a:rPr lang="it-IT" sz="1800" dirty="0"/>
              <a:t>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D6A8D3-AA8F-800E-68CC-F200DB04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Nicola Poggialini - Multi-Domain Conversational Agents based on Semantic Parsing and Retrieval of External Knowledge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EBC1EA-4DDF-D199-2BA2-3D59DC9C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2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AF81F8-BA4C-50BF-016D-91BBA896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Reference Model – Training </a:t>
            </a:r>
            <a:r>
              <a:rPr lang="it-IT" dirty="0" err="1"/>
              <a:t>method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86C5D5A-7750-E900-7710-7527EB8FB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/>
                  <a:t>The </a:t>
                </a:r>
                <a:r>
                  <a:rPr lang="it-IT" dirty="0" err="1"/>
                  <a:t>authors</a:t>
                </a:r>
                <a:r>
                  <a:rPr lang="it-IT" dirty="0"/>
                  <a:t> </a:t>
                </a:r>
                <a:r>
                  <a:rPr lang="it-IT" dirty="0" err="1"/>
                  <a:t>define</a:t>
                </a:r>
                <a:r>
                  <a:rPr lang="it-IT" dirty="0"/>
                  <a:t> </a:t>
                </a:r>
                <a:r>
                  <a:rPr lang="it-IT" b="1" dirty="0"/>
                  <a:t>pseudo-labels</a:t>
                </a:r>
                <a:r>
                  <a:rPr lang="it-IT" dirty="0"/>
                  <a:t>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retrieved</a:t>
                </a:r>
                <a:r>
                  <a:rPr lang="it-IT" dirty="0"/>
                  <a:t> </a:t>
                </a:r>
                <a:r>
                  <a:rPr lang="it-IT" dirty="0" err="1"/>
                  <a:t>snippets</a:t>
                </a:r>
                <a:endParaRPr lang="it-IT" dirty="0"/>
              </a:p>
              <a:p>
                <a:pPr lvl="1"/>
                <a:r>
                  <a:rPr lang="it-IT" dirty="0"/>
                  <a:t>For </a:t>
                </a:r>
                <a:r>
                  <a:rPr lang="it-IT" dirty="0" err="1"/>
                  <a:t>each</a:t>
                </a:r>
                <a:r>
                  <a:rPr lang="it-IT" dirty="0"/>
                  <a:t> </a:t>
                </a:r>
                <a:r>
                  <a:rPr lang="it-IT" dirty="0" err="1"/>
                  <a:t>snippet</a:t>
                </a:r>
                <a:r>
                  <a:rPr lang="it-IT" dirty="0"/>
                  <a:t>, </a:t>
                </a:r>
                <a:r>
                  <a:rPr lang="en-US" dirty="0"/>
                  <a:t>using the </a:t>
                </a:r>
                <a:r>
                  <a:rPr lang="en-US" b="1" dirty="0"/>
                  <a:t>generator’s decoder</a:t>
                </a:r>
                <a:r>
                  <a:rPr lang="en-US" dirty="0"/>
                  <a:t>,</a:t>
                </a:r>
                <a:r>
                  <a:rPr lang="it-IT" dirty="0"/>
                  <a:t> </a:t>
                </a:r>
                <a:r>
                  <a:rPr lang="it-IT" dirty="0" err="1"/>
                  <a:t>they</a:t>
                </a:r>
                <a:r>
                  <a:rPr lang="it-IT" dirty="0"/>
                  <a:t> compute an </a:t>
                </a:r>
                <a:r>
                  <a:rPr lang="it-IT" b="1" dirty="0" err="1"/>
                  <a:t>attention</a:t>
                </a:r>
                <a:r>
                  <a:rPr lang="it-IT" b="1" dirty="0"/>
                  <a:t> score</a:t>
                </a:r>
                <a:r>
                  <a:rPr lang="it-IT" dirty="0"/>
                  <a:t> </a:t>
                </a:r>
                <a:r>
                  <a:rPr lang="en-US" dirty="0"/>
                  <a:t>between the tokens of the ground-truth response and the tokens of the considered snippet</a:t>
                </a:r>
                <a:endParaRPr lang="it-IT" b="1" dirty="0"/>
              </a:p>
              <a:p>
                <a:pPr lvl="1"/>
                <a:r>
                  <a:rPr lang="it-IT" dirty="0"/>
                  <a:t>The scores are </a:t>
                </a:r>
                <a:r>
                  <a:rPr lang="it-IT" b="1" dirty="0" err="1"/>
                  <a:t>averaged</a:t>
                </a:r>
                <a:r>
                  <a:rPr lang="it-IT" dirty="0"/>
                  <a:t> and </a:t>
                </a:r>
                <a:r>
                  <a:rPr lang="it-IT" dirty="0" err="1"/>
                  <a:t>then</a:t>
                </a:r>
                <a:r>
                  <a:rPr lang="it-IT" dirty="0"/>
                  <a:t> </a:t>
                </a:r>
                <a:r>
                  <a:rPr lang="it-IT" dirty="0" err="1"/>
                  <a:t>normalized</a:t>
                </a:r>
                <a:r>
                  <a:rPr lang="it-IT" dirty="0"/>
                  <a:t> with a </a:t>
                </a:r>
                <a:r>
                  <a:rPr lang="it-IT" b="1" dirty="0" err="1"/>
                  <a:t>softmax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endParaRPr lang="it-IT" dirty="0"/>
              </a:p>
              <a:p>
                <a:pPr lvl="1"/>
                <a:endParaRPr lang="it-IT" dirty="0"/>
              </a:p>
              <a:p>
                <a:r>
                  <a:rPr lang="it-IT" dirty="0" err="1"/>
                  <a:t>EKo-DoC</a:t>
                </a:r>
                <a:r>
                  <a:rPr lang="it-IT" dirty="0"/>
                  <a:t> can be </a:t>
                </a:r>
                <a:r>
                  <a:rPr lang="it-IT" dirty="0" err="1"/>
                  <a:t>trained</a:t>
                </a:r>
                <a:r>
                  <a:rPr lang="it-IT" dirty="0"/>
                  <a:t> </a:t>
                </a:r>
                <a:r>
                  <a:rPr lang="it-IT" b="1" dirty="0"/>
                  <a:t>end-to-end </a:t>
                </a:r>
                <a:r>
                  <a:rPr lang="it-IT" dirty="0"/>
                  <a:t>thanks to a </a:t>
                </a:r>
                <a:r>
                  <a:rPr lang="it-IT" dirty="0" err="1"/>
                  <a:t>combined</a:t>
                </a:r>
                <a:r>
                  <a:rPr lang="it-IT" dirty="0"/>
                  <a:t> </a:t>
                </a:r>
                <a:r>
                  <a:rPr lang="it-IT" dirty="0" err="1"/>
                  <a:t>loss</a:t>
                </a:r>
                <a:endParaRPr lang="it-IT" b="1" dirty="0"/>
              </a:p>
              <a:p>
                <a:pPr lvl="1"/>
                <a:r>
                  <a:rPr lang="it-IT" dirty="0"/>
                  <a:t>Generation: </a:t>
                </a:r>
                <a:r>
                  <a:rPr lang="it-IT" b="1" dirty="0"/>
                  <a:t>negative log-</a:t>
                </a:r>
                <a:r>
                  <a:rPr lang="it-IT" b="1" dirty="0" err="1"/>
                  <a:t>likelihood</a:t>
                </a:r>
                <a:endParaRPr lang="it-IT" b="1" dirty="0"/>
              </a:p>
              <a:p>
                <a:pPr lvl="1"/>
                <a:r>
                  <a:rPr lang="it-IT" dirty="0"/>
                  <a:t>Dense </a:t>
                </a:r>
                <a:r>
                  <a:rPr lang="it-IT" dirty="0" err="1"/>
                  <a:t>Passage</a:t>
                </a:r>
                <a:r>
                  <a:rPr lang="it-IT" dirty="0"/>
                  <a:t> </a:t>
                </a:r>
                <a:r>
                  <a:rPr lang="it-IT" dirty="0" err="1"/>
                  <a:t>Retrieval</a:t>
                </a:r>
                <a:r>
                  <a:rPr lang="it-IT" dirty="0"/>
                  <a:t>: </a:t>
                </a:r>
                <a:r>
                  <a:rPr lang="it-IT" b="1" dirty="0"/>
                  <a:t>KL </a:t>
                </a:r>
                <a:r>
                  <a:rPr lang="it-IT" b="1" dirty="0" err="1"/>
                  <a:t>divergence</a:t>
                </a:r>
                <a:r>
                  <a:rPr lang="it-IT" b="1" dirty="0"/>
                  <a:t> </a:t>
                </a:r>
                <a:r>
                  <a:rPr lang="it-IT" dirty="0" err="1"/>
                  <a:t>between</a:t>
                </a:r>
                <a:r>
                  <a:rPr lang="it-IT" dirty="0"/>
                  <a:t> the pseudo-labels and the </a:t>
                </a:r>
                <a:r>
                  <a:rPr lang="it-IT" dirty="0" err="1"/>
                  <a:t>normalized</a:t>
                </a:r>
                <a:r>
                  <a:rPr lang="it-IT" dirty="0"/>
                  <a:t> (</a:t>
                </a:r>
                <a:r>
                  <a:rPr lang="it-IT" dirty="0" err="1"/>
                  <a:t>softmax</a:t>
                </a:r>
                <a:r>
                  <a:rPr lang="it-IT" dirty="0"/>
                  <a:t>) DPR scores</a:t>
                </a:r>
              </a:p>
              <a:p>
                <a:pPr lvl="1"/>
                <a:r>
                  <a:rPr lang="it-IT" dirty="0"/>
                  <a:t>Re-ranking: </a:t>
                </a:r>
                <a:r>
                  <a:rPr lang="it-IT" b="1" dirty="0"/>
                  <a:t>KL </a:t>
                </a:r>
                <a:r>
                  <a:rPr lang="it-IT" b="1" dirty="0" err="1"/>
                  <a:t>divergence</a:t>
                </a:r>
                <a:r>
                  <a:rPr lang="it-IT" b="1" dirty="0"/>
                  <a:t> </a:t>
                </a:r>
                <a:r>
                  <a:rPr lang="it-IT" dirty="0" err="1"/>
                  <a:t>between</a:t>
                </a:r>
                <a:r>
                  <a:rPr lang="it-IT" dirty="0"/>
                  <a:t> the pseudo-labels and the </a:t>
                </a:r>
                <a:r>
                  <a:rPr lang="it-IT" dirty="0" err="1"/>
                  <a:t>normalized</a:t>
                </a:r>
                <a:r>
                  <a:rPr lang="it-IT" dirty="0"/>
                  <a:t>  (</a:t>
                </a:r>
                <a:r>
                  <a:rPr lang="it-IT" dirty="0" err="1"/>
                  <a:t>softmax</a:t>
                </a:r>
                <a:r>
                  <a:rPr lang="it-IT" dirty="0"/>
                  <a:t>) RR scores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86C5D5A-7750-E900-7710-7527EB8FB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0" t="-6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959A429-7372-39CC-E861-BB7554EB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Nicola Poggialini - Multi-Domain Conversational Agents based on Semantic Parsing and Retrieval of External Knowledge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93837BC-D619-E82D-419F-2D1E6017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0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DE2CFE-2446-1D43-108B-1E8DC90B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AMR </a:t>
            </a:r>
            <a:r>
              <a:rPr lang="it-IT" dirty="0" err="1"/>
              <a:t>augmentation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1C710A-5961-D282-1264-5BC70537A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980432" cy="3694176"/>
          </a:xfrm>
        </p:spPr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propose to incorporate AMR </a:t>
            </a:r>
            <a:r>
              <a:rPr lang="it-IT" dirty="0" err="1"/>
              <a:t>graphs</a:t>
            </a:r>
            <a:r>
              <a:rPr lang="it-IT" dirty="0"/>
              <a:t> in the </a:t>
            </a:r>
            <a:r>
              <a:rPr lang="it-IT" b="1" dirty="0"/>
              <a:t>re-ranking</a:t>
            </a:r>
            <a:r>
              <a:rPr lang="it-IT" dirty="0"/>
              <a:t> </a:t>
            </a:r>
            <a:r>
              <a:rPr lang="it-IT" dirty="0" err="1"/>
              <a:t>module</a:t>
            </a:r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classifier</a:t>
            </a:r>
            <a:r>
              <a:rPr lang="it-IT" dirty="0"/>
              <a:t> </a:t>
            </a:r>
            <a:r>
              <a:rPr lang="it-IT" dirty="0" err="1"/>
              <a:t>receives</a:t>
            </a:r>
            <a:br>
              <a:rPr lang="it-IT" dirty="0"/>
            </a:br>
            <a:r>
              <a:rPr lang="it-IT" b="1" dirty="0" err="1"/>
              <a:t>two</a:t>
            </a:r>
            <a:r>
              <a:rPr lang="it-IT" b="1" dirty="0"/>
              <a:t> </a:t>
            </a:r>
            <a:r>
              <a:rPr lang="it-IT" b="1" dirty="0" err="1"/>
              <a:t>vectors</a:t>
            </a:r>
            <a:r>
              <a:rPr lang="it-IT" b="1" dirty="0"/>
              <a:t> </a:t>
            </a:r>
            <a:r>
              <a:rPr lang="it-IT" b="1" dirty="0" err="1"/>
              <a:t>concatenated</a:t>
            </a:r>
            <a:endParaRPr lang="it-IT" dirty="0"/>
          </a:p>
          <a:p>
            <a:pPr lvl="1"/>
            <a:r>
              <a:rPr lang="it-IT" sz="1600" dirty="0" err="1"/>
              <a:t>RoBERTa</a:t>
            </a:r>
            <a:r>
              <a:rPr lang="it-IT" sz="1600" dirty="0"/>
              <a:t> [</a:t>
            </a:r>
            <a:r>
              <a:rPr lang="it-IT" sz="1600" dirty="0" err="1">
                <a:hlinkClick r:id="rId2"/>
              </a:rPr>
              <a:t>Liu</a:t>
            </a:r>
            <a:r>
              <a:rPr lang="it-IT" sz="1600" dirty="0">
                <a:hlinkClick r:id="rId2"/>
              </a:rPr>
              <a:t> et al., 2019</a:t>
            </a:r>
            <a:r>
              <a:rPr lang="it-IT" sz="1600" dirty="0"/>
              <a:t>]</a:t>
            </a:r>
            <a:r>
              <a:rPr lang="it-IT" dirty="0"/>
              <a:t> </a:t>
            </a:r>
            <a:r>
              <a:rPr lang="it-IT" sz="1600" dirty="0" err="1"/>
              <a:t>embedding</a:t>
            </a:r>
            <a:r>
              <a:rPr lang="it-IT" sz="1600" dirty="0"/>
              <a:t> of the </a:t>
            </a:r>
            <a:r>
              <a:rPr lang="it-IT" sz="1600" dirty="0" err="1"/>
              <a:t>dialogue</a:t>
            </a:r>
            <a:r>
              <a:rPr lang="it-IT" sz="1600" dirty="0"/>
              <a:t> </a:t>
            </a:r>
            <a:r>
              <a:rPr lang="it-IT" sz="1600" dirty="0" err="1"/>
              <a:t>context</a:t>
            </a:r>
            <a:r>
              <a:rPr lang="it-IT" sz="1600" dirty="0"/>
              <a:t>, </a:t>
            </a:r>
            <a:r>
              <a:rPr lang="it-IT" sz="1600" dirty="0" err="1"/>
              <a:t>snippet</a:t>
            </a:r>
            <a:r>
              <a:rPr lang="it-IT" sz="1600" dirty="0"/>
              <a:t> </a:t>
            </a:r>
            <a:r>
              <a:rPr lang="it-IT" sz="1600" dirty="0" err="1"/>
              <a:t>title</a:t>
            </a:r>
            <a:r>
              <a:rPr lang="it-IT" sz="1600" dirty="0"/>
              <a:t>, </a:t>
            </a:r>
            <a:br>
              <a:rPr lang="it-IT" sz="1600" dirty="0"/>
            </a:br>
            <a:r>
              <a:rPr lang="it-IT" sz="1600" dirty="0" err="1"/>
              <a:t>topic</a:t>
            </a:r>
            <a:r>
              <a:rPr lang="it-IT" sz="1600" dirty="0"/>
              <a:t> </a:t>
            </a:r>
            <a:r>
              <a:rPr lang="it-IT" sz="1600" dirty="0" err="1"/>
              <a:t>document</a:t>
            </a:r>
            <a:r>
              <a:rPr lang="it-IT" sz="1600" dirty="0"/>
              <a:t> </a:t>
            </a:r>
            <a:r>
              <a:rPr lang="it-IT" sz="1600" dirty="0" err="1"/>
              <a:t>string</a:t>
            </a:r>
            <a:endParaRPr lang="it-IT" sz="1600" dirty="0"/>
          </a:p>
          <a:p>
            <a:pPr lvl="1"/>
            <a:r>
              <a:rPr lang="it-IT" sz="1600" dirty="0" err="1"/>
              <a:t>Snippet</a:t>
            </a:r>
            <a:r>
              <a:rPr lang="it-IT" sz="1600" dirty="0"/>
              <a:t> </a:t>
            </a:r>
            <a:r>
              <a:rPr lang="it-IT" sz="1600" dirty="0" err="1"/>
              <a:t>embedding</a:t>
            </a:r>
            <a:r>
              <a:rPr lang="it-IT" sz="1600" dirty="0"/>
              <a:t> of the </a:t>
            </a:r>
            <a:r>
              <a:rPr lang="it-IT" sz="1600" dirty="0" err="1"/>
              <a:t>snippet</a:t>
            </a:r>
            <a:br>
              <a:rPr lang="it-IT" dirty="0"/>
            </a:br>
            <a:r>
              <a:rPr lang="it-IT" sz="1600" dirty="0" err="1"/>
              <a:t>passage</a:t>
            </a:r>
            <a:r>
              <a:rPr lang="it-IT" sz="1600" dirty="0"/>
              <a:t> </a:t>
            </a:r>
            <a:r>
              <a:rPr lang="it-IT" sz="1600" dirty="0" err="1"/>
              <a:t>through</a:t>
            </a:r>
            <a:r>
              <a:rPr lang="it-IT" sz="1600" dirty="0"/>
              <a:t> AMR</a:t>
            </a:r>
          </a:p>
          <a:p>
            <a:r>
              <a:rPr lang="it-IT" dirty="0"/>
              <a:t>AMR </a:t>
            </a:r>
            <a:r>
              <a:rPr lang="it-IT" dirty="0" err="1"/>
              <a:t>embeddings</a:t>
            </a:r>
            <a:r>
              <a:rPr lang="it-IT" dirty="0"/>
              <a:t> are </a:t>
            </a:r>
            <a:r>
              <a:rPr lang="it-IT" dirty="0" err="1"/>
              <a:t>computed</a:t>
            </a:r>
            <a:r>
              <a:rPr lang="it-IT" dirty="0"/>
              <a:t> </a:t>
            </a:r>
            <a:r>
              <a:rPr lang="it-IT" b="1" dirty="0"/>
              <a:t>offline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1623E30-515F-C99C-1AD0-0BDFA24C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Nicola Poggialini - Multi-Domain Conversational Agents based on Semantic Parsing and Retrieval of External Knowledge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E364035-8938-40BA-8FF0-1EB59A57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Immagine 6" descr="Immagine che contiene schermata, testo, design&#10;&#10;Descrizione generata automaticamente">
            <a:extLst>
              <a:ext uri="{FF2B5EF4-FFF2-40B4-BE49-F238E27FC236}">
                <a16:creationId xmlns:a16="http://schemas.microsoft.com/office/drawing/2014/main" id="{F2C7DA86-6759-FA42-2A2D-A28E1B4BB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375" y="2389534"/>
            <a:ext cx="4976320" cy="36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9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94B2E6-9C07-DC9E-36F4-CBDA752B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Text-to-AMR and AMR </a:t>
            </a:r>
            <a:r>
              <a:rPr lang="it-IT" dirty="0" err="1"/>
              <a:t>embeddings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9656D5-238C-7BF3-4C19-1BB32B119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6563426" cy="3694176"/>
          </a:xfrm>
        </p:spPr>
        <p:txBody>
          <a:bodyPr>
            <a:normAutofit lnSpcReduction="10000"/>
          </a:bodyPr>
          <a:lstStyle/>
          <a:p>
            <a:r>
              <a:rPr lang="it-IT" dirty="0"/>
              <a:t>The </a:t>
            </a:r>
            <a:r>
              <a:rPr lang="it-IT" dirty="0" err="1"/>
              <a:t>document</a:t>
            </a:r>
            <a:r>
              <a:rPr lang="it-IT" dirty="0"/>
              <a:t> text </a:t>
            </a:r>
            <a:r>
              <a:rPr lang="it-IT" dirty="0" err="1"/>
              <a:t>is</a:t>
            </a:r>
            <a:r>
              <a:rPr lang="it-IT" dirty="0"/>
              <a:t> split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sentences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>
                <a:hlinkClick r:id="rId2"/>
              </a:rPr>
              <a:t>spaCy</a:t>
            </a:r>
            <a:r>
              <a:rPr lang="it-IT" dirty="0"/>
              <a:t>  </a:t>
            </a:r>
          </a:p>
          <a:p>
            <a:pPr lvl="1"/>
            <a:endParaRPr lang="it-IT" dirty="0"/>
          </a:p>
          <a:p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sentence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converted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its</a:t>
            </a:r>
            <a:br>
              <a:rPr lang="it-IT" dirty="0"/>
            </a:br>
            <a:r>
              <a:rPr lang="it-IT" dirty="0"/>
              <a:t>AMR </a:t>
            </a:r>
            <a:r>
              <a:rPr lang="it-IT" dirty="0" err="1"/>
              <a:t>representation</a:t>
            </a:r>
            <a:r>
              <a:rPr lang="it-IT" dirty="0"/>
              <a:t> with </a:t>
            </a:r>
            <a:r>
              <a:rPr lang="it-IT" i="1" dirty="0"/>
              <a:t>SPRING</a:t>
            </a:r>
            <a:r>
              <a:rPr lang="it-IT" dirty="0"/>
              <a:t> [</a:t>
            </a:r>
            <a:r>
              <a:rPr lang="it-IT" dirty="0">
                <a:hlinkClick r:id="rId3"/>
              </a:rPr>
              <a:t>Bevilacqua et al., 2021</a:t>
            </a:r>
            <a:r>
              <a:rPr lang="it-IT" dirty="0"/>
              <a:t>]</a:t>
            </a:r>
          </a:p>
          <a:p>
            <a:pPr lvl="1"/>
            <a:endParaRPr lang="it-IT" dirty="0"/>
          </a:p>
          <a:p>
            <a:r>
              <a:rPr lang="it-IT" dirty="0"/>
              <a:t>AMR </a:t>
            </a:r>
            <a:r>
              <a:rPr lang="it-IT" dirty="0" err="1"/>
              <a:t>graphs</a:t>
            </a:r>
            <a:r>
              <a:rPr lang="it-IT" dirty="0"/>
              <a:t> are </a:t>
            </a:r>
            <a:r>
              <a:rPr lang="it-IT" dirty="0" err="1"/>
              <a:t>encoded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embedding</a:t>
            </a:r>
            <a:br>
              <a:rPr lang="it-IT" dirty="0"/>
            </a:br>
            <a:r>
              <a:rPr lang="it-IT" dirty="0"/>
              <a:t>model </a:t>
            </a:r>
            <a:r>
              <a:rPr lang="it-IT" dirty="0" err="1"/>
              <a:t>proposed</a:t>
            </a:r>
            <a:r>
              <a:rPr lang="it-IT" dirty="0"/>
              <a:t> in </a:t>
            </a:r>
            <a:r>
              <a:rPr lang="it-IT" i="1" dirty="0" err="1"/>
              <a:t>AMRSim</a:t>
            </a:r>
            <a:r>
              <a:rPr lang="it-IT" dirty="0"/>
              <a:t> [</a:t>
            </a:r>
            <a:r>
              <a:rPr lang="it-IT" dirty="0">
                <a:hlinkClick r:id="rId4"/>
              </a:rPr>
              <a:t>Shou and </a:t>
            </a:r>
            <a:r>
              <a:rPr lang="it-IT" dirty="0" err="1">
                <a:hlinkClick r:id="rId4"/>
              </a:rPr>
              <a:t>Lin</a:t>
            </a:r>
            <a:r>
              <a:rPr lang="it-IT" dirty="0">
                <a:hlinkClick r:id="rId4"/>
              </a:rPr>
              <a:t>, 2023</a:t>
            </a:r>
            <a:r>
              <a:rPr lang="it-IT" dirty="0"/>
              <a:t>]</a:t>
            </a:r>
          </a:p>
          <a:p>
            <a:pPr lvl="1"/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sentence-level</a:t>
            </a:r>
            <a:r>
              <a:rPr lang="it-IT" dirty="0"/>
              <a:t> </a:t>
            </a:r>
            <a:r>
              <a:rPr lang="it-IT" dirty="0" err="1"/>
              <a:t>embeddings</a:t>
            </a:r>
            <a:r>
              <a:rPr lang="it-IT" dirty="0"/>
              <a:t> are </a:t>
            </a:r>
            <a:r>
              <a:rPr lang="it-IT" dirty="0" err="1"/>
              <a:t>pooled</a:t>
            </a:r>
            <a:r>
              <a:rPr lang="it-IT" dirty="0"/>
              <a:t> to</a:t>
            </a:r>
            <a:br>
              <a:rPr lang="it-IT" dirty="0"/>
            </a:br>
            <a:r>
              <a:rPr lang="it-IT" dirty="0" err="1"/>
              <a:t>obtain</a:t>
            </a:r>
            <a:r>
              <a:rPr lang="it-IT" dirty="0"/>
              <a:t> the </a:t>
            </a:r>
            <a:r>
              <a:rPr lang="it-IT" dirty="0" err="1"/>
              <a:t>document-level</a:t>
            </a:r>
            <a:r>
              <a:rPr lang="it-IT" dirty="0"/>
              <a:t> </a:t>
            </a:r>
            <a:r>
              <a:rPr lang="it-IT" dirty="0" err="1"/>
              <a:t>encoding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F101A9-B407-A151-3AEE-4B908E94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Nicola Poggialini - Multi-Domain Conversational Agents based on Semantic Parsing and Retrieval of External Knowledge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61E9E2-C92D-48C2-867A-7D1BDE6E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Immagine 6" descr="Immagine che contiene schermata, testo, design&#10;&#10;Descrizione generata automaticamente">
            <a:extLst>
              <a:ext uri="{FF2B5EF4-FFF2-40B4-BE49-F238E27FC236}">
                <a16:creationId xmlns:a16="http://schemas.microsoft.com/office/drawing/2014/main" id="{44B89FD2-BA45-3A4D-7844-952FCD745C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078" y="2185557"/>
            <a:ext cx="2092846" cy="398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9829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Riquadro</Template>
  <TotalTime>4006</TotalTime>
  <Words>1104</Words>
  <Application>Microsoft Office PowerPoint</Application>
  <PresentationFormat>Widescreen</PresentationFormat>
  <Paragraphs>145</Paragraphs>
  <Slides>18</Slides>
  <Notes>1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7" baseType="lpstr">
      <vt:lpstr>-apple-system</vt:lpstr>
      <vt:lpstr>Aptos</vt:lpstr>
      <vt:lpstr>Arial</vt:lpstr>
      <vt:lpstr>Avenir Next LT Pro</vt:lpstr>
      <vt:lpstr>Calibri</vt:lpstr>
      <vt:lpstr>Cambria Math</vt:lpstr>
      <vt:lpstr>Google Sans</vt:lpstr>
      <vt:lpstr>Times New Roman</vt:lpstr>
      <vt:lpstr>AccentBoxVTI</vt:lpstr>
      <vt:lpstr>Multi-Domain Conversational Agents based on Semantic Parsing and Retrieval of External Knowledge</vt:lpstr>
      <vt:lpstr>Problem - Limits of Large Language Models (i)</vt:lpstr>
      <vt:lpstr>Problem - Limits of Large Language Models (ii)</vt:lpstr>
      <vt:lpstr>Objectives</vt:lpstr>
      <vt:lpstr>Reference Model – Architecture</vt:lpstr>
      <vt:lpstr>Reference Model – Architecture (ii)</vt:lpstr>
      <vt:lpstr>Reference Model – Training method</vt:lpstr>
      <vt:lpstr>AMR augmentation</vt:lpstr>
      <vt:lpstr>Text-to-AMR and AMR embeddings</vt:lpstr>
      <vt:lpstr>Dataset</vt:lpstr>
      <vt:lpstr>Dataset (i)</vt:lpstr>
      <vt:lpstr>Dataset (ii)</vt:lpstr>
      <vt:lpstr>Experiments on our architecture</vt:lpstr>
      <vt:lpstr>Results (i)</vt:lpstr>
      <vt:lpstr>Results (i)</vt:lpstr>
      <vt:lpstr>Results (ii)</vt:lpstr>
      <vt:lpstr>Conclusions and Future Work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Nicola Poggialini</dc:creator>
  <cp:lastModifiedBy>Nicola Poggialini</cp:lastModifiedBy>
  <cp:revision>1</cp:revision>
  <dcterms:created xsi:type="dcterms:W3CDTF">2024-03-13T14:48:49Z</dcterms:created>
  <dcterms:modified xsi:type="dcterms:W3CDTF">2024-03-18T16:37:25Z</dcterms:modified>
</cp:coreProperties>
</file>