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180006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3C4E"/>
    <a:srgbClr val="262E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82"/>
    <p:restoredTop sz="94694"/>
  </p:normalViewPr>
  <p:slideViewPr>
    <p:cSldViewPr snapToGrid="0">
      <p:cViewPr varScale="1">
        <p:scale>
          <a:sx n="69" d="100"/>
          <a:sy n="69" d="100"/>
        </p:scale>
        <p:origin x="248" y="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122363"/>
            <a:ext cx="1350049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3602038"/>
            <a:ext cx="135004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4590-8047-0341-9697-0478265B3F9B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A9A8-4A68-F045-AD1F-BFD6E65E8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4590-8047-0341-9697-0478265B3F9B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A9A8-4A68-F045-AD1F-BFD6E65E8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3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365125"/>
            <a:ext cx="3881393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365125"/>
            <a:ext cx="11419171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4590-8047-0341-9697-0478265B3F9B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A9A8-4A68-F045-AD1F-BFD6E65E8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04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4590-8047-0341-9697-0478265B3F9B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A9A8-4A68-F045-AD1F-BFD6E65E8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92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1709739"/>
            <a:ext cx="1552557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4589464"/>
            <a:ext cx="1552557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4590-8047-0341-9697-0478265B3F9B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A9A8-4A68-F045-AD1F-BFD6E65E8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73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1825625"/>
            <a:ext cx="7650282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1825625"/>
            <a:ext cx="7650282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4590-8047-0341-9697-0478265B3F9B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A9A8-4A68-F045-AD1F-BFD6E65E8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00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365126"/>
            <a:ext cx="15525572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1681163"/>
            <a:ext cx="761512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2505075"/>
            <a:ext cx="7615123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1681163"/>
            <a:ext cx="76526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2505075"/>
            <a:ext cx="7652626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4590-8047-0341-9697-0478265B3F9B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A9A8-4A68-F045-AD1F-BFD6E65E8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32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4590-8047-0341-9697-0478265B3F9B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A9A8-4A68-F045-AD1F-BFD6E65E8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22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4590-8047-0341-9697-0478265B3F9B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A9A8-4A68-F045-AD1F-BFD6E65E8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95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987426"/>
            <a:ext cx="911283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4590-8047-0341-9697-0478265B3F9B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A9A8-4A68-F045-AD1F-BFD6E65E8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52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987426"/>
            <a:ext cx="911283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4590-8047-0341-9697-0478265B3F9B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A9A8-4A68-F045-AD1F-BFD6E65E8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01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365126"/>
            <a:ext cx="155255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1825625"/>
            <a:ext cx="155255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04590-8047-0341-9697-0478265B3F9B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6356351"/>
            <a:ext cx="6075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DA9A8-4A68-F045-AD1F-BFD6E65E8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83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sv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microsoft.com/office/2007/relationships/hdphoto" Target="../media/hdphoto3.wdp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26C7BE38-DAE3-4069-EBF4-19382DB20207}"/>
              </a:ext>
            </a:extLst>
          </p:cNvPr>
          <p:cNvGrpSpPr/>
          <p:nvPr/>
        </p:nvGrpSpPr>
        <p:grpSpPr>
          <a:xfrm>
            <a:off x="-23522936" y="1903181"/>
            <a:ext cx="62190549" cy="3051638"/>
            <a:chOff x="-22951435" y="1903181"/>
            <a:chExt cx="62190549" cy="3051638"/>
          </a:xfrm>
        </p:grpSpPr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DFC28D7E-9E92-E568-CC37-FE8F98858D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" r="-16792" b="-1186"/>
            <a:stretch/>
          </p:blipFill>
          <p:spPr>
            <a:xfrm>
              <a:off x="29728576" y="2444598"/>
              <a:ext cx="9510538" cy="1968798"/>
            </a:xfrm>
            <a:prstGeom prst="rect">
              <a:avLst/>
            </a:prstGeom>
          </p:spPr>
        </p:pic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2072768-5D68-B138-A986-AA2CC6214048}"/>
                </a:ext>
              </a:extLst>
            </p:cNvPr>
            <p:cNvGrpSpPr/>
            <p:nvPr/>
          </p:nvGrpSpPr>
          <p:grpSpPr>
            <a:xfrm>
              <a:off x="3980576" y="1903181"/>
              <a:ext cx="14661953" cy="3051638"/>
              <a:chOff x="2659776" y="1903181"/>
              <a:chExt cx="14661953" cy="3051638"/>
            </a:xfrm>
          </p:grpSpPr>
          <p:pic>
            <p:nvPicPr>
              <p:cNvPr id="7" name="Graphic 6">
                <a:extLst>
                  <a:ext uri="{FF2B5EF4-FFF2-40B4-BE49-F238E27FC236}">
                    <a16:creationId xmlns:a16="http://schemas.microsoft.com/office/drawing/2014/main" id="{1906B586-A266-61E8-8ED4-4E2968833DE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</a:blip>
              <a:srcRect t="5966" r="75524" b="7384"/>
              <a:stretch/>
            </p:blipFill>
            <p:spPr>
              <a:xfrm>
                <a:off x="2659776" y="1903181"/>
                <a:ext cx="3588623" cy="3051638"/>
              </a:xfrm>
              <a:prstGeom prst="rect">
                <a:avLst/>
              </a:prstGeom>
            </p:spPr>
          </p:pic>
          <p:pic>
            <p:nvPicPr>
              <p:cNvPr id="38" name="Graphic 6">
                <a:extLst>
                  <a:ext uri="{FF2B5EF4-FFF2-40B4-BE49-F238E27FC236}">
                    <a16:creationId xmlns:a16="http://schemas.microsoft.com/office/drawing/2014/main" id="{2DE14E81-7240-D301-724F-7EBE476F60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contrast="-40000"/>
                        </a14:imgEffect>
                      </a14:imgLayer>
                    </a14:imgProps>
                  </a:ext>
                </a:extLst>
              </a:blip>
              <a:srcRect l="24476" t="5966" b="7384"/>
              <a:stretch/>
            </p:blipFill>
            <p:spPr>
              <a:xfrm>
                <a:off x="6248400" y="1903181"/>
                <a:ext cx="11073329" cy="3051638"/>
              </a:xfrm>
              <a:prstGeom prst="rect">
                <a:avLst/>
              </a:prstGeom>
            </p:spPr>
          </p:pic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AA93F3C-2169-FDDB-F9CD-AB1C164FF475}"/>
                </a:ext>
              </a:extLst>
            </p:cNvPr>
            <p:cNvGrpSpPr/>
            <p:nvPr/>
          </p:nvGrpSpPr>
          <p:grpSpPr>
            <a:xfrm>
              <a:off x="-22951435" y="1952407"/>
              <a:ext cx="15845967" cy="2953200"/>
              <a:chOff x="-24272235" y="1952407"/>
              <a:chExt cx="15845967" cy="2953200"/>
            </a:xfrm>
          </p:grpSpPr>
          <p:pic>
            <p:nvPicPr>
              <p:cNvPr id="22" name="Picture 21" descr="A black and white shield with lions and lions on it&#10;&#10;Description automatically generated">
                <a:extLst>
                  <a:ext uri="{FF2B5EF4-FFF2-40B4-BE49-F238E27FC236}">
                    <a16:creationId xmlns:a16="http://schemas.microsoft.com/office/drawing/2014/main" id="{07C7D189-DB48-3C29-E0D2-4A58944523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20000" contrast="-20000"/>
                        </a14:imgEffect>
                      </a14:imgLayer>
                    </a14:imgProps>
                  </a:ext>
                </a:extLst>
              </a:blip>
              <a:srcRect l="-4853" t="40130" r="77020" b="40329"/>
              <a:stretch/>
            </p:blipFill>
            <p:spPr>
              <a:xfrm>
                <a:off x="-24272235" y="1952407"/>
                <a:ext cx="4206233" cy="2953200"/>
              </a:xfrm>
              <a:prstGeom prst="rect">
                <a:avLst/>
              </a:prstGeom>
            </p:spPr>
          </p:pic>
          <p:pic>
            <p:nvPicPr>
              <p:cNvPr id="41" name="Picture 40" descr="A black and white shield with lions and lions on it&#10;&#10;Description automatically generated">
                <a:extLst>
                  <a:ext uri="{FF2B5EF4-FFF2-40B4-BE49-F238E27FC236}">
                    <a16:creationId xmlns:a16="http://schemas.microsoft.com/office/drawing/2014/main" id="{55795037-C9AA-AF64-9401-DB0F53933A3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saturation sat="400000"/>
                        </a14:imgEffect>
                        <a14:imgEffect>
                          <a14:brightnessContrast bright="-100000" contrast="20000"/>
                        </a14:imgEffect>
                      </a14:imgLayer>
                    </a14:imgProps>
                  </a:ext>
                </a:extLst>
              </a:blip>
              <a:srcRect l="22980" t="40130" b="40329"/>
              <a:stretch/>
            </p:blipFill>
            <p:spPr>
              <a:xfrm>
                <a:off x="-20066001" y="1952407"/>
                <a:ext cx="11639733" cy="29532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221395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method of decodering&#10;&#10;Description automatically generated">
            <a:extLst>
              <a:ext uri="{FF2B5EF4-FFF2-40B4-BE49-F238E27FC236}">
                <a16:creationId xmlns:a16="http://schemas.microsoft.com/office/drawing/2014/main" id="{789D29D9-6B8D-FF64-17FC-C77291C74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253" y="1168400"/>
            <a:ext cx="7772400" cy="360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529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64CC91C-46D7-D4CF-4832-6C284EECB653}"/>
              </a:ext>
            </a:extLst>
          </p:cNvPr>
          <p:cNvGrpSpPr/>
          <p:nvPr/>
        </p:nvGrpSpPr>
        <p:grpSpPr>
          <a:xfrm>
            <a:off x="1461290" y="1651678"/>
            <a:ext cx="14086923" cy="3554644"/>
            <a:chOff x="1461290" y="1651678"/>
            <a:chExt cx="14086923" cy="355464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98787F-68A0-5012-B0FA-915B39C3B88E}"/>
                </a:ext>
              </a:extLst>
            </p:cNvPr>
            <p:cNvSpPr/>
            <p:nvPr/>
          </p:nvSpPr>
          <p:spPr>
            <a:xfrm>
              <a:off x="1461290" y="1651678"/>
              <a:ext cx="14086923" cy="35546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6">
              <a:extLst>
                <a:ext uri="{FF2B5EF4-FFF2-40B4-BE49-F238E27FC236}">
                  <a16:creationId xmlns:a16="http://schemas.microsoft.com/office/drawing/2014/main" id="{896B7452-6227-D2EE-16D8-7C9BB11FE3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rcRect l="2669" t="5966" r="75524" b="7384"/>
            <a:stretch/>
          </p:blipFill>
          <p:spPr>
            <a:xfrm>
              <a:off x="1871657" y="1903181"/>
              <a:ext cx="3197223" cy="3051638"/>
            </a:xfrm>
            <a:prstGeom prst="rect">
              <a:avLst/>
            </a:prstGeom>
          </p:spPr>
        </p:pic>
        <p:pic>
          <p:nvPicPr>
            <p:cNvPr id="5" name="Graphic 6">
              <a:extLst>
                <a:ext uri="{FF2B5EF4-FFF2-40B4-BE49-F238E27FC236}">
                  <a16:creationId xmlns:a16="http://schemas.microsoft.com/office/drawing/2014/main" id="{5849801E-9794-8E2A-EE0F-87DC27774B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-40000"/>
                      </a14:imgEffect>
                    </a14:imgLayer>
                  </a14:imgProps>
                </a:ext>
              </a:extLst>
            </a:blip>
            <a:srcRect l="24475" t="5966" r="10117" b="7384"/>
            <a:stretch/>
          </p:blipFill>
          <p:spPr>
            <a:xfrm>
              <a:off x="5168898" y="1903181"/>
              <a:ext cx="9590092" cy="30516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5378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1377</TotalTime>
  <Words>0</Words>
  <Application>Microsoft Macintosh PowerPoint</Application>
  <PresentationFormat>Custom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K.N. Kobalczyk</dc:creator>
  <cp:lastModifiedBy>K.N. Kobalczyk</cp:lastModifiedBy>
  <cp:revision>2</cp:revision>
  <dcterms:created xsi:type="dcterms:W3CDTF">2023-08-26T08:46:42Z</dcterms:created>
  <dcterms:modified xsi:type="dcterms:W3CDTF">2023-10-12T07:09:25Z</dcterms:modified>
</cp:coreProperties>
</file>