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60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3A5"/>
    <a:srgbClr val="86AFBC"/>
    <a:srgbClr val="5D95A7"/>
    <a:srgbClr val="558C9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515A-9FE9-4465-B052-27A34B39F523}" type="datetimeFigureOut">
              <a:rPr lang="fr-FR" smtClean="0"/>
              <a:pPr/>
              <a:t>19/01/2011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5B81-F9C4-48FC-BCCB-B4CD020D8C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515A-9FE9-4465-B052-27A34B39F523}" type="datetimeFigureOut">
              <a:rPr lang="fr-FR" smtClean="0"/>
              <a:pPr/>
              <a:t>19/01/2011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5B81-F9C4-48FC-BCCB-B4CD020D8C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515A-9FE9-4465-B052-27A34B39F523}" type="datetimeFigureOut">
              <a:rPr lang="fr-FR" smtClean="0"/>
              <a:pPr/>
              <a:t>19/01/2011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5B81-F9C4-48FC-BCCB-B4CD020D8C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515A-9FE9-4465-B052-27A34B39F523}" type="datetimeFigureOut">
              <a:rPr lang="fr-FR" smtClean="0"/>
              <a:pPr/>
              <a:t>19/01/2011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5B81-F9C4-48FC-BCCB-B4CD020D8C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515A-9FE9-4465-B052-27A34B39F523}" type="datetimeFigureOut">
              <a:rPr lang="fr-FR" smtClean="0"/>
              <a:pPr/>
              <a:t>19/01/2011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5B81-F9C4-48FC-BCCB-B4CD020D8C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515A-9FE9-4465-B052-27A34B39F523}" type="datetimeFigureOut">
              <a:rPr lang="fr-FR" smtClean="0"/>
              <a:pPr/>
              <a:t>19/01/2011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5B81-F9C4-48FC-BCCB-B4CD020D8C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515A-9FE9-4465-B052-27A34B39F523}" type="datetimeFigureOut">
              <a:rPr lang="fr-FR" smtClean="0"/>
              <a:pPr/>
              <a:t>19/01/2011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5B81-F9C4-48FC-BCCB-B4CD020D8C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515A-9FE9-4465-B052-27A34B39F523}" type="datetimeFigureOut">
              <a:rPr lang="fr-FR" smtClean="0"/>
              <a:pPr/>
              <a:t>19/01/2011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BF5B81-F9C4-48FC-BCCB-B4CD020D8CA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515A-9FE9-4465-B052-27A34B39F523}" type="datetimeFigureOut">
              <a:rPr lang="fr-FR" smtClean="0"/>
              <a:pPr/>
              <a:t>19/01/2011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5B81-F9C4-48FC-BCCB-B4CD020D8C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515A-9FE9-4465-B052-27A34B39F523}" type="datetimeFigureOut">
              <a:rPr lang="fr-FR" smtClean="0"/>
              <a:pPr/>
              <a:t>19/01/2011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1BF5B81-F9C4-48FC-BCCB-B4CD020D8C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21515A-9FE9-4465-B052-27A34B39F523}" type="datetimeFigureOut">
              <a:rPr lang="fr-FR" smtClean="0"/>
              <a:pPr/>
              <a:t>19/01/2011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5B81-F9C4-48FC-BCCB-B4CD020D8C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21515A-9FE9-4465-B052-27A34B39F523}" type="datetimeFigureOut">
              <a:rPr lang="fr-FR" smtClean="0"/>
              <a:pPr/>
              <a:t>19/01/2011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1BF5B81-F9C4-48FC-BCCB-B4CD020D8C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age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med" advTm="5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11" descr="Page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180109"/>
            <a:ext cx="7467600" cy="31292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5B93A5"/>
                </a:solidFill>
                <a:latin typeface="Calibri" pitchFamily="34" charset="0"/>
                <a:cs typeface="Calibri" pitchFamily="34" charset="0"/>
              </a:rPr>
              <a:t>Anywhere</a:t>
            </a:r>
            <a:endParaRPr lang="en-US" sz="3200" b="1" dirty="0" smtClean="0">
              <a:solidFill>
                <a:srgbClr val="5B93A5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5B93A5"/>
                </a:solidFill>
                <a:latin typeface="Calibri" pitchFamily="34" charset="0"/>
                <a:cs typeface="Calibri" pitchFamily="34" charset="0"/>
              </a:rPr>
              <a:t>At any time</a:t>
            </a:r>
            <a:endParaRPr lang="en-US" sz="3200" b="1" dirty="0" smtClean="0">
              <a:solidFill>
                <a:srgbClr val="5B93A5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3200" b="1" dirty="0" smtClean="0">
                <a:solidFill>
                  <a:srgbClr val="5B93A5"/>
                </a:solidFill>
                <a:latin typeface="Calibri" pitchFamily="34" charset="0"/>
                <a:cs typeface="Calibri" pitchFamily="34" charset="0"/>
              </a:rPr>
              <a:t>With any device</a:t>
            </a:r>
            <a:endParaRPr lang="en-US" b="1" dirty="0">
              <a:solidFill>
                <a:srgbClr val="5B93A5"/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95536" y="1925960"/>
            <a:ext cx="7992888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5B93A5"/>
                </a:solidFill>
                <a:latin typeface="Calibri" pitchFamily="34" charset="0"/>
                <a:cs typeface="Calibri" pitchFamily="34" charset="0"/>
              </a:rPr>
              <a:t>Access your data</a:t>
            </a:r>
            <a:endParaRPr lang="en-US" dirty="0">
              <a:ln w="10541" cmpd="sng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5B93A5"/>
              </a:solidFill>
            </a:endParaRPr>
          </a:p>
        </p:txBody>
      </p:sp>
    </p:spTree>
  </p:cSld>
  <p:clrMapOvr>
    <a:masterClrMapping/>
  </p:clrMapOvr>
  <p:transition spd="slow" advTm="1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11" descr="Page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180109"/>
            <a:ext cx="7467600" cy="312921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5B93A5"/>
                </a:solidFill>
                <a:latin typeface="Calibri" pitchFamily="34" charset="0"/>
                <a:cs typeface="Calibri" pitchFamily="34" charset="0"/>
              </a:rPr>
              <a:t>Download documents</a:t>
            </a:r>
            <a:endParaRPr lang="en-US" sz="3200" b="1" dirty="0" smtClean="0">
              <a:solidFill>
                <a:srgbClr val="5B93A5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5B93A5"/>
                </a:solidFill>
                <a:latin typeface="Calibri" pitchFamily="34" charset="0"/>
                <a:cs typeface="Calibri" pitchFamily="34" charset="0"/>
              </a:rPr>
              <a:t>Stream music and videos</a:t>
            </a:r>
            <a:endParaRPr lang="en-US" sz="3200" b="1" dirty="0" smtClean="0">
              <a:solidFill>
                <a:srgbClr val="5B93A5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3200" b="1" dirty="0" smtClean="0">
                <a:solidFill>
                  <a:srgbClr val="5B93A5"/>
                </a:solidFill>
                <a:latin typeface="Calibri" pitchFamily="34" charset="0"/>
                <a:cs typeface="Calibri" pitchFamily="34" charset="0"/>
              </a:rPr>
              <a:t>Share files</a:t>
            </a:r>
          </a:p>
          <a:p>
            <a:pPr lvl="0">
              <a:lnSpc>
                <a:spcPct val="150000"/>
              </a:lnSpc>
            </a:pPr>
            <a:r>
              <a:rPr lang="en-US" sz="3200" b="1" dirty="0" smtClean="0">
                <a:solidFill>
                  <a:srgbClr val="5B93A5"/>
                </a:solidFill>
                <a:latin typeface="Calibri" pitchFamily="34" charset="0"/>
                <a:cs typeface="Calibri" pitchFamily="34" charset="0"/>
              </a:rPr>
              <a:t>Upload pictures</a:t>
            </a:r>
            <a:endParaRPr lang="en-US" b="1" dirty="0">
              <a:solidFill>
                <a:srgbClr val="5B93A5"/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95536" y="1925960"/>
            <a:ext cx="7992888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5B93A5"/>
                </a:solidFill>
                <a:latin typeface="Calibri" pitchFamily="34" charset="0"/>
                <a:cs typeface="Calibri" pitchFamily="34" charset="0"/>
              </a:rPr>
              <a:t>With </a:t>
            </a:r>
            <a:r>
              <a:rPr lang="en-US" dirty="0" err="1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5B93A5"/>
                </a:solidFill>
                <a:latin typeface="Calibri" pitchFamily="34" charset="0"/>
                <a:cs typeface="Calibri" pitchFamily="34" charset="0"/>
              </a:rPr>
              <a:t>Streamit</a:t>
            </a:r>
            <a:r>
              <a:rPr lang="en-US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5B93A5"/>
                </a:solidFill>
                <a:latin typeface="Calibri" pitchFamily="34" charset="0"/>
                <a:cs typeface="Calibri" pitchFamily="34" charset="0"/>
              </a:rPr>
              <a:t> one can either</a:t>
            </a:r>
            <a:endParaRPr lang="en-US" dirty="0">
              <a:ln w="10541" cmpd="sng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5B93A5"/>
              </a:solidFill>
            </a:endParaRPr>
          </a:p>
        </p:txBody>
      </p:sp>
    </p:spTree>
  </p:cSld>
  <p:clrMapOvr>
    <a:masterClrMapping/>
  </p:clrMapOvr>
  <p:transition spd="slow" advTm="1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1" name="Espace réservé du contenu 11" descr="Page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Image 16" descr="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0473" y="2093595"/>
            <a:ext cx="5544616" cy="2262717"/>
          </a:xfrm>
          <a:prstGeom prst="rect">
            <a:avLst/>
          </a:prstGeom>
        </p:spPr>
      </p:pic>
      <p:pic>
        <p:nvPicPr>
          <p:cNvPr id="18" name="Image 17" descr="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5" y="2088896"/>
            <a:ext cx="2164219" cy="2304256"/>
          </a:xfrm>
          <a:prstGeom prst="rect">
            <a:avLst/>
          </a:prstGeom>
        </p:spPr>
      </p:pic>
      <p:pic>
        <p:nvPicPr>
          <p:cNvPr id="19" name="Image 18" descr="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47665" y="1558464"/>
            <a:ext cx="1080120" cy="999111"/>
          </a:xfrm>
          <a:prstGeom prst="rect">
            <a:avLst/>
          </a:prstGeom>
        </p:spPr>
      </p:pic>
      <p:pic>
        <p:nvPicPr>
          <p:cNvPr id="21" name="Image 20" descr="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2000" y="2798512"/>
            <a:ext cx="1013149" cy="846512"/>
          </a:xfrm>
          <a:prstGeom prst="rect">
            <a:avLst/>
          </a:prstGeom>
        </p:spPr>
      </p:pic>
      <p:pic>
        <p:nvPicPr>
          <p:cNvPr id="22" name="Image 21" descr="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9904" y="2078432"/>
            <a:ext cx="726748" cy="720080"/>
          </a:xfrm>
          <a:prstGeom prst="rect">
            <a:avLst/>
          </a:prstGeom>
        </p:spPr>
      </p:pic>
      <p:pic>
        <p:nvPicPr>
          <p:cNvPr id="24" name="Image 23" descr="a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9632" y="2620057"/>
            <a:ext cx="406349" cy="584127"/>
          </a:xfrm>
          <a:prstGeom prst="rect">
            <a:avLst/>
          </a:prstGeom>
        </p:spPr>
      </p:pic>
      <p:pic>
        <p:nvPicPr>
          <p:cNvPr id="25" name="Image 24" descr="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1504" y="3239351"/>
            <a:ext cx="720080" cy="828771"/>
          </a:xfrm>
          <a:prstGeom prst="rect">
            <a:avLst/>
          </a:prstGeom>
        </p:spPr>
      </p:pic>
      <p:pic>
        <p:nvPicPr>
          <p:cNvPr id="27" name="Image 26" descr="a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84392" y="3787368"/>
            <a:ext cx="733993" cy="658536"/>
          </a:xfrm>
          <a:prstGeom prst="rect">
            <a:avLst/>
          </a:prstGeom>
        </p:spPr>
      </p:pic>
      <p:pic>
        <p:nvPicPr>
          <p:cNvPr id="28" name="Image 27" descr="a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4312" y="4461706"/>
            <a:ext cx="590476" cy="660318"/>
          </a:xfrm>
          <a:prstGeom prst="rect">
            <a:avLst/>
          </a:prstGeom>
        </p:spPr>
      </p:pic>
      <p:pic>
        <p:nvPicPr>
          <p:cNvPr id="29" name="Image 28" descr="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50104" y="4131496"/>
            <a:ext cx="792088" cy="792088"/>
          </a:xfrm>
          <a:prstGeom prst="rect">
            <a:avLst/>
          </a:prstGeom>
        </p:spPr>
      </p:pic>
      <p:pic>
        <p:nvPicPr>
          <p:cNvPr id="30" name="Image 29" descr="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6783" y="5301208"/>
            <a:ext cx="2736305" cy="1128965"/>
          </a:xfrm>
          <a:prstGeom prst="rect">
            <a:avLst/>
          </a:prstGeom>
        </p:spPr>
      </p:pic>
      <p:pic>
        <p:nvPicPr>
          <p:cNvPr id="31" name="Image 30" descr="b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31840" y="5301208"/>
            <a:ext cx="2736304" cy="1128965"/>
          </a:xfrm>
          <a:prstGeom prst="rect">
            <a:avLst/>
          </a:prstGeom>
        </p:spPr>
      </p:pic>
      <p:pic>
        <p:nvPicPr>
          <p:cNvPr id="32" name="Image 31" descr="c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34480" y="5301208"/>
            <a:ext cx="2723810" cy="1123810"/>
          </a:xfrm>
          <a:prstGeom prst="rect">
            <a:avLst/>
          </a:prstGeom>
        </p:spPr>
      </p:pic>
      <p:pic>
        <p:nvPicPr>
          <p:cNvPr id="33" name="Image 32" descr="a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219392" y="1422469"/>
            <a:ext cx="936104" cy="871987"/>
          </a:xfrm>
          <a:prstGeom prst="rect">
            <a:avLst/>
          </a:prstGeom>
        </p:spPr>
      </p:pic>
      <p:pic>
        <p:nvPicPr>
          <p:cNvPr id="34" name="Image 33" descr="b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84312" y="1718392"/>
            <a:ext cx="667910" cy="648072"/>
          </a:xfrm>
          <a:prstGeom prst="rect">
            <a:avLst/>
          </a:prstGeom>
        </p:spPr>
      </p:pic>
      <p:pic>
        <p:nvPicPr>
          <p:cNvPr id="35" name="Image 34" descr="c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31903" y="3084872"/>
            <a:ext cx="1425921" cy="263346"/>
          </a:xfrm>
          <a:prstGeom prst="rect">
            <a:avLst/>
          </a:prstGeom>
        </p:spPr>
      </p:pic>
      <p:pic>
        <p:nvPicPr>
          <p:cNvPr id="36" name="Image 35" descr="d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865112" y="2851264"/>
            <a:ext cx="792088" cy="715435"/>
          </a:xfrm>
          <a:prstGeom prst="rect">
            <a:avLst/>
          </a:prstGeom>
        </p:spPr>
      </p:pic>
      <p:pic>
        <p:nvPicPr>
          <p:cNvPr id="37" name="Image 36" descr="e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020952" y="3745080"/>
            <a:ext cx="1143336" cy="966935"/>
          </a:xfrm>
          <a:prstGeom prst="rect">
            <a:avLst/>
          </a:prstGeom>
        </p:spPr>
      </p:pic>
      <p:pic>
        <p:nvPicPr>
          <p:cNvPr id="38" name="Image 37" descr="f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550704" y="3924264"/>
            <a:ext cx="1060481" cy="216024"/>
          </a:xfrm>
          <a:prstGeom prst="rect">
            <a:avLst/>
          </a:prstGeom>
        </p:spPr>
      </p:pic>
      <p:pic>
        <p:nvPicPr>
          <p:cNvPr id="39" name="Image 38" descr="g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749144" y="4445904"/>
            <a:ext cx="792088" cy="735510"/>
          </a:xfrm>
          <a:prstGeom prst="rect">
            <a:avLst/>
          </a:prstGeom>
        </p:spPr>
      </p:pic>
    </p:spTree>
  </p:cSld>
  <p:clrMapOvr>
    <a:masterClrMapping/>
  </p:clrMapOvr>
  <p:transition spd="slow" advTm="16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7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11" descr="Page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180109"/>
            <a:ext cx="7467600" cy="312921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5B93A5"/>
                </a:solidFill>
                <a:latin typeface="Calibri" pitchFamily="34" charset="0"/>
                <a:cs typeface="Calibri" pitchFamily="34" charset="0"/>
              </a:rPr>
              <a:t>Easy to use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5B93A5"/>
                </a:solidFill>
                <a:latin typeface="Calibri" pitchFamily="34" charset="0"/>
                <a:cs typeface="Calibri" pitchFamily="34" charset="0"/>
              </a:rPr>
              <a:t>No third party in the middle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5B93A5"/>
                </a:solidFill>
                <a:latin typeface="Calibri" pitchFamily="34" charset="0"/>
                <a:cs typeface="Calibri" pitchFamily="34" charset="0"/>
              </a:rPr>
              <a:t>Multiple OS and Devices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5B93A5"/>
                </a:solidFill>
                <a:latin typeface="Calibri" pitchFamily="34" charset="0"/>
                <a:cs typeface="Calibri" pitchFamily="34" charset="0"/>
              </a:rPr>
              <a:t>Remote administration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95536" y="1925960"/>
            <a:ext cx="7992888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5B93A5"/>
                </a:solidFill>
                <a:latin typeface="Calibri" pitchFamily="34" charset="0"/>
                <a:cs typeface="Calibri" pitchFamily="34" charset="0"/>
              </a:rPr>
              <a:t>Why choose </a:t>
            </a:r>
            <a:r>
              <a:rPr lang="en-US" dirty="0" err="1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5B93A5"/>
                </a:solidFill>
                <a:latin typeface="Calibri" pitchFamily="34" charset="0"/>
                <a:cs typeface="Calibri" pitchFamily="34" charset="0"/>
              </a:rPr>
              <a:t>Streamit</a:t>
            </a:r>
            <a:r>
              <a:rPr lang="en-US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5B93A5"/>
                </a:solidFill>
                <a:latin typeface="Calibri" pitchFamily="34" charset="0"/>
                <a:cs typeface="Calibri" pitchFamily="34" charset="0"/>
              </a:rPr>
              <a:t> ?</a:t>
            </a:r>
            <a:endParaRPr lang="en-US" dirty="0">
              <a:ln w="10541" cmpd="sng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5B93A5"/>
              </a:solidFill>
            </a:endParaRPr>
          </a:p>
        </p:txBody>
      </p:sp>
    </p:spTree>
  </p:cSld>
  <p:clrMapOvr>
    <a:masterClrMapping/>
  </p:clrMapOvr>
  <p:transition spd="slow" advTm="1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11" descr="Page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  <p:pic>
        <p:nvPicPr>
          <p:cNvPr id="1026" name="Picture 2" descr="D:\streamit\streamit\streamit\documentations\Schem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352011"/>
            <a:ext cx="5688632" cy="5029317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3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567</TotalTime>
  <Words>44</Words>
  <Application>Microsoft Office PowerPoint</Application>
  <PresentationFormat>Affichage à l'écran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Technique</vt:lpstr>
      <vt:lpstr>Diapositive 1</vt:lpstr>
      <vt:lpstr>Access your data</vt:lpstr>
      <vt:lpstr>With Streamit one can either</vt:lpstr>
      <vt:lpstr>Diapositive 4</vt:lpstr>
      <vt:lpstr>Why choose Streamit ?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Nicolas</dc:creator>
  <cp:lastModifiedBy>Pilu</cp:lastModifiedBy>
  <cp:revision>55</cp:revision>
  <dcterms:created xsi:type="dcterms:W3CDTF">2010-08-30T17:18:00Z</dcterms:created>
  <dcterms:modified xsi:type="dcterms:W3CDTF">2011-01-19T18:48:18Z</dcterms:modified>
</cp:coreProperties>
</file>