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4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670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448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86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85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5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6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81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53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0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A052-7603-438F-A5C6-F74164D2694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1063EC-374A-4BD1-AD46-6BC590F5F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89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8178DBE-89FA-4DE9-8029-86773A2D0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29877"/>
            <a:ext cx="9144000" cy="1655762"/>
          </a:xfrm>
        </p:spPr>
        <p:txBody>
          <a:bodyPr/>
          <a:lstStyle/>
          <a:p>
            <a:pPr algn="l"/>
            <a:r>
              <a:rPr lang="pt-BR" dirty="0">
                <a:latin typeface="Arial Black" panose="020B0A04020102020204" pitchFamily="34" charset="0"/>
              </a:rPr>
              <a:t>Nome: Nicolas Ferreira Marques Teodoro</a:t>
            </a:r>
          </a:p>
          <a:p>
            <a:pPr algn="l"/>
            <a:r>
              <a:rPr lang="pt-BR" dirty="0">
                <a:latin typeface="Arial Black" panose="020B0A04020102020204" pitchFamily="34" charset="0"/>
              </a:rPr>
              <a:t>São Paulo</a:t>
            </a:r>
          </a:p>
          <a:p>
            <a:pPr algn="l"/>
            <a:r>
              <a:rPr lang="pt-BR" dirty="0">
                <a:latin typeface="Arial Black" panose="020B0A04020102020204" pitchFamily="34" charset="0"/>
              </a:rPr>
              <a:t>20/10/2022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553BA7-936C-4CA9-9827-6B6CE13EA4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5295" y="485527"/>
            <a:ext cx="6241409" cy="31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0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B2464-FF0C-4AB9-84A2-FC1116E5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8BC28-4BA0-4FB0-983F-CFFE7CDC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6306"/>
            <a:ext cx="8596668" cy="405565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Introdução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VitaHealth preza pela saúde das pessoas. Com isso, a empresa quer um aplicativo que forneça funcionalidades úteis do dia a dia, fazendo assim um aplicativo para o bem-estar das pessoas.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Funcionalidades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fazer exercícios regularmente, você irá ter mais disciplina, além de fazer bem a saúde e bem-estar</a:t>
            </a:r>
          </a:p>
          <a:p>
            <a:pPr marL="0" indent="0" algn="ctr">
              <a:buNone/>
            </a:pPr>
            <a:r>
              <a:rPr lang="pt-BR" dirty="0"/>
              <a:t>Requisitos de software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Windows 8 </a:t>
            </a:r>
          </a:p>
          <a:p>
            <a:pPr marL="0" indent="0" algn="ctr">
              <a:buNone/>
            </a:pPr>
            <a:r>
              <a:rPr lang="pt-BR" dirty="0"/>
              <a:t>Requisitos de hardware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1g de ram </a:t>
            </a:r>
          </a:p>
        </p:txBody>
      </p:sp>
    </p:spTree>
    <p:extLst>
      <p:ext uri="{BB962C8B-B14F-4D97-AF65-F5344CB8AC3E}">
        <p14:creationId xmlns:p14="http://schemas.microsoft.com/office/powerpoint/2010/main" val="25054326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165A9-110E-4B25-ADB9-FC55841E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09" y="2768600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Obrigado a todos pela atenção!!!</a:t>
            </a:r>
          </a:p>
        </p:txBody>
      </p:sp>
    </p:spTree>
    <p:extLst>
      <p:ext uri="{BB962C8B-B14F-4D97-AF65-F5344CB8AC3E}">
        <p14:creationId xmlns:p14="http://schemas.microsoft.com/office/powerpoint/2010/main" val="228279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83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Trebuchet MS</vt:lpstr>
      <vt:lpstr>Wingdings 3</vt:lpstr>
      <vt:lpstr>Facetado</vt:lpstr>
      <vt:lpstr>Apresentação do PowerPoint</vt:lpstr>
      <vt:lpstr>Conteúdo</vt:lpstr>
      <vt:lpstr>Obrigado a todos pela atenção!!!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5</cp:revision>
  <dcterms:created xsi:type="dcterms:W3CDTF">2022-10-20T18:21:41Z</dcterms:created>
  <dcterms:modified xsi:type="dcterms:W3CDTF">2022-10-20T19:00:59Z</dcterms:modified>
</cp:coreProperties>
</file>