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C4D4-6E7C-34C7-567F-CF4536F0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626D-5F85-8A68-3F7A-CF68EB162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107-003B-D8C8-BB3E-99BF7992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BEEE-AF0E-9975-2F9B-84E344F4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147E-3E77-2780-21E6-41605565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F3E-F07D-12E1-86AA-83FEA369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F3A1-4C39-4168-5747-9FC580A7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01C8-E2DF-B89E-EAE0-DAEE94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C0C-523C-7C60-1227-96E7F23E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E335-B831-079D-9785-575BE03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1D8A-9B67-54A1-0882-1FBA40B6B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D2DF-6FE5-3101-AC31-DE21A2C2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40DB-C5C6-B658-7E7D-67E18FE4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5B07-2741-422A-111F-0C0261D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3A42-4B8D-4716-5C23-70309AB7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97D-3D3D-383B-08F5-25068624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9C30-D28C-0449-7128-432AD427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9BE2-6E12-7EB2-3B0E-4E173BB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6537-644E-7F8E-F742-0BFC6CC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FB43-D212-797C-EA2F-74248FA2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0B38-031C-DB5D-A03E-81ED102D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BBD2-521A-F97F-A2C8-36764932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EDF9-C314-2FF5-CD6C-42A7BFFD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47D2-B666-ED19-3595-AF66CB7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B4D5-2C31-4C3A-6194-FF7A10A4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6539-7147-5814-21E0-1CA8D712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18B1-F18C-746B-F591-EDC0DBF2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1D02-CD9F-2CD7-393C-C4AEE986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096C-33CC-3835-82E8-C8FC15F2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EAC0-0117-C6BA-CEE9-875549D6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11E0-3BBC-FCC0-77D5-1DD5001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202-9F59-6792-7CFD-A2CC7EB2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EBB8-4CE0-0609-30D7-FA90A91B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94C3-6F23-E285-B61E-B60E4FCC9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7EBE-388C-8C75-0123-F26C3CFB0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B64E9-C38C-256F-8939-09C669F0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64D52-738C-42FA-4C98-7DD6789D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2C6C9-37EC-7566-EA60-CB549BE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B137-A395-0EEC-7599-C99FD9A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49D-79B7-BD86-0F38-D4688894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A6E7-1155-DFE8-E64F-C2A11AB5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28066-F994-2F0B-0FD1-6FCCEA1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711B4-7694-0A30-2BD6-DC2E367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EC1FB-9D2A-9289-BA28-39F29B9F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56F24-21FF-FC47-95F9-CDED37E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AF2A-8E8B-25AE-54EA-C186FC7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B80-2857-D6C5-58FC-6EFB2E91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8D6F-DCD0-4ACD-FAD2-234D60C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1B585-924D-2818-4619-B8CDF06B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8E3C-28E6-C8E0-9F52-60AD164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2407-B083-D4F5-6CD5-8155A8E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38938-A524-701B-C116-B1D7027C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6CA-1191-56D2-1E63-D962E141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C62BB-B2DC-8292-8ECB-3FCFC472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BC14-AB9C-2206-4AA2-CA47FE3E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C881-10E4-3BEE-3D5B-272A0517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6D66-51C9-00EB-BFB2-10A6CF0F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F31-4844-12A2-4826-F792F92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27523-4096-88AA-DEC4-A4AAD69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843B-033E-88A5-BA45-1E3EA760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E496-FE64-F484-6805-E1ADF10E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422F-E917-43B4-AE88-1B2B9C1E7A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0DA7-BB23-9E79-808A-246499AE3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C78A-3722-1FD2-1F46-62A3C6338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3C3B15A-8781-DE2A-5FD3-8F490019803B}"/>
              </a:ext>
            </a:extLst>
          </p:cNvPr>
          <p:cNvSpPr/>
          <p:nvPr/>
        </p:nvSpPr>
        <p:spPr>
          <a:xfrm>
            <a:off x="2594919" y="1688757"/>
            <a:ext cx="8320216" cy="4448432"/>
          </a:xfrm>
          <a:custGeom>
            <a:avLst/>
            <a:gdLst>
              <a:gd name="connsiteX0" fmla="*/ 0 w 8452021"/>
              <a:gd name="connsiteY0" fmla="*/ 2133600 h 4448432"/>
              <a:gd name="connsiteX1" fmla="*/ 16475 w 8452021"/>
              <a:gd name="connsiteY1" fmla="*/ 0 h 4448432"/>
              <a:gd name="connsiteX2" fmla="*/ 8443783 w 8452021"/>
              <a:gd name="connsiteY2" fmla="*/ 24713 h 4448432"/>
              <a:gd name="connsiteX3" fmla="*/ 8452021 w 8452021"/>
              <a:gd name="connsiteY3" fmla="*/ 4448432 h 4448432"/>
              <a:gd name="connsiteX4" fmla="*/ 1120345 w 8452021"/>
              <a:gd name="connsiteY4" fmla="*/ 4448432 h 4448432"/>
              <a:gd name="connsiteX5" fmla="*/ 2010032 w 8452021"/>
              <a:gd name="connsiteY5" fmla="*/ 2924432 h 4448432"/>
              <a:gd name="connsiteX6" fmla="*/ 0 w 8452021"/>
              <a:gd name="connsiteY6" fmla="*/ 2133600 h 444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021" h="4448432">
                <a:moveTo>
                  <a:pt x="0" y="2133600"/>
                </a:moveTo>
                <a:lnTo>
                  <a:pt x="16475" y="0"/>
                </a:lnTo>
                <a:lnTo>
                  <a:pt x="8443783" y="24713"/>
                </a:lnTo>
                <a:lnTo>
                  <a:pt x="8452021" y="4448432"/>
                </a:lnTo>
                <a:lnTo>
                  <a:pt x="1120345" y="4448432"/>
                </a:lnTo>
                <a:lnTo>
                  <a:pt x="2010032" y="2924432"/>
                </a:lnTo>
                <a:lnTo>
                  <a:pt x="0" y="213360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4574060" y="626076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/>
              <a:t>TCPConnectionActor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2974890" y="1858406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EventHandler</a:t>
            </a:r>
            <a:endParaRPr lang="en-US" sz="13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4882776" y="4342321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MqttConnectionActor</a:t>
            </a:r>
            <a:endParaRPr lang="en-US" sz="13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6780770" y="2236475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PacketTransformer</a:t>
            </a:r>
            <a:endParaRPr lang="en-US" sz="13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1837348" y="4342321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SessionManager</a:t>
            </a:r>
            <a:endParaRPr lang="en-US" sz="13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2812503" y="2977723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SessionHandler</a:t>
            </a:r>
            <a:endParaRPr lang="en-US" sz="1300" b="1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921844" y="992660"/>
            <a:ext cx="957649" cy="124381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7681164" y="1323102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641825" y="1698183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+ 1 Connection</a:t>
            </a:r>
          </a:p>
          <a:p>
            <a:pPr algn="ctr"/>
            <a:r>
              <a:rPr lang="en-US" sz="120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stCxn id="7" idx="4"/>
            <a:endCxn id="6" idx="6"/>
          </p:cNvCxnSpPr>
          <p:nvPr/>
        </p:nvCxnSpPr>
        <p:spPr>
          <a:xfrm rot="5400000">
            <a:off x="6715772" y="3545184"/>
            <a:ext cx="1836056" cy="491387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>
            <a:off x="7762973" y="3578022"/>
            <a:ext cx="100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packet </a:t>
            </a:r>
            <a:r>
              <a:rPr lang="en-US" sz="1200" err="1"/>
              <a:t>infor</a:t>
            </a:r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6234267" y="3687746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Packet valid</a:t>
            </a:r>
          </a:p>
          <a:p>
            <a:r>
              <a:rPr lang="en-US" sz="1200"/>
              <a:t>Create new Actor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FBD37E-9E50-F20F-9250-F837D39044C9}"/>
              </a:ext>
            </a:extLst>
          </p:cNvPr>
          <p:cNvCxnSpPr>
            <a:stCxn id="6" idx="4"/>
            <a:endCxn id="8" idx="4"/>
          </p:cNvCxnSpPr>
          <p:nvPr/>
        </p:nvCxnSpPr>
        <p:spPr>
          <a:xfrm rot="5400000">
            <a:off x="4573341" y="3513389"/>
            <a:ext cx="12700" cy="3124201"/>
          </a:xfrm>
          <a:prstGeom prst="curvedConnector3">
            <a:avLst>
              <a:gd name="adj1" fmla="val 41351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3894773" y="5577825"/>
            <a:ext cx="198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? 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  <a:p>
            <a:r>
              <a:rPr lang="en-US" sz="1200"/>
              <a:t>to Handle 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3764870" y="3836328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New device</a:t>
            </a:r>
          </a:p>
          <a:p>
            <a:r>
              <a:rPr lang="en-US" sz="1200"/>
              <a:t>Create new Actor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8746D6-CA13-7938-A99E-DBCD559D4039}"/>
              </a:ext>
            </a:extLst>
          </p:cNvPr>
          <p:cNvCxnSpPr>
            <a:stCxn id="7" idx="7"/>
          </p:cNvCxnSpPr>
          <p:nvPr/>
        </p:nvCxnSpPr>
        <p:spPr>
          <a:xfrm flipV="1">
            <a:off x="8656407" y="2163535"/>
            <a:ext cx="446403" cy="16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102810" y="2011427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raw packets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6A8E56-1AC6-A824-B289-BEFD7C9775B7}"/>
              </a:ext>
            </a:extLst>
          </p:cNvPr>
          <p:cNvCxnSpPr>
            <a:cxnSpLocks/>
          </p:cNvCxnSpPr>
          <p:nvPr/>
        </p:nvCxnSpPr>
        <p:spPr>
          <a:xfrm>
            <a:off x="8978215" y="2568745"/>
            <a:ext cx="445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424086" y="2430245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370127" y="2849063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Distribute packets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4313C0-5983-A492-0A6C-717A9579038D}"/>
              </a:ext>
            </a:extLst>
          </p:cNvPr>
          <p:cNvCxnSpPr>
            <a:stCxn id="7" idx="5"/>
            <a:endCxn id="50" idx="1"/>
          </p:cNvCxnSpPr>
          <p:nvPr/>
        </p:nvCxnSpPr>
        <p:spPr>
          <a:xfrm>
            <a:off x="8656407" y="2779654"/>
            <a:ext cx="713720" cy="20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36FCA6-3B86-F569-E7A6-0DAA76E2D794}"/>
              </a:ext>
            </a:extLst>
          </p:cNvPr>
          <p:cNvCxnSpPr>
            <a:stCxn id="6" idx="7"/>
          </p:cNvCxnSpPr>
          <p:nvPr/>
        </p:nvCxnSpPr>
        <p:spPr>
          <a:xfrm flipV="1">
            <a:off x="7021209" y="4342320"/>
            <a:ext cx="858284" cy="10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7903939" y="4203820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analyzed packets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397162-15AE-918E-30E6-8A8FEE4E6470}"/>
              </a:ext>
            </a:extLst>
          </p:cNvPr>
          <p:cNvCxnSpPr>
            <a:stCxn id="6" idx="6"/>
          </p:cNvCxnSpPr>
          <p:nvPr/>
        </p:nvCxnSpPr>
        <p:spPr>
          <a:xfrm>
            <a:off x="7388106" y="4708905"/>
            <a:ext cx="515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7935536" y="4570405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If connection: request to create </a:t>
            </a:r>
          </a:p>
          <a:p>
            <a:r>
              <a:rPr lang="en-US" sz="1200"/>
              <a:t>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7935536" y="5121656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analyzed packets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7021209" y="4968119"/>
            <a:ext cx="914327" cy="292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1096904" y="5306124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Check and create new </a:t>
            </a:r>
          </a:p>
          <a:p>
            <a:r>
              <a:rPr lang="en-US" sz="1300" err="1"/>
              <a:t>SessionHandler</a:t>
            </a:r>
            <a:r>
              <a:rPr lang="en-US" sz="1300"/>
              <a:t> Actor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711616-942C-8A10-6256-D6B558CA8CA9}"/>
              </a:ext>
            </a:extLst>
          </p:cNvPr>
          <p:cNvCxnSpPr>
            <a:stCxn id="8" idx="3"/>
            <a:endCxn id="68" idx="0"/>
          </p:cNvCxnSpPr>
          <p:nvPr/>
        </p:nvCxnSpPr>
        <p:spPr>
          <a:xfrm flipH="1">
            <a:off x="1954703" y="4968119"/>
            <a:ext cx="226470" cy="33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69626B-0758-F350-1488-8AD387BF0ACC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886202" y="2494780"/>
            <a:ext cx="100193" cy="4829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5940052" y="1167144"/>
            <a:ext cx="970426" cy="1354626"/>
          </a:xfrm>
          <a:prstGeom prst="curvedConnector3">
            <a:avLst>
              <a:gd name="adj1" fmla="val 1264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837677" y="3077419"/>
            <a:ext cx="1562667" cy="967137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76C8233-32A9-29D9-A8C4-24979F84C45C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5160287" y="2554662"/>
            <a:ext cx="1620483" cy="789645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109428" y="295979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344213" y="683745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Stream raw data to </a:t>
            </a:r>
            <a:r>
              <a:rPr lang="en-US" sz="1300" err="1"/>
              <a:t>PacketTransformer</a:t>
            </a:r>
            <a:r>
              <a:rPr lang="en-US" sz="130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6578019" y="442173"/>
            <a:ext cx="531409" cy="291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569C84-C729-0DE0-BDD5-BBF831BAC517}"/>
              </a:ext>
            </a:extLst>
          </p:cNvPr>
          <p:cNvCxnSpPr>
            <a:stCxn id="4" idx="6"/>
            <a:endCxn id="89" idx="1"/>
          </p:cNvCxnSpPr>
          <p:nvPr/>
        </p:nvCxnSpPr>
        <p:spPr>
          <a:xfrm flipV="1">
            <a:off x="6921844" y="829939"/>
            <a:ext cx="422369" cy="16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132385" y="1357239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1321870" y="2772584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983098" y="3109300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Get packet’s </a:t>
            </a:r>
            <a:r>
              <a:rPr lang="en-US" sz="1300" err="1"/>
              <a:t>infor</a:t>
            </a:r>
            <a:endParaRPr lang="en-US" sz="1300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76C4CC-6DF6-E9D7-990A-0399D432FB66}"/>
              </a:ext>
            </a:extLst>
          </p:cNvPr>
          <p:cNvCxnSpPr>
            <a:stCxn id="8" idx="0"/>
            <a:endCxn id="9" idx="4"/>
          </p:cNvCxnSpPr>
          <p:nvPr/>
        </p:nvCxnSpPr>
        <p:spPr>
          <a:xfrm rot="5400000" flipH="1" flipV="1">
            <a:off x="3183102" y="3539029"/>
            <a:ext cx="631430" cy="975155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3712980" y="410107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/>
              <a:t>TCPConnectionActor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2739884" y="1806606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EventHandler</a:t>
            </a:r>
            <a:endParaRPr lang="en-US" sz="13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3788699" y="4791832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MqttConnectionActor</a:t>
            </a:r>
            <a:endParaRPr lang="en-US" sz="13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6745306" y="2286720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PacketTransformer</a:t>
            </a:r>
            <a:endParaRPr lang="en-US" sz="13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191304" y="1758210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SessionManager</a:t>
            </a:r>
            <a:endParaRPr lang="en-US" sz="13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3169329" y="2963045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SessionHandler</a:t>
            </a:r>
            <a:endParaRPr lang="en-US" sz="1300" b="1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060764" y="776691"/>
            <a:ext cx="1783265" cy="15100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7681164" y="1323102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236975" y="1260348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+ 1 Connection</a:t>
            </a:r>
          </a:p>
          <a:p>
            <a:pPr algn="ctr"/>
            <a:r>
              <a:rPr lang="en-US" sz="120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rot="5400000">
            <a:off x="5951368" y="3265755"/>
            <a:ext cx="2235322" cy="155000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 rot="19493869">
            <a:off x="6468800" y="4818794"/>
            <a:ext cx="127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Decoded 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5539321" y="386184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Packet valid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230515" y="3632723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? New </a:t>
            </a:r>
            <a:r>
              <a:rPr lang="en-US" sz="1200" err="1"/>
              <a:t>SessionHandler</a:t>
            </a:r>
            <a:r>
              <a:rPr lang="en-US" sz="1200"/>
              <a:t> </a:t>
            </a:r>
          </a:p>
          <a:p>
            <a:pPr algn="ctr"/>
            <a:r>
              <a:rPr lang="en-US" sz="1200"/>
              <a:t>Actor  to Handle </a:t>
            </a:r>
          </a:p>
          <a:p>
            <a:pPr algn="ctr"/>
            <a:r>
              <a:rPr lang="en-US" sz="1200"/>
              <a:t>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2231960" y="240781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New device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237206" y="1986294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raw packets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342524" y="2405964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314748" y="2848636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Distribute packets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7724138" y="5013839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decoded packets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7724138" y="5261785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If connection: request to create </a:t>
            </a:r>
          </a:p>
          <a:p>
            <a:r>
              <a:rPr lang="en-US" sz="1200"/>
              <a:t>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7705498" y="5694397"/>
            <a:ext cx="338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Check packet and tell PacketTransformer the action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5927132" y="5417630"/>
            <a:ext cx="1778366" cy="41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123884" y="1159440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Check and create new </a:t>
            </a:r>
          </a:p>
          <a:p>
            <a:r>
              <a:rPr lang="en-US" sz="1300" err="1"/>
              <a:t>SessionHandler</a:t>
            </a:r>
            <a:r>
              <a:rPr lang="en-US" sz="1300"/>
              <a:t> Actor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5358673" y="671474"/>
            <a:ext cx="1236640" cy="218024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073273" y="2797990"/>
            <a:ext cx="1961933" cy="2025750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109428" y="295979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109428" y="683745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Stream raw data to </a:t>
            </a:r>
            <a:r>
              <a:rPr lang="en-US" sz="1300" err="1"/>
              <a:t>PacketTransformer</a:t>
            </a:r>
            <a:r>
              <a:rPr lang="en-US" sz="130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5716939" y="442173"/>
            <a:ext cx="1392489" cy="75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119373" y="804969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2284298" y="3858698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2111152" y="3566310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Get packet’s </a:t>
            </a:r>
            <a:r>
              <a:rPr lang="en-US" sz="1300" err="1"/>
              <a:t>infor</a:t>
            </a:r>
            <a:endParaRPr lang="en-US" sz="13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620F7-8A8E-3BB3-8AC2-1ABAF54AAA29}"/>
              </a:ext>
            </a:extLst>
          </p:cNvPr>
          <p:cNvCxnSpPr>
            <a:stCxn id="6" idx="5"/>
            <a:endCxn id="56" idx="1"/>
          </p:cNvCxnSpPr>
          <p:nvPr/>
        </p:nvCxnSpPr>
        <p:spPr>
          <a:xfrm flipV="1">
            <a:off x="5927132" y="5152339"/>
            <a:ext cx="1797006" cy="26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15BB7B-BC46-D9FD-E92D-F69B31BCFCE3}"/>
              </a:ext>
            </a:extLst>
          </p:cNvPr>
          <p:cNvCxnSpPr>
            <a:stCxn id="6" idx="5"/>
            <a:endCxn id="59" idx="1"/>
          </p:cNvCxnSpPr>
          <p:nvPr/>
        </p:nvCxnSpPr>
        <p:spPr>
          <a:xfrm>
            <a:off x="5927132" y="5417630"/>
            <a:ext cx="1797006" cy="7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2FC1696-E3D2-3DBB-5ED0-A1ED77213A8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365197" y="2491378"/>
            <a:ext cx="2423503" cy="266703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D5598C-6B2F-3885-69AA-6E2B415E0CD7}"/>
              </a:ext>
            </a:extLst>
          </p:cNvPr>
          <p:cNvCxnSpPr>
            <a:stCxn id="4" idx="7"/>
            <a:endCxn id="89" idx="1"/>
          </p:cNvCxnSpPr>
          <p:nvPr/>
        </p:nvCxnSpPr>
        <p:spPr>
          <a:xfrm>
            <a:off x="5716939" y="517477"/>
            <a:ext cx="1392489" cy="31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728D551F-2FCC-7CC0-9544-BF76AD5A6A76}"/>
              </a:ext>
            </a:extLst>
          </p:cNvPr>
          <p:cNvCxnSpPr>
            <a:stCxn id="8" idx="5"/>
            <a:endCxn id="9" idx="2"/>
          </p:cNvCxnSpPr>
          <p:nvPr/>
        </p:nvCxnSpPr>
        <p:spPr>
          <a:xfrm rot="16200000" flipH="1">
            <a:off x="2209486" y="2369785"/>
            <a:ext cx="945621" cy="97406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5C3A1-15D9-3F75-8E7B-F59B2A20E17B}"/>
              </a:ext>
            </a:extLst>
          </p:cNvPr>
          <p:cNvCxnSpPr>
            <a:stCxn id="9" idx="4"/>
            <a:endCxn id="98" idx="3"/>
          </p:cNvCxnSpPr>
          <p:nvPr/>
        </p:nvCxnSpPr>
        <p:spPr>
          <a:xfrm flipH="1">
            <a:off x="3486785" y="3696213"/>
            <a:ext cx="856436" cy="1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9E0BF7-F0C0-2136-8F3D-1BC9EA4E260E}"/>
              </a:ext>
            </a:extLst>
          </p:cNvPr>
          <p:cNvCxnSpPr>
            <a:stCxn id="9" idx="4"/>
            <a:endCxn id="97" idx="3"/>
          </p:cNvCxnSpPr>
          <p:nvPr/>
        </p:nvCxnSpPr>
        <p:spPr>
          <a:xfrm flipH="1">
            <a:off x="3458979" y="3696213"/>
            <a:ext cx="884242" cy="308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428ACF1-2BBC-261E-0457-5ABBE1C7E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651196" y="2442980"/>
            <a:ext cx="692025" cy="520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B1B3AF-2C14-B682-D5D8-7891374B3ADD}"/>
              </a:ext>
            </a:extLst>
          </p:cNvPr>
          <p:cNvCxnSpPr>
            <a:stCxn id="7" idx="6"/>
            <a:endCxn id="46" idx="1"/>
          </p:cNvCxnSpPr>
          <p:nvPr/>
        </p:nvCxnSpPr>
        <p:spPr>
          <a:xfrm flipV="1">
            <a:off x="8942751" y="2124794"/>
            <a:ext cx="294455" cy="48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AEA8AD-FAF2-3E97-4158-F35389BACAC8}"/>
              </a:ext>
            </a:extLst>
          </p:cNvPr>
          <p:cNvCxnSpPr>
            <a:stCxn id="7" idx="6"/>
            <a:endCxn id="49" idx="1"/>
          </p:cNvCxnSpPr>
          <p:nvPr/>
        </p:nvCxnSpPr>
        <p:spPr>
          <a:xfrm flipV="1">
            <a:off x="8942751" y="2544464"/>
            <a:ext cx="399773" cy="60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5797E16-74F8-1005-8753-8C1E17563290}"/>
              </a:ext>
            </a:extLst>
          </p:cNvPr>
          <p:cNvCxnSpPr>
            <a:stCxn id="7" idx="6"/>
            <a:endCxn id="50" idx="1"/>
          </p:cNvCxnSpPr>
          <p:nvPr/>
        </p:nvCxnSpPr>
        <p:spPr>
          <a:xfrm>
            <a:off x="8942751" y="2604907"/>
            <a:ext cx="371997" cy="38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32913139-B9B8-B244-6D1E-24E25A4EA15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3937369" y="857102"/>
            <a:ext cx="663331" cy="1235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11557DC5-C7D1-A2F2-6BEB-7FA2AC0AF239}"/>
              </a:ext>
            </a:extLst>
          </p:cNvPr>
          <p:cNvCxnSpPr>
            <a:stCxn id="4" idx="4"/>
            <a:endCxn id="8" idx="0"/>
          </p:cNvCxnSpPr>
          <p:nvPr/>
        </p:nvCxnSpPr>
        <p:spPr>
          <a:xfrm rot="5400000">
            <a:off x="2818567" y="-310096"/>
            <a:ext cx="614935" cy="3521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A11AD75-49C9-5DF5-4D82-AAD458D19BC0}"/>
              </a:ext>
            </a:extLst>
          </p:cNvPr>
          <p:cNvCxnSpPr>
            <a:stCxn id="5" idx="2"/>
            <a:endCxn id="96" idx="2"/>
          </p:cNvCxnSpPr>
          <p:nvPr/>
        </p:nvCxnSpPr>
        <p:spPr>
          <a:xfrm flipH="1" flipV="1">
            <a:off x="2311912" y="1097357"/>
            <a:ext cx="427972" cy="1027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E66B919-87C8-DCF2-A40B-A02C23F9425E}"/>
              </a:ext>
            </a:extLst>
          </p:cNvPr>
          <p:cNvCxnSpPr>
            <a:stCxn id="8" idx="1"/>
            <a:endCxn id="68" idx="2"/>
          </p:cNvCxnSpPr>
          <p:nvPr/>
        </p:nvCxnSpPr>
        <p:spPr>
          <a:xfrm flipV="1">
            <a:off x="535129" y="1651883"/>
            <a:ext cx="446554" cy="213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B5BE816-8752-526A-0B3E-73A7E2AA95FD}"/>
              </a:ext>
            </a:extLst>
          </p:cNvPr>
          <p:cNvSpPr txBox="1"/>
          <p:nvPr/>
        </p:nvSpPr>
        <p:spPr>
          <a:xfrm>
            <a:off x="2406798" y="4192027"/>
            <a:ext cx="12405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Control process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BBFFCD-0E8F-243A-5F79-CDFC7339064E}"/>
              </a:ext>
            </a:extLst>
          </p:cNvPr>
          <p:cNvCxnSpPr>
            <a:stCxn id="9" idx="4"/>
            <a:endCxn id="139" idx="3"/>
          </p:cNvCxnSpPr>
          <p:nvPr/>
        </p:nvCxnSpPr>
        <p:spPr>
          <a:xfrm flipH="1">
            <a:off x="3647330" y="3696213"/>
            <a:ext cx="695891" cy="64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1A786B-3965-17D4-FE6C-B001E091927B}"/>
              </a:ext>
            </a:extLst>
          </p:cNvPr>
          <p:cNvSpPr txBox="1"/>
          <p:nvPr/>
        </p:nvSpPr>
        <p:spPr>
          <a:xfrm>
            <a:off x="3802898" y="2379652"/>
            <a:ext cx="1185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</a:t>
            </a:r>
            <a:r>
              <a:rPr lang="en-US" sz="1300" err="1"/>
              <a:t>Packet+event</a:t>
            </a:r>
            <a:endParaRPr lang="en-US" sz="13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72B534-54E4-15AC-CE37-A571E55A15CC}"/>
              </a:ext>
            </a:extLst>
          </p:cNvPr>
          <p:cNvSpPr txBox="1"/>
          <p:nvPr/>
        </p:nvSpPr>
        <p:spPr>
          <a:xfrm>
            <a:off x="622942" y="5077358"/>
            <a:ext cx="18515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(!): tell – fire and forget</a:t>
            </a:r>
          </a:p>
          <a:p>
            <a:r>
              <a:rPr lang="en-US" sz="1300"/>
              <a:t>(?): ask – require answer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575C-C9BC-B20E-30A6-B653441D33EF}"/>
              </a:ext>
            </a:extLst>
          </p:cNvPr>
          <p:cNvSpPr/>
          <p:nvPr/>
        </p:nvSpPr>
        <p:spPr>
          <a:xfrm>
            <a:off x="626973" y="5077358"/>
            <a:ext cx="1866142" cy="4924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CDEB4F8-84DA-9290-6757-87826582D141}"/>
              </a:ext>
            </a:extLst>
          </p:cNvPr>
          <p:cNvCxnSpPr>
            <a:stCxn id="9" idx="5"/>
            <a:endCxn id="6" idx="1"/>
          </p:cNvCxnSpPr>
          <p:nvPr/>
        </p:nvCxnSpPr>
        <p:spPr>
          <a:xfrm rot="5400000">
            <a:off x="4009263" y="3735176"/>
            <a:ext cx="1310359" cy="101769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445A428-1F6C-2DF4-AD0B-307BF7D905BB}"/>
              </a:ext>
            </a:extLst>
          </p:cNvPr>
          <p:cNvSpPr txBox="1"/>
          <p:nvPr/>
        </p:nvSpPr>
        <p:spPr>
          <a:xfrm rot="17847370">
            <a:off x="4661810" y="3890950"/>
            <a:ext cx="1009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Packet Infor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1DEE2F-4B32-643B-6989-ECF4C7A6971C}"/>
              </a:ext>
            </a:extLst>
          </p:cNvPr>
          <p:cNvSpPr txBox="1"/>
          <p:nvPr/>
        </p:nvSpPr>
        <p:spPr>
          <a:xfrm rot="16846335">
            <a:off x="7322119" y="310206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FA430E-60E3-F779-3C20-88B861F782FF}"/>
              </a:ext>
            </a:extLst>
          </p:cNvPr>
          <p:cNvSpPr txBox="1"/>
          <p:nvPr/>
        </p:nvSpPr>
        <p:spPr>
          <a:xfrm rot="17847370">
            <a:off x="3670594" y="4415023"/>
            <a:ext cx="96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ACK Packet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C2EDA5-18CE-1132-9982-EA9D3C11E05C}"/>
              </a:ext>
            </a:extLst>
          </p:cNvPr>
          <p:cNvSpPr txBox="1"/>
          <p:nvPr/>
        </p:nvSpPr>
        <p:spPr>
          <a:xfrm>
            <a:off x="3667262" y="2733722"/>
            <a:ext cx="5930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Data</a:t>
            </a:r>
          </a:p>
        </p:txBody>
      </p:sp>
    </p:spTree>
    <p:extLst>
      <p:ext uri="{BB962C8B-B14F-4D97-AF65-F5344CB8AC3E}">
        <p14:creationId xmlns:p14="http://schemas.microsoft.com/office/powerpoint/2010/main" val="31792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4364012" y="1131076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/>
              <a:t>TCPConnectionActor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3390916" y="2527575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EventHandler</a:t>
            </a:r>
            <a:endParaRPr lang="en-US" sz="13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4439731" y="5512801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MqttConnectionActor</a:t>
            </a:r>
            <a:endParaRPr lang="en-US" sz="13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7396338" y="3007689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PacketTransformer</a:t>
            </a:r>
            <a:endParaRPr lang="en-US" sz="13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842336" y="2479179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SessionManager</a:t>
            </a:r>
            <a:endParaRPr lang="en-US" sz="13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3820361" y="3684014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SessionHandler</a:t>
            </a:r>
            <a:endParaRPr lang="en-US" sz="1300" b="1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711796" y="1497660"/>
            <a:ext cx="1783265" cy="15100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8332196" y="2044071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888007" y="1981317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+ 1 Connection</a:t>
            </a:r>
          </a:p>
          <a:p>
            <a:pPr algn="ctr"/>
            <a:r>
              <a:rPr lang="en-US" sz="120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rot="5400000">
            <a:off x="6602400" y="3986724"/>
            <a:ext cx="2235322" cy="155000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 rot="19493869">
            <a:off x="7119832" y="5539763"/>
            <a:ext cx="127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Decoded 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6190353" y="4582811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Packet valid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881547" y="4353692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? New </a:t>
            </a:r>
            <a:r>
              <a:rPr lang="en-US" sz="1200" err="1"/>
              <a:t>SessionHandler</a:t>
            </a:r>
            <a:r>
              <a:rPr lang="en-US" sz="1200"/>
              <a:t> </a:t>
            </a:r>
          </a:p>
          <a:p>
            <a:pPr algn="ctr"/>
            <a:r>
              <a:rPr lang="en-US" sz="1200"/>
              <a:t>Actor  to Handle </a:t>
            </a:r>
          </a:p>
          <a:p>
            <a:pPr algn="ctr"/>
            <a:r>
              <a:rPr lang="en-US" sz="1200"/>
              <a:t>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2882992" y="3128781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New device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888238" y="2707263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raw packets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993556" y="3126933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965780" y="3569605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Distribute packets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8375170" y="5734808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decoded packets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8375170" y="5982754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If connection: request to create </a:t>
            </a:r>
          </a:p>
          <a:p>
            <a:r>
              <a:rPr lang="en-US" sz="1200"/>
              <a:t>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8356530" y="6415366"/>
            <a:ext cx="338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Check packet and tell PacketTransformer the action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6578164" y="6138599"/>
            <a:ext cx="1778366" cy="41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774916" y="1880409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Check and create new </a:t>
            </a:r>
          </a:p>
          <a:p>
            <a:r>
              <a:rPr lang="en-US" sz="1300" err="1"/>
              <a:t>SessionHandler</a:t>
            </a:r>
            <a:r>
              <a:rPr lang="en-US" sz="1300"/>
              <a:t> Actor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6009705" y="1392443"/>
            <a:ext cx="1236640" cy="218024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724305" y="3518959"/>
            <a:ext cx="1961933" cy="2025750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760460" y="1016948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760460" y="1404714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Stream raw data to </a:t>
            </a:r>
            <a:r>
              <a:rPr lang="en-US" sz="1300" err="1"/>
              <a:t>PacketTransformer</a:t>
            </a:r>
            <a:r>
              <a:rPr lang="en-US" sz="130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6367971" y="1163142"/>
            <a:ext cx="1392489" cy="75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770405" y="1525938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2935330" y="4579667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2762184" y="4287279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Get packet’s </a:t>
            </a:r>
            <a:r>
              <a:rPr lang="en-US" sz="1300" err="1"/>
              <a:t>infor</a:t>
            </a:r>
            <a:endParaRPr lang="en-US" sz="13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620F7-8A8E-3BB3-8AC2-1ABAF54AAA29}"/>
              </a:ext>
            </a:extLst>
          </p:cNvPr>
          <p:cNvCxnSpPr>
            <a:stCxn id="6" idx="5"/>
            <a:endCxn id="56" idx="1"/>
          </p:cNvCxnSpPr>
          <p:nvPr/>
        </p:nvCxnSpPr>
        <p:spPr>
          <a:xfrm flipV="1">
            <a:off x="6578164" y="5873308"/>
            <a:ext cx="1797006" cy="26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15BB7B-BC46-D9FD-E92D-F69B31BCFCE3}"/>
              </a:ext>
            </a:extLst>
          </p:cNvPr>
          <p:cNvCxnSpPr>
            <a:stCxn id="6" idx="5"/>
            <a:endCxn id="59" idx="1"/>
          </p:cNvCxnSpPr>
          <p:nvPr/>
        </p:nvCxnSpPr>
        <p:spPr>
          <a:xfrm>
            <a:off x="6578164" y="6138599"/>
            <a:ext cx="1797006" cy="7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2FC1696-E3D2-3DBB-5ED0-A1ED77213A8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2016229" y="3212347"/>
            <a:ext cx="2423503" cy="266703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D5598C-6B2F-3885-69AA-6E2B415E0CD7}"/>
              </a:ext>
            </a:extLst>
          </p:cNvPr>
          <p:cNvCxnSpPr>
            <a:stCxn id="4" idx="7"/>
            <a:endCxn id="89" idx="1"/>
          </p:cNvCxnSpPr>
          <p:nvPr/>
        </p:nvCxnSpPr>
        <p:spPr>
          <a:xfrm>
            <a:off x="6367971" y="1238446"/>
            <a:ext cx="1392489" cy="31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728D551F-2FCC-7CC0-9544-BF76AD5A6A76}"/>
              </a:ext>
            </a:extLst>
          </p:cNvPr>
          <p:cNvCxnSpPr>
            <a:stCxn id="8" idx="5"/>
            <a:endCxn id="9" idx="2"/>
          </p:cNvCxnSpPr>
          <p:nvPr/>
        </p:nvCxnSpPr>
        <p:spPr>
          <a:xfrm rot="16200000" flipH="1">
            <a:off x="2860518" y="3090754"/>
            <a:ext cx="945621" cy="97406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5C3A1-15D9-3F75-8E7B-F59B2A20E17B}"/>
              </a:ext>
            </a:extLst>
          </p:cNvPr>
          <p:cNvCxnSpPr>
            <a:stCxn id="9" idx="4"/>
            <a:endCxn id="98" idx="3"/>
          </p:cNvCxnSpPr>
          <p:nvPr/>
        </p:nvCxnSpPr>
        <p:spPr>
          <a:xfrm flipH="1">
            <a:off x="4137817" y="4417182"/>
            <a:ext cx="856436" cy="1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9E0BF7-F0C0-2136-8F3D-1BC9EA4E260E}"/>
              </a:ext>
            </a:extLst>
          </p:cNvPr>
          <p:cNvCxnSpPr>
            <a:stCxn id="9" idx="4"/>
            <a:endCxn id="97" idx="3"/>
          </p:cNvCxnSpPr>
          <p:nvPr/>
        </p:nvCxnSpPr>
        <p:spPr>
          <a:xfrm flipH="1">
            <a:off x="4110011" y="4417182"/>
            <a:ext cx="884242" cy="308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428ACF1-2BBC-261E-0457-5ABBE1C7E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4302228" y="3163949"/>
            <a:ext cx="692025" cy="520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B1B3AF-2C14-B682-D5D8-7891374B3ADD}"/>
              </a:ext>
            </a:extLst>
          </p:cNvPr>
          <p:cNvCxnSpPr>
            <a:stCxn id="7" idx="6"/>
            <a:endCxn id="46" idx="1"/>
          </p:cNvCxnSpPr>
          <p:nvPr/>
        </p:nvCxnSpPr>
        <p:spPr>
          <a:xfrm flipV="1">
            <a:off x="9593783" y="2845763"/>
            <a:ext cx="294455" cy="48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AEA8AD-FAF2-3E97-4158-F35389BACAC8}"/>
              </a:ext>
            </a:extLst>
          </p:cNvPr>
          <p:cNvCxnSpPr>
            <a:stCxn id="7" idx="6"/>
            <a:endCxn id="49" idx="1"/>
          </p:cNvCxnSpPr>
          <p:nvPr/>
        </p:nvCxnSpPr>
        <p:spPr>
          <a:xfrm flipV="1">
            <a:off x="9593783" y="3265433"/>
            <a:ext cx="399773" cy="60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5797E16-74F8-1005-8753-8C1E17563290}"/>
              </a:ext>
            </a:extLst>
          </p:cNvPr>
          <p:cNvCxnSpPr>
            <a:stCxn id="7" idx="6"/>
            <a:endCxn id="50" idx="1"/>
          </p:cNvCxnSpPr>
          <p:nvPr/>
        </p:nvCxnSpPr>
        <p:spPr>
          <a:xfrm>
            <a:off x="9593783" y="3325876"/>
            <a:ext cx="371997" cy="38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32913139-B9B8-B244-6D1E-24E25A4EA15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588401" y="1578071"/>
            <a:ext cx="663331" cy="1235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11557DC5-C7D1-A2F2-6BEB-7FA2AC0AF239}"/>
              </a:ext>
            </a:extLst>
          </p:cNvPr>
          <p:cNvCxnSpPr>
            <a:stCxn id="4" idx="4"/>
            <a:endCxn id="8" idx="0"/>
          </p:cNvCxnSpPr>
          <p:nvPr/>
        </p:nvCxnSpPr>
        <p:spPr>
          <a:xfrm rot="5400000">
            <a:off x="3469599" y="410873"/>
            <a:ext cx="614935" cy="3521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A11AD75-49C9-5DF5-4D82-AAD458D19BC0}"/>
              </a:ext>
            </a:extLst>
          </p:cNvPr>
          <p:cNvCxnSpPr>
            <a:stCxn id="5" idx="2"/>
            <a:endCxn id="96" idx="2"/>
          </p:cNvCxnSpPr>
          <p:nvPr/>
        </p:nvCxnSpPr>
        <p:spPr>
          <a:xfrm flipH="1" flipV="1">
            <a:off x="2962944" y="1818326"/>
            <a:ext cx="427972" cy="1027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E66B919-87C8-DCF2-A40B-A02C23F9425E}"/>
              </a:ext>
            </a:extLst>
          </p:cNvPr>
          <p:cNvCxnSpPr>
            <a:stCxn id="8" idx="1"/>
            <a:endCxn id="68" idx="2"/>
          </p:cNvCxnSpPr>
          <p:nvPr/>
        </p:nvCxnSpPr>
        <p:spPr>
          <a:xfrm flipV="1">
            <a:off x="1186161" y="2372852"/>
            <a:ext cx="446554" cy="213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B5BE816-8752-526A-0B3E-73A7E2AA95FD}"/>
              </a:ext>
            </a:extLst>
          </p:cNvPr>
          <p:cNvSpPr txBox="1"/>
          <p:nvPr/>
        </p:nvSpPr>
        <p:spPr>
          <a:xfrm>
            <a:off x="3057830" y="4912996"/>
            <a:ext cx="12405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Control process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BBFFCD-0E8F-243A-5F79-CDFC7339064E}"/>
              </a:ext>
            </a:extLst>
          </p:cNvPr>
          <p:cNvCxnSpPr>
            <a:stCxn id="9" idx="4"/>
            <a:endCxn id="139" idx="3"/>
          </p:cNvCxnSpPr>
          <p:nvPr/>
        </p:nvCxnSpPr>
        <p:spPr>
          <a:xfrm flipH="1">
            <a:off x="4298362" y="4417182"/>
            <a:ext cx="695891" cy="64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1A786B-3965-17D4-FE6C-B001E091927B}"/>
              </a:ext>
            </a:extLst>
          </p:cNvPr>
          <p:cNvSpPr txBox="1"/>
          <p:nvPr/>
        </p:nvSpPr>
        <p:spPr>
          <a:xfrm>
            <a:off x="4453930" y="3100621"/>
            <a:ext cx="1185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</a:t>
            </a:r>
            <a:r>
              <a:rPr lang="en-US" sz="1300" err="1"/>
              <a:t>Packet+event</a:t>
            </a:r>
            <a:endParaRPr lang="en-US" sz="13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72B534-54E4-15AC-CE37-A571E55A15CC}"/>
              </a:ext>
            </a:extLst>
          </p:cNvPr>
          <p:cNvSpPr txBox="1"/>
          <p:nvPr/>
        </p:nvSpPr>
        <p:spPr>
          <a:xfrm>
            <a:off x="1273974" y="5798327"/>
            <a:ext cx="18515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(!): tell – fire and forget</a:t>
            </a:r>
          </a:p>
          <a:p>
            <a:r>
              <a:rPr lang="en-US" sz="1300"/>
              <a:t>(?): ask – require answer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575C-C9BC-B20E-30A6-B653441D33EF}"/>
              </a:ext>
            </a:extLst>
          </p:cNvPr>
          <p:cNvSpPr/>
          <p:nvPr/>
        </p:nvSpPr>
        <p:spPr>
          <a:xfrm>
            <a:off x="1278005" y="5798327"/>
            <a:ext cx="1866142" cy="4924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CDEB4F8-84DA-9290-6757-87826582D141}"/>
              </a:ext>
            </a:extLst>
          </p:cNvPr>
          <p:cNvCxnSpPr>
            <a:stCxn id="9" idx="5"/>
            <a:endCxn id="6" idx="1"/>
          </p:cNvCxnSpPr>
          <p:nvPr/>
        </p:nvCxnSpPr>
        <p:spPr>
          <a:xfrm rot="5400000">
            <a:off x="4660295" y="4456145"/>
            <a:ext cx="1310359" cy="101769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445A428-1F6C-2DF4-AD0B-307BF7D905BB}"/>
              </a:ext>
            </a:extLst>
          </p:cNvPr>
          <p:cNvSpPr txBox="1"/>
          <p:nvPr/>
        </p:nvSpPr>
        <p:spPr>
          <a:xfrm rot="17847370">
            <a:off x="5312842" y="4611919"/>
            <a:ext cx="1009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Packet Infor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1DEE2F-4B32-643B-6989-ECF4C7A6971C}"/>
              </a:ext>
            </a:extLst>
          </p:cNvPr>
          <p:cNvSpPr txBox="1"/>
          <p:nvPr/>
        </p:nvSpPr>
        <p:spPr>
          <a:xfrm rot="16846335">
            <a:off x="7973151" y="382303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FA430E-60E3-F779-3C20-88B861F782FF}"/>
              </a:ext>
            </a:extLst>
          </p:cNvPr>
          <p:cNvSpPr txBox="1"/>
          <p:nvPr/>
        </p:nvSpPr>
        <p:spPr>
          <a:xfrm rot="17847370">
            <a:off x="4321626" y="5135992"/>
            <a:ext cx="96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ACK Packet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C2EDA5-18CE-1132-9982-EA9D3C11E05C}"/>
              </a:ext>
            </a:extLst>
          </p:cNvPr>
          <p:cNvSpPr txBox="1"/>
          <p:nvPr/>
        </p:nvSpPr>
        <p:spPr>
          <a:xfrm>
            <a:off x="4318294" y="3454691"/>
            <a:ext cx="5930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5B718B-5489-5CE1-4DE2-10143C674F51}"/>
              </a:ext>
            </a:extLst>
          </p:cNvPr>
          <p:cNvSpPr/>
          <p:nvPr/>
        </p:nvSpPr>
        <p:spPr>
          <a:xfrm>
            <a:off x="2387176" y="722445"/>
            <a:ext cx="1605887" cy="50148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>
                <a:highlight>
                  <a:srgbClr val="FFFF00"/>
                </a:highlight>
              </a:rPr>
              <a:t>HTTPHandler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E99E1-D19F-715E-8D2C-9B5F8A7191D4}"/>
              </a:ext>
            </a:extLst>
          </p:cNvPr>
          <p:cNvSpPr txBox="1"/>
          <p:nvPr/>
        </p:nvSpPr>
        <p:spPr>
          <a:xfrm>
            <a:off x="4646307" y="649831"/>
            <a:ext cx="17197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HTTP-MQTT Converter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4EACA28-DC7C-8477-C5F2-CD3905D3CF0F}"/>
              </a:ext>
            </a:extLst>
          </p:cNvPr>
          <p:cNvCxnSpPr>
            <a:cxnSpLocks/>
            <a:stCxn id="4" idx="2"/>
            <a:endCxn id="2" idx="4"/>
          </p:cNvCxnSpPr>
          <p:nvPr/>
        </p:nvCxnSpPr>
        <p:spPr>
          <a:xfrm rot="10800000">
            <a:off x="3190120" y="1223934"/>
            <a:ext cx="1173892" cy="273727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DEF290-0BCB-AC55-2347-4900D248E235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3993063" y="796025"/>
            <a:ext cx="653244" cy="17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3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314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Dung</dc:creator>
  <cp:lastModifiedBy>Tran Dung</cp:lastModifiedBy>
  <cp:revision>37</cp:revision>
  <dcterms:created xsi:type="dcterms:W3CDTF">2022-07-14T19:53:42Z</dcterms:created>
  <dcterms:modified xsi:type="dcterms:W3CDTF">2022-08-29T15:56:11Z</dcterms:modified>
</cp:coreProperties>
</file>