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C4D4-6E7C-34C7-567F-CF4536F0A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626D-5F85-8A68-3F7A-CF68EB162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F107-003B-D8C8-BB3E-99BF7992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BEEE-AF0E-9975-2F9B-84E344F4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147E-3E77-2780-21E6-41605565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F3E-F07D-12E1-86AA-83FEA369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F3A1-4C39-4168-5747-9FC580A75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01C8-E2DF-B89E-EAE0-DAEE94F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DC0C-523C-7C60-1227-96E7F23E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E335-B831-079D-9785-575BE03B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C1D8A-9B67-54A1-0882-1FBA40B6B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FD2DF-6FE5-3101-AC31-DE21A2C2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40DB-C5C6-B658-7E7D-67E18FE4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5B07-2741-422A-111F-0C0261D8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3A42-4B8D-4716-5C23-70309AB7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97D-3D3D-383B-08F5-25068624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9C30-D28C-0449-7128-432AD427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9BE2-6E12-7EB2-3B0E-4E173BB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6537-644E-7F8E-F742-0BFC6CC6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FB43-D212-797C-EA2F-74248FA2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0B38-031C-DB5D-A03E-81ED102D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BBD2-521A-F97F-A2C8-36764932E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EDF9-C314-2FF5-CD6C-42A7BFFD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47D2-B666-ED19-3595-AF66CB7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B4D5-2C31-4C3A-6194-FF7A10A4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6539-7147-5814-21E0-1CA8D712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18B1-F18C-746B-F591-EDC0DBF20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1D02-CD9F-2CD7-393C-C4AEE986A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2096C-33CC-3835-82E8-C8FC15F2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EAC0-0117-C6BA-CEE9-875549D6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11E0-3BBC-FCC0-77D5-1DD5001F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202-9F59-6792-7CFD-A2CC7EB2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1EBB8-4CE0-0609-30D7-FA90A91BA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594C3-6F23-E285-B61E-B60E4FCC9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B7EBE-388C-8C75-0123-F26C3CFB0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B64E9-C38C-256F-8939-09C669F0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64D52-738C-42FA-4C98-7DD6789D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2C6C9-37EC-7566-EA60-CB549BEC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AB137-A395-0EEC-7599-C99FD9A7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C49D-79B7-BD86-0F38-D4688894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EA6E7-1155-DFE8-E64F-C2A11AB5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28066-F994-2F0B-0FD1-6FCCEA1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711B4-7694-0A30-2BD6-DC2E3674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EC1FB-9D2A-9289-BA28-39F29B9F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56F24-21FF-FC47-95F9-CDED37E9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AF2A-8E8B-25AE-54EA-C186FC7B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5B80-2857-D6C5-58FC-6EFB2E91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8D6F-DCD0-4ACD-FAD2-234D60C7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1B585-924D-2818-4619-B8CDF06B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8E3C-28E6-C8E0-9F52-60AD1646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2407-B083-D4F5-6CD5-8155A8EF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38938-A524-701B-C116-B1D7027C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6CA-1191-56D2-1E63-D962E141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C62BB-B2DC-8292-8ECB-3FCFC472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EBC14-AB9C-2206-4AA2-CA47FE3E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5C881-10E4-3BEE-3D5B-272A0517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6D66-51C9-00EB-BFB2-10A6CF0F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1F31-4844-12A2-4826-F792F92C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27523-4096-88AA-DEC4-A4AAD693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C843B-033E-88A5-BA45-1E3EA760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E496-FE64-F484-6805-E1ADF10E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422F-E917-43B4-AE88-1B2B9C1E7A6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0DA7-BB23-9E79-808A-246499AE3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C78A-3722-1FD2-1F46-62A3C6338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3C3B15A-8781-DE2A-5FD3-8F490019803B}"/>
              </a:ext>
            </a:extLst>
          </p:cNvPr>
          <p:cNvSpPr/>
          <p:nvPr/>
        </p:nvSpPr>
        <p:spPr>
          <a:xfrm>
            <a:off x="2594919" y="1688757"/>
            <a:ext cx="8320216" cy="4448432"/>
          </a:xfrm>
          <a:custGeom>
            <a:avLst/>
            <a:gdLst>
              <a:gd name="connsiteX0" fmla="*/ 0 w 8452021"/>
              <a:gd name="connsiteY0" fmla="*/ 2133600 h 4448432"/>
              <a:gd name="connsiteX1" fmla="*/ 16475 w 8452021"/>
              <a:gd name="connsiteY1" fmla="*/ 0 h 4448432"/>
              <a:gd name="connsiteX2" fmla="*/ 8443783 w 8452021"/>
              <a:gd name="connsiteY2" fmla="*/ 24713 h 4448432"/>
              <a:gd name="connsiteX3" fmla="*/ 8452021 w 8452021"/>
              <a:gd name="connsiteY3" fmla="*/ 4448432 h 4448432"/>
              <a:gd name="connsiteX4" fmla="*/ 1120345 w 8452021"/>
              <a:gd name="connsiteY4" fmla="*/ 4448432 h 4448432"/>
              <a:gd name="connsiteX5" fmla="*/ 2010032 w 8452021"/>
              <a:gd name="connsiteY5" fmla="*/ 2924432 h 4448432"/>
              <a:gd name="connsiteX6" fmla="*/ 0 w 8452021"/>
              <a:gd name="connsiteY6" fmla="*/ 2133600 h 444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021" h="4448432">
                <a:moveTo>
                  <a:pt x="0" y="2133600"/>
                </a:moveTo>
                <a:lnTo>
                  <a:pt x="16475" y="0"/>
                </a:lnTo>
                <a:lnTo>
                  <a:pt x="8443783" y="24713"/>
                </a:lnTo>
                <a:lnTo>
                  <a:pt x="8452021" y="4448432"/>
                </a:lnTo>
                <a:lnTo>
                  <a:pt x="1120345" y="4448432"/>
                </a:lnTo>
                <a:lnTo>
                  <a:pt x="2010032" y="2924432"/>
                </a:lnTo>
                <a:lnTo>
                  <a:pt x="0" y="213360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0CF227-8246-1B88-0B45-03BF8B9133F4}"/>
              </a:ext>
            </a:extLst>
          </p:cNvPr>
          <p:cNvSpPr/>
          <p:nvPr/>
        </p:nvSpPr>
        <p:spPr>
          <a:xfrm>
            <a:off x="4574060" y="626076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TCPConnectionActor</a:t>
            </a:r>
            <a:endParaRPr lang="en-US" sz="13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3D8B9-7C10-A1FF-ECE8-4100D8413501}"/>
              </a:ext>
            </a:extLst>
          </p:cNvPr>
          <p:cNvSpPr/>
          <p:nvPr/>
        </p:nvSpPr>
        <p:spPr>
          <a:xfrm>
            <a:off x="2974890" y="1858406"/>
            <a:ext cx="1822623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EventHandler</a:t>
            </a:r>
            <a:endParaRPr lang="en-US" sz="13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779C5-B302-6C0E-D06D-20C9849D6438}"/>
              </a:ext>
            </a:extLst>
          </p:cNvPr>
          <p:cNvSpPr/>
          <p:nvPr/>
        </p:nvSpPr>
        <p:spPr>
          <a:xfrm>
            <a:off x="4882776" y="4342321"/>
            <a:ext cx="2505330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MqttConnectionActor</a:t>
            </a:r>
            <a:endParaRPr lang="en-US" sz="13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5241F0-74D0-D1B7-BE27-58F478B44262}"/>
              </a:ext>
            </a:extLst>
          </p:cNvPr>
          <p:cNvSpPr/>
          <p:nvPr/>
        </p:nvSpPr>
        <p:spPr>
          <a:xfrm>
            <a:off x="6780770" y="2236475"/>
            <a:ext cx="2197445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PacketTransformer</a:t>
            </a:r>
            <a:endParaRPr lang="en-US" sz="13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FB14D4-1DE2-CD62-191C-6E6355E32ABA}"/>
              </a:ext>
            </a:extLst>
          </p:cNvPr>
          <p:cNvSpPr/>
          <p:nvPr/>
        </p:nvSpPr>
        <p:spPr>
          <a:xfrm>
            <a:off x="1837348" y="4342321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SessionManager</a:t>
            </a:r>
            <a:endParaRPr lang="en-US" sz="13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66ACD9-C9D5-B07F-FFDF-287000A8AD5D}"/>
              </a:ext>
            </a:extLst>
          </p:cNvPr>
          <p:cNvSpPr/>
          <p:nvPr/>
        </p:nvSpPr>
        <p:spPr>
          <a:xfrm>
            <a:off x="2812503" y="2977723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 err="1"/>
              <a:t>SessionHandler</a:t>
            </a:r>
            <a:endParaRPr lang="en-US" sz="1300" b="1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71D1616-604D-9FF3-6875-9C9C6FE62B3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921844" y="992660"/>
            <a:ext cx="957649" cy="124381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6FD2AB-DF3F-5ED8-F4B8-8D5DF3191B85}"/>
              </a:ext>
            </a:extLst>
          </p:cNvPr>
          <p:cNvSpPr txBox="1"/>
          <p:nvPr/>
        </p:nvSpPr>
        <p:spPr>
          <a:xfrm>
            <a:off x="7681164" y="1323102"/>
            <a:ext cx="107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Packet Stream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3FFE0-1121-2046-9B8D-D33F4C46DA86}"/>
              </a:ext>
            </a:extLst>
          </p:cNvPr>
          <p:cNvSpPr txBox="1"/>
          <p:nvPr/>
        </p:nvSpPr>
        <p:spPr>
          <a:xfrm>
            <a:off x="5641825" y="1698183"/>
            <a:ext cx="163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+ 1 Connection</a:t>
            </a:r>
          </a:p>
          <a:p>
            <a:pPr algn="ctr"/>
            <a:r>
              <a:rPr lang="en-US" sz="1200" dirty="0"/>
              <a:t>Create new Actor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A06163-BF86-93E0-D9E2-518E0EDD0B70}"/>
              </a:ext>
            </a:extLst>
          </p:cNvPr>
          <p:cNvCxnSpPr>
            <a:stCxn id="7" idx="4"/>
            <a:endCxn id="6" idx="6"/>
          </p:cNvCxnSpPr>
          <p:nvPr/>
        </p:nvCxnSpPr>
        <p:spPr>
          <a:xfrm rot="5400000">
            <a:off x="6715772" y="3545184"/>
            <a:ext cx="1836056" cy="491387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9401C0-30CA-B209-1591-E3246B3CBB81}"/>
              </a:ext>
            </a:extLst>
          </p:cNvPr>
          <p:cNvSpPr txBox="1"/>
          <p:nvPr/>
        </p:nvSpPr>
        <p:spPr>
          <a:xfrm>
            <a:off x="7762973" y="3578022"/>
            <a:ext cx="100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! packet </a:t>
            </a:r>
            <a:r>
              <a:rPr lang="en-US" sz="1200" dirty="0" err="1"/>
              <a:t>infor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09873-B902-EF69-88C2-249A2D37BAD1}"/>
              </a:ext>
            </a:extLst>
          </p:cNvPr>
          <p:cNvSpPr txBox="1"/>
          <p:nvPr/>
        </p:nvSpPr>
        <p:spPr>
          <a:xfrm>
            <a:off x="6234267" y="3687746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Packet valid</a:t>
            </a:r>
          </a:p>
          <a:p>
            <a:r>
              <a:rPr lang="en-US" sz="1200" dirty="0"/>
              <a:t>Create new Actor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4FBD37E-9E50-F20F-9250-F837D39044C9}"/>
              </a:ext>
            </a:extLst>
          </p:cNvPr>
          <p:cNvCxnSpPr>
            <a:stCxn id="6" idx="4"/>
            <a:endCxn id="8" idx="4"/>
          </p:cNvCxnSpPr>
          <p:nvPr/>
        </p:nvCxnSpPr>
        <p:spPr>
          <a:xfrm rot="5400000">
            <a:off x="4573341" y="3513389"/>
            <a:ext cx="12700" cy="3124201"/>
          </a:xfrm>
          <a:prstGeom prst="curvedConnector3">
            <a:avLst>
              <a:gd name="adj1" fmla="val 41351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10595A-1269-63B9-DAC2-7A94FB4B7793}"/>
              </a:ext>
            </a:extLst>
          </p:cNvPr>
          <p:cNvSpPr txBox="1"/>
          <p:nvPr/>
        </p:nvSpPr>
        <p:spPr>
          <a:xfrm>
            <a:off x="3894773" y="5577825"/>
            <a:ext cx="198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? New </a:t>
            </a:r>
            <a:r>
              <a:rPr lang="en-US" sz="1200" dirty="0" err="1"/>
              <a:t>SessionHandler</a:t>
            </a:r>
            <a:r>
              <a:rPr lang="en-US" sz="1200" dirty="0"/>
              <a:t> Actor </a:t>
            </a:r>
          </a:p>
          <a:p>
            <a:r>
              <a:rPr lang="en-US" sz="1200" dirty="0"/>
              <a:t>to Handle new Connection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46595-E9FE-929C-9F05-8C07297D949C}"/>
              </a:ext>
            </a:extLst>
          </p:cNvPr>
          <p:cNvSpPr txBox="1"/>
          <p:nvPr/>
        </p:nvSpPr>
        <p:spPr>
          <a:xfrm>
            <a:off x="3764870" y="3836328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 New device</a:t>
            </a:r>
          </a:p>
          <a:p>
            <a:r>
              <a:rPr lang="en-US" sz="1200" dirty="0"/>
              <a:t>Create new Actor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8746D6-CA13-7938-A99E-DBCD559D4039}"/>
              </a:ext>
            </a:extLst>
          </p:cNvPr>
          <p:cNvCxnSpPr>
            <a:stCxn id="7" idx="7"/>
          </p:cNvCxnSpPr>
          <p:nvPr/>
        </p:nvCxnSpPr>
        <p:spPr>
          <a:xfrm flipV="1">
            <a:off x="8656407" y="2163535"/>
            <a:ext cx="446403" cy="16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5A3595-7A94-EFA2-BF1C-2B788EB740C5}"/>
              </a:ext>
            </a:extLst>
          </p:cNvPr>
          <p:cNvSpPr txBox="1"/>
          <p:nvPr/>
        </p:nvSpPr>
        <p:spPr>
          <a:xfrm>
            <a:off x="9102810" y="2011427"/>
            <a:ext cx="144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 raw packets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6A8E56-1AC6-A824-B289-BEFD7C9775B7}"/>
              </a:ext>
            </a:extLst>
          </p:cNvPr>
          <p:cNvCxnSpPr>
            <a:cxnSpLocks/>
          </p:cNvCxnSpPr>
          <p:nvPr/>
        </p:nvCxnSpPr>
        <p:spPr>
          <a:xfrm>
            <a:off x="8978215" y="2568745"/>
            <a:ext cx="445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D2755F-B6B6-9F59-C7EC-70254FC61857}"/>
              </a:ext>
            </a:extLst>
          </p:cNvPr>
          <p:cNvSpPr txBox="1"/>
          <p:nvPr/>
        </p:nvSpPr>
        <p:spPr>
          <a:xfrm>
            <a:off x="9424086" y="2430245"/>
            <a:ext cx="1174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Analyze packets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ECA568-596F-F50C-20DE-94F32E7EBD2A}"/>
              </a:ext>
            </a:extLst>
          </p:cNvPr>
          <p:cNvSpPr txBox="1"/>
          <p:nvPr/>
        </p:nvSpPr>
        <p:spPr>
          <a:xfrm>
            <a:off x="9370127" y="2849063"/>
            <a:ext cx="1308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Distribute packets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4313C0-5983-A492-0A6C-717A9579038D}"/>
              </a:ext>
            </a:extLst>
          </p:cNvPr>
          <p:cNvCxnSpPr>
            <a:stCxn id="7" idx="5"/>
            <a:endCxn id="50" idx="1"/>
          </p:cNvCxnSpPr>
          <p:nvPr/>
        </p:nvCxnSpPr>
        <p:spPr>
          <a:xfrm>
            <a:off x="8656407" y="2779654"/>
            <a:ext cx="713720" cy="207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36FCA6-3B86-F569-E7A6-0DAA76E2D794}"/>
              </a:ext>
            </a:extLst>
          </p:cNvPr>
          <p:cNvCxnSpPr>
            <a:stCxn id="6" idx="7"/>
          </p:cNvCxnSpPr>
          <p:nvPr/>
        </p:nvCxnSpPr>
        <p:spPr>
          <a:xfrm flipV="1">
            <a:off x="7021209" y="4342320"/>
            <a:ext cx="858284" cy="107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CCB0F6-B427-9637-E638-76168ACD40FE}"/>
              </a:ext>
            </a:extLst>
          </p:cNvPr>
          <p:cNvSpPr txBox="1"/>
          <p:nvPr/>
        </p:nvSpPr>
        <p:spPr>
          <a:xfrm>
            <a:off x="7903939" y="4203820"/>
            <a:ext cx="175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 analyzed packets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397162-15AE-918E-30E6-8A8FEE4E6470}"/>
              </a:ext>
            </a:extLst>
          </p:cNvPr>
          <p:cNvCxnSpPr>
            <a:stCxn id="6" idx="6"/>
          </p:cNvCxnSpPr>
          <p:nvPr/>
        </p:nvCxnSpPr>
        <p:spPr>
          <a:xfrm>
            <a:off x="7388106" y="4708905"/>
            <a:ext cx="515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0D86C8-3F50-ABD4-7B26-BB329CDFABB0}"/>
              </a:ext>
            </a:extLst>
          </p:cNvPr>
          <p:cNvSpPr txBox="1"/>
          <p:nvPr/>
        </p:nvSpPr>
        <p:spPr>
          <a:xfrm>
            <a:off x="7935536" y="4570405"/>
            <a:ext cx="218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connection: request to create </a:t>
            </a:r>
          </a:p>
          <a:p>
            <a:r>
              <a:rPr lang="en-US" sz="1200" dirty="0"/>
              <a:t>new </a:t>
            </a:r>
            <a:r>
              <a:rPr lang="en-US" sz="1200" dirty="0" err="1"/>
              <a:t>SessionHandler</a:t>
            </a:r>
            <a:r>
              <a:rPr lang="en-US" sz="1200" dirty="0"/>
              <a:t> Actor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181793-3501-2AE9-A0CD-4039B61D605D}"/>
              </a:ext>
            </a:extLst>
          </p:cNvPr>
          <p:cNvSpPr txBox="1"/>
          <p:nvPr/>
        </p:nvSpPr>
        <p:spPr>
          <a:xfrm>
            <a:off x="7935536" y="5121656"/>
            <a:ext cx="175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 analyzed packets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542DF7-7FBD-EBB8-80DD-9AC1A8CA721C}"/>
              </a:ext>
            </a:extLst>
          </p:cNvPr>
          <p:cNvCxnSpPr>
            <a:stCxn id="6" idx="5"/>
            <a:endCxn id="60" idx="1"/>
          </p:cNvCxnSpPr>
          <p:nvPr/>
        </p:nvCxnSpPr>
        <p:spPr>
          <a:xfrm>
            <a:off x="7021209" y="4968119"/>
            <a:ext cx="914327" cy="292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8251FB-CD12-95CF-E13C-34F1DECC2C9D}"/>
              </a:ext>
            </a:extLst>
          </p:cNvPr>
          <p:cNvSpPr txBox="1"/>
          <p:nvPr/>
        </p:nvSpPr>
        <p:spPr>
          <a:xfrm>
            <a:off x="1096904" y="5306124"/>
            <a:ext cx="17155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Check and create new </a:t>
            </a:r>
          </a:p>
          <a:p>
            <a:r>
              <a:rPr lang="en-US" sz="1300" dirty="0" err="1"/>
              <a:t>SessionHandler</a:t>
            </a:r>
            <a:r>
              <a:rPr lang="en-US" sz="1300" dirty="0"/>
              <a:t> Actor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B711616-942C-8A10-6256-D6B558CA8CA9}"/>
              </a:ext>
            </a:extLst>
          </p:cNvPr>
          <p:cNvCxnSpPr>
            <a:stCxn id="8" idx="3"/>
            <a:endCxn id="68" idx="0"/>
          </p:cNvCxnSpPr>
          <p:nvPr/>
        </p:nvCxnSpPr>
        <p:spPr>
          <a:xfrm flipH="1">
            <a:off x="1954703" y="4968119"/>
            <a:ext cx="226470" cy="33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69626B-0758-F350-1488-8AD387BF0ACC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886202" y="2494780"/>
            <a:ext cx="100193" cy="48294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7BD2B6E-1614-72BA-861C-5E1A16D9DB7B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5940052" y="1167144"/>
            <a:ext cx="970426" cy="1354626"/>
          </a:xfrm>
          <a:prstGeom prst="curvedConnector3">
            <a:avLst>
              <a:gd name="adj1" fmla="val 1264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B13D366-F21A-CF98-A3A3-052B6F861817}"/>
              </a:ext>
            </a:extLst>
          </p:cNvPr>
          <p:cNvCxnSpPr>
            <a:stCxn id="7" idx="3"/>
            <a:endCxn id="6" idx="0"/>
          </p:cNvCxnSpPr>
          <p:nvPr/>
        </p:nvCxnSpPr>
        <p:spPr>
          <a:xfrm rot="5400000">
            <a:off x="5837677" y="3077419"/>
            <a:ext cx="1562667" cy="967137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76C8233-32A9-29D9-A8C4-24979F84C45C}"/>
              </a:ext>
            </a:extLst>
          </p:cNvPr>
          <p:cNvCxnSpPr>
            <a:stCxn id="9" idx="6"/>
            <a:endCxn id="7" idx="2"/>
          </p:cNvCxnSpPr>
          <p:nvPr/>
        </p:nvCxnSpPr>
        <p:spPr>
          <a:xfrm flipV="1">
            <a:off x="5160287" y="2554662"/>
            <a:ext cx="1620483" cy="789645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1204FD1-8A10-C321-B66E-064487524B54}"/>
              </a:ext>
            </a:extLst>
          </p:cNvPr>
          <p:cNvSpPr txBox="1"/>
          <p:nvPr/>
        </p:nvSpPr>
        <p:spPr>
          <a:xfrm>
            <a:off x="7109428" y="295979"/>
            <a:ext cx="1307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Listen to devices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EBA0D4-CE92-EB87-438E-B992F1E60ACA}"/>
              </a:ext>
            </a:extLst>
          </p:cNvPr>
          <p:cNvSpPr txBox="1"/>
          <p:nvPr/>
        </p:nvSpPr>
        <p:spPr>
          <a:xfrm>
            <a:off x="7344213" y="683745"/>
            <a:ext cx="28259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Stream raw data to </a:t>
            </a:r>
            <a:r>
              <a:rPr lang="en-US" sz="1300" dirty="0" err="1"/>
              <a:t>PacketTransformer</a:t>
            </a:r>
            <a:r>
              <a:rPr lang="en-US" sz="1300" dirty="0"/>
              <a:t>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E453DB-9EA4-D33B-1159-033DAD19084B}"/>
              </a:ext>
            </a:extLst>
          </p:cNvPr>
          <p:cNvCxnSpPr>
            <a:stCxn id="4" idx="7"/>
            <a:endCxn id="88" idx="1"/>
          </p:cNvCxnSpPr>
          <p:nvPr/>
        </p:nvCxnSpPr>
        <p:spPr>
          <a:xfrm flipV="1">
            <a:off x="6578019" y="442173"/>
            <a:ext cx="531409" cy="291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569C84-C729-0DE0-BDD5-BBF831BAC517}"/>
              </a:ext>
            </a:extLst>
          </p:cNvPr>
          <p:cNvCxnSpPr>
            <a:stCxn id="4" idx="6"/>
            <a:endCxn id="89" idx="1"/>
          </p:cNvCxnSpPr>
          <p:nvPr/>
        </p:nvCxnSpPr>
        <p:spPr>
          <a:xfrm flipV="1">
            <a:off x="6921844" y="829939"/>
            <a:ext cx="422369" cy="162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023960-4920-7185-305A-135CC3F2678B}"/>
              </a:ext>
            </a:extLst>
          </p:cNvPr>
          <p:cNvSpPr txBox="1"/>
          <p:nvPr/>
        </p:nvSpPr>
        <p:spPr>
          <a:xfrm>
            <a:off x="1132385" y="1357239"/>
            <a:ext cx="2385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Implement tasks for each 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1C2F5-E5EC-90F4-171B-420A5A131026}"/>
              </a:ext>
            </a:extLst>
          </p:cNvPr>
          <p:cNvSpPr txBox="1"/>
          <p:nvPr/>
        </p:nvSpPr>
        <p:spPr>
          <a:xfrm>
            <a:off x="1321870" y="2772584"/>
            <a:ext cx="11746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Classify packet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48CB7F-06A9-DFAA-A346-5C6A2598729A}"/>
              </a:ext>
            </a:extLst>
          </p:cNvPr>
          <p:cNvSpPr txBox="1"/>
          <p:nvPr/>
        </p:nvSpPr>
        <p:spPr>
          <a:xfrm>
            <a:off x="983098" y="3109300"/>
            <a:ext cx="13756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Get packet’s </a:t>
            </a:r>
            <a:r>
              <a:rPr lang="en-US" sz="1300" dirty="0" err="1"/>
              <a:t>infor</a:t>
            </a:r>
            <a:endParaRPr lang="en-US" sz="1300" dirty="0"/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276C4CC-6DF6-E9D7-990A-0399D432FB66}"/>
              </a:ext>
            </a:extLst>
          </p:cNvPr>
          <p:cNvCxnSpPr>
            <a:stCxn id="8" idx="0"/>
            <a:endCxn id="9" idx="4"/>
          </p:cNvCxnSpPr>
          <p:nvPr/>
        </p:nvCxnSpPr>
        <p:spPr>
          <a:xfrm rot="5400000" flipH="1" flipV="1">
            <a:off x="3183102" y="3539029"/>
            <a:ext cx="631430" cy="975155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Dung</dc:creator>
  <cp:lastModifiedBy>Tran Dung</cp:lastModifiedBy>
  <cp:revision>10</cp:revision>
  <dcterms:created xsi:type="dcterms:W3CDTF">2022-07-14T19:53:42Z</dcterms:created>
  <dcterms:modified xsi:type="dcterms:W3CDTF">2022-07-14T21:22:47Z</dcterms:modified>
</cp:coreProperties>
</file>