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0C4D4-6E7C-34C7-567F-CF4536F0A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E6626D-5F85-8A68-3F7A-CF68EB162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EF107-003B-D8C8-BB3E-99BF79927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422F-E917-43B4-AE88-1B2B9C1E7A6B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3BEEE-AF0E-9975-2F9B-84E344F4C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B147E-3E77-2780-21E6-41605565A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E1F8-59EF-40F7-B2C1-6CFA614BF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42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3F3E-F07D-12E1-86AA-83FEA3696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FF3A1-4C39-4168-5747-9FC580A75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301C8-E2DF-B89E-EAE0-DAEE94F1A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422F-E917-43B4-AE88-1B2B9C1E7A6B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5DC0C-523C-7C60-1227-96E7F23E2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3E335-B831-079D-9785-575BE03B3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E1F8-59EF-40F7-B2C1-6CFA614BF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47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0C1D8A-9B67-54A1-0882-1FBA40B6B2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CFD2DF-6FE5-3101-AC31-DE21A2C2E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840DB-C5C6-B658-7E7D-67E18FE45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422F-E917-43B4-AE88-1B2B9C1E7A6B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D5B07-2741-422A-111F-0C0261D85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63A42-4B8D-4716-5C23-70309AB7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E1F8-59EF-40F7-B2C1-6CFA614BF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90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D297D-3D3D-383B-08F5-250686244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49C30-D28C-0449-7128-432AD427F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09BE2-6E12-7EB2-3B0E-4E173BBFE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422F-E917-43B4-AE88-1B2B9C1E7A6B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46537-644E-7F8E-F742-0BFC6CC6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1FB43-D212-797C-EA2F-74248FA2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E1F8-59EF-40F7-B2C1-6CFA614BF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47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40B38-031C-DB5D-A03E-81ED102D1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EBBD2-521A-F97F-A2C8-36764932E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BEDF9-C314-2FF5-CD6C-42A7BFFDD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422F-E917-43B4-AE88-1B2B9C1E7A6B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D47D2-B666-ED19-3595-AF66CB77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2B4D5-2C31-4C3A-6194-FF7A10A4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E1F8-59EF-40F7-B2C1-6CFA614BF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61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F6539-7147-5814-21E0-1CA8D7124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718B1-F18C-746B-F591-EDC0DBF205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3D1D02-CD9F-2CD7-393C-C4AEE986A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2096C-33CC-3835-82E8-C8FC15F2F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422F-E917-43B4-AE88-1B2B9C1E7A6B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BEAC0-0117-C6BA-CEE9-875549D63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711E0-3BBC-FCC0-77D5-1DD5001F8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E1F8-59EF-40F7-B2C1-6CFA614BF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36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DF202-9F59-6792-7CFD-A2CC7EB22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1EBB8-4CE0-0609-30D7-FA90A91BA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594C3-6F23-E285-B61E-B60E4FCC9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1B7EBE-388C-8C75-0123-F26C3CFB0C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DB64E9-C38C-256F-8939-09C669F031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F64D52-738C-42FA-4C98-7DD6789D0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422F-E917-43B4-AE88-1B2B9C1E7A6B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E2C6C9-37EC-7566-EA60-CB549BEC9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1AB137-A395-0EEC-7599-C99FD9A7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E1F8-59EF-40F7-B2C1-6CFA614BF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78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EC49D-79B7-BD86-0F38-D46888948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EA6E7-1155-DFE8-E64F-C2A11AB53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422F-E917-43B4-AE88-1B2B9C1E7A6B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128066-F994-2F0B-0FD1-6FCCEA118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1711B4-7694-0A30-2BD6-DC2E3674E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E1F8-59EF-40F7-B2C1-6CFA614BF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30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7EC1FB-9D2A-9289-BA28-39F29B9FB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422F-E917-43B4-AE88-1B2B9C1E7A6B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E56F24-21FF-FC47-95F9-CDED37E96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3AF2A-8E8B-25AE-54EA-C186FC7B0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E1F8-59EF-40F7-B2C1-6CFA614BF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55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35B80-2857-D6C5-58FC-6EFB2E91C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E8D6F-DCD0-4ACD-FAD2-234D60C76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A1B585-924D-2818-4619-B8CDF06B8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E8E3C-28E6-C8E0-9F52-60AD1646E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422F-E917-43B4-AE88-1B2B9C1E7A6B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42407-B083-D4F5-6CD5-8155A8EFD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38938-A524-701B-C116-B1D7027C5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E1F8-59EF-40F7-B2C1-6CFA614BF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07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3E6CA-1191-56D2-1E63-D962E1414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6C62BB-B2DC-8292-8ECB-3FCFC47260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1EBC14-AB9C-2206-4AA2-CA47FE3E0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5C881-10E4-3BEE-3D5B-272A0517C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422F-E917-43B4-AE88-1B2B9C1E7A6B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76D66-51C9-00EB-BFB2-10A6CF0F5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E1F31-4844-12A2-4826-F792F92C3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E1F8-59EF-40F7-B2C1-6CFA614BF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80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927523-4096-88AA-DEC4-A4AAD6936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C843B-033E-88A5-BA45-1E3EA7607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8E496-FE64-F484-6805-E1ADF10E9F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0422F-E917-43B4-AE88-1B2B9C1E7A6B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D0DA7-BB23-9E79-808A-246499AE3D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DC78A-3722-1FD2-1F46-62A3C6338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5E1F8-59EF-40F7-B2C1-6CFA614BF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75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03C3B15A-8781-DE2A-5FD3-8F490019803B}"/>
              </a:ext>
            </a:extLst>
          </p:cNvPr>
          <p:cNvSpPr/>
          <p:nvPr/>
        </p:nvSpPr>
        <p:spPr>
          <a:xfrm>
            <a:off x="2594919" y="1688757"/>
            <a:ext cx="8320216" cy="4448432"/>
          </a:xfrm>
          <a:custGeom>
            <a:avLst/>
            <a:gdLst>
              <a:gd name="connsiteX0" fmla="*/ 0 w 8452021"/>
              <a:gd name="connsiteY0" fmla="*/ 2133600 h 4448432"/>
              <a:gd name="connsiteX1" fmla="*/ 16475 w 8452021"/>
              <a:gd name="connsiteY1" fmla="*/ 0 h 4448432"/>
              <a:gd name="connsiteX2" fmla="*/ 8443783 w 8452021"/>
              <a:gd name="connsiteY2" fmla="*/ 24713 h 4448432"/>
              <a:gd name="connsiteX3" fmla="*/ 8452021 w 8452021"/>
              <a:gd name="connsiteY3" fmla="*/ 4448432 h 4448432"/>
              <a:gd name="connsiteX4" fmla="*/ 1120345 w 8452021"/>
              <a:gd name="connsiteY4" fmla="*/ 4448432 h 4448432"/>
              <a:gd name="connsiteX5" fmla="*/ 2010032 w 8452021"/>
              <a:gd name="connsiteY5" fmla="*/ 2924432 h 4448432"/>
              <a:gd name="connsiteX6" fmla="*/ 0 w 8452021"/>
              <a:gd name="connsiteY6" fmla="*/ 2133600 h 444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52021" h="4448432">
                <a:moveTo>
                  <a:pt x="0" y="2133600"/>
                </a:moveTo>
                <a:lnTo>
                  <a:pt x="16475" y="0"/>
                </a:lnTo>
                <a:lnTo>
                  <a:pt x="8443783" y="24713"/>
                </a:lnTo>
                <a:lnTo>
                  <a:pt x="8452021" y="4448432"/>
                </a:lnTo>
                <a:lnTo>
                  <a:pt x="1120345" y="4448432"/>
                </a:lnTo>
                <a:lnTo>
                  <a:pt x="2010032" y="2924432"/>
                </a:lnTo>
                <a:lnTo>
                  <a:pt x="0" y="2133600"/>
                </a:lnTo>
                <a:close/>
              </a:path>
            </a:pathLst>
          </a:cu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20CF227-8246-1B88-0B45-03BF8B9133F4}"/>
              </a:ext>
            </a:extLst>
          </p:cNvPr>
          <p:cNvSpPr/>
          <p:nvPr/>
        </p:nvSpPr>
        <p:spPr>
          <a:xfrm>
            <a:off x="4574060" y="626076"/>
            <a:ext cx="2347784" cy="733168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b="1"/>
              <a:t>TCPConnectionActor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793D8B9-7C10-A1FF-ECE8-4100D8413501}"/>
              </a:ext>
            </a:extLst>
          </p:cNvPr>
          <p:cNvSpPr/>
          <p:nvPr/>
        </p:nvSpPr>
        <p:spPr>
          <a:xfrm>
            <a:off x="2974890" y="1858406"/>
            <a:ext cx="1822623" cy="636374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b="1" err="1"/>
              <a:t>EventHandler</a:t>
            </a:r>
            <a:endParaRPr lang="en-US" sz="1300" b="1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8D779C5-B302-6C0E-D06D-20C9849D6438}"/>
              </a:ext>
            </a:extLst>
          </p:cNvPr>
          <p:cNvSpPr/>
          <p:nvPr/>
        </p:nvSpPr>
        <p:spPr>
          <a:xfrm>
            <a:off x="4882776" y="4342321"/>
            <a:ext cx="2505330" cy="733168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b="1" err="1"/>
              <a:t>MqttConnectionActor</a:t>
            </a:r>
            <a:endParaRPr lang="en-US" sz="1300" b="1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F5241F0-74D0-D1B7-BE27-58F478B44262}"/>
              </a:ext>
            </a:extLst>
          </p:cNvPr>
          <p:cNvSpPr/>
          <p:nvPr/>
        </p:nvSpPr>
        <p:spPr>
          <a:xfrm>
            <a:off x="6780770" y="2236475"/>
            <a:ext cx="2197445" cy="636374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b="1" err="1"/>
              <a:t>PacketTransformer</a:t>
            </a:r>
            <a:endParaRPr lang="en-US" sz="1300" b="1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CFB14D4-1DE2-CD62-191C-6E6355E32ABA}"/>
              </a:ext>
            </a:extLst>
          </p:cNvPr>
          <p:cNvSpPr/>
          <p:nvPr/>
        </p:nvSpPr>
        <p:spPr>
          <a:xfrm>
            <a:off x="1837348" y="4342321"/>
            <a:ext cx="2347784" cy="733168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b="1" err="1"/>
              <a:t>SessionManager</a:t>
            </a:r>
            <a:endParaRPr lang="en-US" sz="1300" b="1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866ACD9-C9D5-B07F-FFDF-287000A8AD5D}"/>
              </a:ext>
            </a:extLst>
          </p:cNvPr>
          <p:cNvSpPr/>
          <p:nvPr/>
        </p:nvSpPr>
        <p:spPr>
          <a:xfrm>
            <a:off x="2812503" y="2977723"/>
            <a:ext cx="2347784" cy="733168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b="1" err="1"/>
              <a:t>SessionHandler</a:t>
            </a:r>
            <a:endParaRPr lang="en-US" sz="1300" b="1"/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B71D1616-604D-9FF3-6875-9C9C6FE62B34}"/>
              </a:ext>
            </a:extLst>
          </p:cNvPr>
          <p:cNvCxnSpPr>
            <a:cxnSpLocks/>
            <a:stCxn id="4" idx="6"/>
            <a:endCxn id="7" idx="0"/>
          </p:cNvCxnSpPr>
          <p:nvPr/>
        </p:nvCxnSpPr>
        <p:spPr>
          <a:xfrm>
            <a:off x="6921844" y="992660"/>
            <a:ext cx="957649" cy="1243815"/>
          </a:xfrm>
          <a:prstGeom prst="curvedConnector2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A6FD2AB-DF3F-5ED8-F4B8-8D5DF3191B85}"/>
              </a:ext>
            </a:extLst>
          </p:cNvPr>
          <p:cNvSpPr txBox="1"/>
          <p:nvPr/>
        </p:nvSpPr>
        <p:spPr>
          <a:xfrm>
            <a:off x="7681164" y="1323102"/>
            <a:ext cx="1076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Packet Stream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33FFE0-1121-2046-9B8D-D33F4C46DA86}"/>
              </a:ext>
            </a:extLst>
          </p:cNvPr>
          <p:cNvSpPr txBox="1"/>
          <p:nvPr/>
        </p:nvSpPr>
        <p:spPr>
          <a:xfrm>
            <a:off x="5641825" y="1698183"/>
            <a:ext cx="1632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+ 1 Connection</a:t>
            </a:r>
          </a:p>
          <a:p>
            <a:pPr algn="ctr"/>
            <a:r>
              <a:rPr lang="en-US" sz="1200"/>
              <a:t>Create new Actor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0AA06163-BF86-93E0-D9E2-518E0EDD0B70}"/>
              </a:ext>
            </a:extLst>
          </p:cNvPr>
          <p:cNvCxnSpPr>
            <a:stCxn id="7" idx="4"/>
            <a:endCxn id="6" idx="6"/>
          </p:cNvCxnSpPr>
          <p:nvPr/>
        </p:nvCxnSpPr>
        <p:spPr>
          <a:xfrm rot="5400000">
            <a:off x="6715772" y="3545184"/>
            <a:ext cx="1836056" cy="491387"/>
          </a:xfrm>
          <a:prstGeom prst="curvedConnector2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D9401C0-30CA-B209-1591-E3246B3CBB81}"/>
              </a:ext>
            </a:extLst>
          </p:cNvPr>
          <p:cNvSpPr txBox="1"/>
          <p:nvPr/>
        </p:nvSpPr>
        <p:spPr>
          <a:xfrm>
            <a:off x="7762973" y="3578022"/>
            <a:ext cx="1009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! packet </a:t>
            </a:r>
            <a:r>
              <a:rPr lang="en-US" sz="1200" err="1"/>
              <a:t>infor</a:t>
            </a:r>
            <a:endParaRPr lang="en-US" sz="12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909873-B902-EF69-88C2-249A2D37BAD1}"/>
              </a:ext>
            </a:extLst>
          </p:cNvPr>
          <p:cNvSpPr txBox="1"/>
          <p:nvPr/>
        </p:nvSpPr>
        <p:spPr>
          <a:xfrm>
            <a:off x="6234267" y="3687746"/>
            <a:ext cx="1270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+ Packet valid</a:t>
            </a:r>
          </a:p>
          <a:p>
            <a:r>
              <a:rPr lang="en-US" sz="1200"/>
              <a:t>Create new Actor</a:t>
            </a:r>
          </a:p>
        </p:txBody>
      </p: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F4FBD37E-9E50-F20F-9250-F837D39044C9}"/>
              </a:ext>
            </a:extLst>
          </p:cNvPr>
          <p:cNvCxnSpPr>
            <a:stCxn id="6" idx="4"/>
            <a:endCxn id="8" idx="4"/>
          </p:cNvCxnSpPr>
          <p:nvPr/>
        </p:nvCxnSpPr>
        <p:spPr>
          <a:xfrm rot="5400000">
            <a:off x="4573341" y="3513389"/>
            <a:ext cx="12700" cy="3124201"/>
          </a:xfrm>
          <a:prstGeom prst="curvedConnector3">
            <a:avLst>
              <a:gd name="adj1" fmla="val 413515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E10595A-1269-63B9-DAC2-7A94FB4B7793}"/>
              </a:ext>
            </a:extLst>
          </p:cNvPr>
          <p:cNvSpPr txBox="1"/>
          <p:nvPr/>
        </p:nvSpPr>
        <p:spPr>
          <a:xfrm>
            <a:off x="3894773" y="5577825"/>
            <a:ext cx="198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? New </a:t>
            </a:r>
            <a:r>
              <a:rPr lang="en-US" sz="1200" err="1"/>
              <a:t>SessionHandler</a:t>
            </a:r>
            <a:r>
              <a:rPr lang="en-US" sz="1200"/>
              <a:t> Actor </a:t>
            </a:r>
          </a:p>
          <a:p>
            <a:r>
              <a:rPr lang="en-US" sz="1200"/>
              <a:t>to Handle new Connection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C46595-E9FE-929C-9F05-8C07297D949C}"/>
              </a:ext>
            </a:extLst>
          </p:cNvPr>
          <p:cNvSpPr txBox="1"/>
          <p:nvPr/>
        </p:nvSpPr>
        <p:spPr>
          <a:xfrm>
            <a:off x="3764870" y="3836328"/>
            <a:ext cx="1270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+ New device</a:t>
            </a:r>
          </a:p>
          <a:p>
            <a:r>
              <a:rPr lang="en-US" sz="1200"/>
              <a:t>Create new Actor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B8746D6-CA13-7938-A99E-DBCD559D4039}"/>
              </a:ext>
            </a:extLst>
          </p:cNvPr>
          <p:cNvCxnSpPr>
            <a:stCxn id="7" idx="7"/>
          </p:cNvCxnSpPr>
          <p:nvPr/>
        </p:nvCxnSpPr>
        <p:spPr>
          <a:xfrm flipV="1">
            <a:off x="8656407" y="2163535"/>
            <a:ext cx="446403" cy="1661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C5A3595-7A94-EFA2-BF1C-2B788EB740C5}"/>
              </a:ext>
            </a:extLst>
          </p:cNvPr>
          <p:cNvSpPr txBox="1"/>
          <p:nvPr/>
        </p:nvSpPr>
        <p:spPr>
          <a:xfrm>
            <a:off x="9102810" y="2011427"/>
            <a:ext cx="1441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Receive raw packets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F6A8E56-1AC6-A824-B289-BEFD7C9775B7}"/>
              </a:ext>
            </a:extLst>
          </p:cNvPr>
          <p:cNvCxnSpPr>
            <a:cxnSpLocks/>
          </p:cNvCxnSpPr>
          <p:nvPr/>
        </p:nvCxnSpPr>
        <p:spPr>
          <a:xfrm>
            <a:off x="8978215" y="2568745"/>
            <a:ext cx="4458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1D2755F-B6B6-9F59-C7EC-70254FC61857}"/>
              </a:ext>
            </a:extLst>
          </p:cNvPr>
          <p:cNvSpPr txBox="1"/>
          <p:nvPr/>
        </p:nvSpPr>
        <p:spPr>
          <a:xfrm>
            <a:off x="9424086" y="2430245"/>
            <a:ext cx="1174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Analyze packets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DECA568-596F-F50C-20DE-94F32E7EBD2A}"/>
              </a:ext>
            </a:extLst>
          </p:cNvPr>
          <p:cNvSpPr txBox="1"/>
          <p:nvPr/>
        </p:nvSpPr>
        <p:spPr>
          <a:xfrm>
            <a:off x="9370127" y="2849063"/>
            <a:ext cx="1308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Distribute packets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A4313C0-5983-A492-0A6C-717A9579038D}"/>
              </a:ext>
            </a:extLst>
          </p:cNvPr>
          <p:cNvCxnSpPr>
            <a:stCxn id="7" idx="5"/>
            <a:endCxn id="50" idx="1"/>
          </p:cNvCxnSpPr>
          <p:nvPr/>
        </p:nvCxnSpPr>
        <p:spPr>
          <a:xfrm>
            <a:off x="8656407" y="2779654"/>
            <a:ext cx="713720" cy="2079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B36FCA6-3B86-F569-E7A6-0DAA76E2D794}"/>
              </a:ext>
            </a:extLst>
          </p:cNvPr>
          <p:cNvCxnSpPr>
            <a:stCxn id="6" idx="7"/>
          </p:cNvCxnSpPr>
          <p:nvPr/>
        </p:nvCxnSpPr>
        <p:spPr>
          <a:xfrm flipV="1">
            <a:off x="7021209" y="4342320"/>
            <a:ext cx="858284" cy="1073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CCCB0F6-B427-9637-E638-76168ACD40FE}"/>
              </a:ext>
            </a:extLst>
          </p:cNvPr>
          <p:cNvSpPr txBox="1"/>
          <p:nvPr/>
        </p:nvSpPr>
        <p:spPr>
          <a:xfrm>
            <a:off x="7903939" y="4203820"/>
            <a:ext cx="175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Receive analyzed packets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2397162-15AE-918E-30E6-8A8FEE4E6470}"/>
              </a:ext>
            </a:extLst>
          </p:cNvPr>
          <p:cNvCxnSpPr>
            <a:stCxn id="6" idx="6"/>
          </p:cNvCxnSpPr>
          <p:nvPr/>
        </p:nvCxnSpPr>
        <p:spPr>
          <a:xfrm>
            <a:off x="7388106" y="4708905"/>
            <a:ext cx="5158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A0D86C8-3F50-ABD4-7B26-BB329CDFABB0}"/>
              </a:ext>
            </a:extLst>
          </p:cNvPr>
          <p:cNvSpPr txBox="1"/>
          <p:nvPr/>
        </p:nvSpPr>
        <p:spPr>
          <a:xfrm>
            <a:off x="7935536" y="4570405"/>
            <a:ext cx="2184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If connection: request to create </a:t>
            </a:r>
          </a:p>
          <a:p>
            <a:r>
              <a:rPr lang="en-US" sz="1200"/>
              <a:t>new </a:t>
            </a:r>
            <a:r>
              <a:rPr lang="en-US" sz="1200" err="1"/>
              <a:t>SessionHandler</a:t>
            </a:r>
            <a:r>
              <a:rPr lang="en-US" sz="1200"/>
              <a:t> Actor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181793-3501-2AE9-A0CD-4039B61D605D}"/>
              </a:ext>
            </a:extLst>
          </p:cNvPr>
          <p:cNvSpPr txBox="1"/>
          <p:nvPr/>
        </p:nvSpPr>
        <p:spPr>
          <a:xfrm>
            <a:off x="7935536" y="5121656"/>
            <a:ext cx="175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Receive analyzed packets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E542DF7-7FBD-EBB8-80DD-9AC1A8CA721C}"/>
              </a:ext>
            </a:extLst>
          </p:cNvPr>
          <p:cNvCxnSpPr>
            <a:stCxn id="6" idx="5"/>
            <a:endCxn id="60" idx="1"/>
          </p:cNvCxnSpPr>
          <p:nvPr/>
        </p:nvCxnSpPr>
        <p:spPr>
          <a:xfrm>
            <a:off x="7021209" y="4968119"/>
            <a:ext cx="914327" cy="2920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F8251FB-CD12-95CF-E13C-34F1DECC2C9D}"/>
              </a:ext>
            </a:extLst>
          </p:cNvPr>
          <p:cNvSpPr txBox="1"/>
          <p:nvPr/>
        </p:nvSpPr>
        <p:spPr>
          <a:xfrm>
            <a:off x="1096904" y="5306124"/>
            <a:ext cx="17155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/>
              <a:t>Check and create new </a:t>
            </a:r>
          </a:p>
          <a:p>
            <a:r>
              <a:rPr lang="en-US" sz="1300" err="1"/>
              <a:t>SessionHandler</a:t>
            </a:r>
            <a:r>
              <a:rPr lang="en-US" sz="1300"/>
              <a:t> Actor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B711616-942C-8A10-6256-D6B558CA8CA9}"/>
              </a:ext>
            </a:extLst>
          </p:cNvPr>
          <p:cNvCxnSpPr>
            <a:stCxn id="8" idx="3"/>
            <a:endCxn id="68" idx="0"/>
          </p:cNvCxnSpPr>
          <p:nvPr/>
        </p:nvCxnSpPr>
        <p:spPr>
          <a:xfrm flipH="1">
            <a:off x="1954703" y="4968119"/>
            <a:ext cx="226470" cy="338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369626B-0758-F350-1488-8AD387BF0ACC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3886202" y="2494780"/>
            <a:ext cx="100193" cy="48294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E7BD2B6E-1614-72BA-861C-5E1A16D9DB7B}"/>
              </a:ext>
            </a:extLst>
          </p:cNvPr>
          <p:cNvCxnSpPr>
            <a:stCxn id="4" idx="4"/>
            <a:endCxn id="7" idx="1"/>
          </p:cNvCxnSpPr>
          <p:nvPr/>
        </p:nvCxnSpPr>
        <p:spPr>
          <a:xfrm rot="16200000" flipH="1">
            <a:off x="5940052" y="1167144"/>
            <a:ext cx="970426" cy="1354626"/>
          </a:xfrm>
          <a:prstGeom prst="curvedConnector3">
            <a:avLst>
              <a:gd name="adj1" fmla="val 12649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DB13D366-F21A-CF98-A3A3-052B6F861817}"/>
              </a:ext>
            </a:extLst>
          </p:cNvPr>
          <p:cNvCxnSpPr>
            <a:stCxn id="7" idx="3"/>
            <a:endCxn id="6" idx="0"/>
          </p:cNvCxnSpPr>
          <p:nvPr/>
        </p:nvCxnSpPr>
        <p:spPr>
          <a:xfrm rot="5400000">
            <a:off x="5837677" y="3077419"/>
            <a:ext cx="1562667" cy="967137"/>
          </a:xfrm>
          <a:prstGeom prst="curvedConnector3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376C8233-32A9-29D9-A8C4-24979F84C45C}"/>
              </a:ext>
            </a:extLst>
          </p:cNvPr>
          <p:cNvCxnSpPr>
            <a:stCxn id="9" idx="6"/>
            <a:endCxn id="7" idx="2"/>
          </p:cNvCxnSpPr>
          <p:nvPr/>
        </p:nvCxnSpPr>
        <p:spPr>
          <a:xfrm flipV="1">
            <a:off x="5160287" y="2554662"/>
            <a:ext cx="1620483" cy="789645"/>
          </a:xfrm>
          <a:prstGeom prst="curvedConnector3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61204FD1-8A10-C321-B66E-064487524B54}"/>
              </a:ext>
            </a:extLst>
          </p:cNvPr>
          <p:cNvSpPr txBox="1"/>
          <p:nvPr/>
        </p:nvSpPr>
        <p:spPr>
          <a:xfrm>
            <a:off x="7109428" y="295979"/>
            <a:ext cx="130708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/>
              <a:t>Listen to devices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5EBA0D4-CE92-EB87-438E-B992F1E60ACA}"/>
              </a:ext>
            </a:extLst>
          </p:cNvPr>
          <p:cNvSpPr txBox="1"/>
          <p:nvPr/>
        </p:nvSpPr>
        <p:spPr>
          <a:xfrm>
            <a:off x="7344213" y="683745"/>
            <a:ext cx="282590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/>
              <a:t>Stream raw data to </a:t>
            </a:r>
            <a:r>
              <a:rPr lang="en-US" sz="1300" err="1"/>
              <a:t>PacketTransformer</a:t>
            </a:r>
            <a:r>
              <a:rPr lang="en-US" sz="1300"/>
              <a:t> 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AE453DB-9EA4-D33B-1159-033DAD19084B}"/>
              </a:ext>
            </a:extLst>
          </p:cNvPr>
          <p:cNvCxnSpPr>
            <a:stCxn id="4" idx="7"/>
            <a:endCxn id="88" idx="1"/>
          </p:cNvCxnSpPr>
          <p:nvPr/>
        </p:nvCxnSpPr>
        <p:spPr>
          <a:xfrm flipV="1">
            <a:off x="6578019" y="442173"/>
            <a:ext cx="531409" cy="291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5569C84-C729-0DE0-BDD5-BBF831BAC517}"/>
              </a:ext>
            </a:extLst>
          </p:cNvPr>
          <p:cNvCxnSpPr>
            <a:stCxn id="4" idx="6"/>
            <a:endCxn id="89" idx="1"/>
          </p:cNvCxnSpPr>
          <p:nvPr/>
        </p:nvCxnSpPr>
        <p:spPr>
          <a:xfrm flipV="1">
            <a:off x="6921844" y="829939"/>
            <a:ext cx="422369" cy="1627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4023960-4920-7185-305A-135CC3F2678B}"/>
              </a:ext>
            </a:extLst>
          </p:cNvPr>
          <p:cNvSpPr txBox="1"/>
          <p:nvPr/>
        </p:nvSpPr>
        <p:spPr>
          <a:xfrm>
            <a:off x="1132385" y="1357239"/>
            <a:ext cx="238507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/>
              <a:t>Implement tasks for each packet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5B1C2F5-E5EC-90F4-171B-420A5A131026}"/>
              </a:ext>
            </a:extLst>
          </p:cNvPr>
          <p:cNvSpPr txBox="1"/>
          <p:nvPr/>
        </p:nvSpPr>
        <p:spPr>
          <a:xfrm>
            <a:off x="1321870" y="2772584"/>
            <a:ext cx="117468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/>
              <a:t>Classify packet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348CB7F-06A9-DFAA-A346-5C6A2598729A}"/>
              </a:ext>
            </a:extLst>
          </p:cNvPr>
          <p:cNvSpPr txBox="1"/>
          <p:nvPr/>
        </p:nvSpPr>
        <p:spPr>
          <a:xfrm>
            <a:off x="983098" y="3109300"/>
            <a:ext cx="137563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/>
              <a:t>Get packet’s </a:t>
            </a:r>
            <a:r>
              <a:rPr lang="en-US" sz="1300" err="1"/>
              <a:t>infor</a:t>
            </a:r>
            <a:endParaRPr lang="en-US" sz="1300"/>
          </a:p>
        </p:txBody>
      </p:sp>
      <p:cxnSp>
        <p:nvCxnSpPr>
          <p:cNvPr id="100" name="Connector: Curved 99">
            <a:extLst>
              <a:ext uri="{FF2B5EF4-FFF2-40B4-BE49-F238E27FC236}">
                <a16:creationId xmlns:a16="http://schemas.microsoft.com/office/drawing/2014/main" id="{0276C4CC-6DF6-E9D7-990A-0399D432FB66}"/>
              </a:ext>
            </a:extLst>
          </p:cNvPr>
          <p:cNvCxnSpPr>
            <a:stCxn id="8" idx="0"/>
            <a:endCxn id="9" idx="4"/>
          </p:cNvCxnSpPr>
          <p:nvPr/>
        </p:nvCxnSpPr>
        <p:spPr>
          <a:xfrm rot="5400000" flipH="1" flipV="1">
            <a:off x="3183102" y="3539029"/>
            <a:ext cx="631430" cy="975155"/>
          </a:xfrm>
          <a:prstGeom prst="curvedConnector3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801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20CF227-8246-1B88-0B45-03BF8B9133F4}"/>
              </a:ext>
            </a:extLst>
          </p:cNvPr>
          <p:cNvSpPr/>
          <p:nvPr/>
        </p:nvSpPr>
        <p:spPr>
          <a:xfrm>
            <a:off x="3712980" y="410107"/>
            <a:ext cx="2347784" cy="733168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b="1"/>
              <a:t>TCPConnectionActor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793D8B9-7C10-A1FF-ECE8-4100D8413501}"/>
              </a:ext>
            </a:extLst>
          </p:cNvPr>
          <p:cNvSpPr/>
          <p:nvPr/>
        </p:nvSpPr>
        <p:spPr>
          <a:xfrm>
            <a:off x="2739884" y="1806606"/>
            <a:ext cx="1822623" cy="636374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b="1" err="1"/>
              <a:t>EventHandler</a:t>
            </a:r>
            <a:endParaRPr lang="en-US" sz="1300" b="1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8D779C5-B302-6C0E-D06D-20C9849D6438}"/>
              </a:ext>
            </a:extLst>
          </p:cNvPr>
          <p:cNvSpPr/>
          <p:nvPr/>
        </p:nvSpPr>
        <p:spPr>
          <a:xfrm>
            <a:off x="3788699" y="4791832"/>
            <a:ext cx="2505330" cy="733168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b="1" err="1"/>
              <a:t>MqttConnectionActor</a:t>
            </a:r>
            <a:endParaRPr lang="en-US" sz="1300" b="1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F5241F0-74D0-D1B7-BE27-58F478B44262}"/>
              </a:ext>
            </a:extLst>
          </p:cNvPr>
          <p:cNvSpPr/>
          <p:nvPr/>
        </p:nvSpPr>
        <p:spPr>
          <a:xfrm>
            <a:off x="6745306" y="2286720"/>
            <a:ext cx="2197445" cy="636374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b="1" err="1"/>
              <a:t>PacketTransformer</a:t>
            </a:r>
            <a:endParaRPr lang="en-US" sz="1300" b="1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CFB14D4-1DE2-CD62-191C-6E6355E32ABA}"/>
              </a:ext>
            </a:extLst>
          </p:cNvPr>
          <p:cNvSpPr/>
          <p:nvPr/>
        </p:nvSpPr>
        <p:spPr>
          <a:xfrm>
            <a:off x="191304" y="1758210"/>
            <a:ext cx="2347784" cy="733168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b="1" err="1"/>
              <a:t>SessionManager</a:t>
            </a:r>
            <a:endParaRPr lang="en-US" sz="1300" b="1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866ACD9-C9D5-B07F-FFDF-287000A8AD5D}"/>
              </a:ext>
            </a:extLst>
          </p:cNvPr>
          <p:cNvSpPr/>
          <p:nvPr/>
        </p:nvSpPr>
        <p:spPr>
          <a:xfrm>
            <a:off x="3169329" y="2963045"/>
            <a:ext cx="2347784" cy="733168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b="1" err="1"/>
              <a:t>SessionHandler</a:t>
            </a:r>
            <a:endParaRPr lang="en-US" sz="1300" b="1"/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B71D1616-604D-9FF3-6875-9C9C6FE62B34}"/>
              </a:ext>
            </a:extLst>
          </p:cNvPr>
          <p:cNvCxnSpPr>
            <a:cxnSpLocks/>
            <a:stCxn id="4" idx="6"/>
            <a:endCxn id="7" idx="0"/>
          </p:cNvCxnSpPr>
          <p:nvPr/>
        </p:nvCxnSpPr>
        <p:spPr>
          <a:xfrm>
            <a:off x="6060764" y="776691"/>
            <a:ext cx="1783265" cy="1510029"/>
          </a:xfrm>
          <a:prstGeom prst="curvedConnector2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A6FD2AB-DF3F-5ED8-F4B8-8D5DF3191B85}"/>
              </a:ext>
            </a:extLst>
          </p:cNvPr>
          <p:cNvSpPr txBox="1"/>
          <p:nvPr/>
        </p:nvSpPr>
        <p:spPr>
          <a:xfrm>
            <a:off x="7681164" y="1323102"/>
            <a:ext cx="1076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Packet Stream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33FFE0-1121-2046-9B8D-D33F4C46DA86}"/>
              </a:ext>
            </a:extLst>
          </p:cNvPr>
          <p:cNvSpPr txBox="1"/>
          <p:nvPr/>
        </p:nvSpPr>
        <p:spPr>
          <a:xfrm>
            <a:off x="5236975" y="1260348"/>
            <a:ext cx="1632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+ 1 Connection</a:t>
            </a:r>
          </a:p>
          <a:p>
            <a:pPr algn="ctr"/>
            <a:r>
              <a:rPr lang="en-US" sz="1200"/>
              <a:t>Create new Actor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0AA06163-BF86-93E0-D9E2-518E0EDD0B70}"/>
              </a:ext>
            </a:extLst>
          </p:cNvPr>
          <p:cNvCxnSpPr>
            <a:cxnSpLocks/>
            <a:stCxn id="7" idx="4"/>
            <a:endCxn id="6" idx="6"/>
          </p:cNvCxnSpPr>
          <p:nvPr/>
        </p:nvCxnSpPr>
        <p:spPr>
          <a:xfrm rot="5400000">
            <a:off x="5951368" y="3265755"/>
            <a:ext cx="2235322" cy="1550000"/>
          </a:xfrm>
          <a:prstGeom prst="curvedConnector2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D9401C0-30CA-B209-1591-E3246B3CBB81}"/>
              </a:ext>
            </a:extLst>
          </p:cNvPr>
          <p:cNvSpPr txBox="1"/>
          <p:nvPr/>
        </p:nvSpPr>
        <p:spPr>
          <a:xfrm rot="19493869">
            <a:off x="6468800" y="4818794"/>
            <a:ext cx="1272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! Decoded packet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909873-B902-EF69-88C2-249A2D37BAD1}"/>
              </a:ext>
            </a:extLst>
          </p:cNvPr>
          <p:cNvSpPr txBox="1"/>
          <p:nvPr/>
        </p:nvSpPr>
        <p:spPr>
          <a:xfrm>
            <a:off x="5539321" y="3861842"/>
            <a:ext cx="1270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+ Packet valid</a:t>
            </a:r>
          </a:p>
          <a:p>
            <a:r>
              <a:rPr lang="en-US" sz="1200"/>
              <a:t>Create new Actor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10595A-1269-63B9-DAC2-7A94FB4B7793}"/>
              </a:ext>
            </a:extLst>
          </p:cNvPr>
          <p:cNvSpPr txBox="1"/>
          <p:nvPr/>
        </p:nvSpPr>
        <p:spPr>
          <a:xfrm>
            <a:off x="230515" y="3632723"/>
            <a:ext cx="1608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? New </a:t>
            </a:r>
            <a:r>
              <a:rPr lang="en-US" sz="1200" err="1"/>
              <a:t>SessionHandler</a:t>
            </a:r>
            <a:r>
              <a:rPr lang="en-US" sz="1200"/>
              <a:t> </a:t>
            </a:r>
          </a:p>
          <a:p>
            <a:pPr algn="ctr"/>
            <a:r>
              <a:rPr lang="en-US" sz="1200"/>
              <a:t>Actor  to Handle </a:t>
            </a:r>
          </a:p>
          <a:p>
            <a:pPr algn="ctr"/>
            <a:r>
              <a:rPr lang="en-US" sz="1200"/>
              <a:t>new Connection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C46595-E9FE-929C-9F05-8C07297D949C}"/>
              </a:ext>
            </a:extLst>
          </p:cNvPr>
          <p:cNvSpPr txBox="1"/>
          <p:nvPr/>
        </p:nvSpPr>
        <p:spPr>
          <a:xfrm>
            <a:off x="2231960" y="2407812"/>
            <a:ext cx="1270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+ New device</a:t>
            </a:r>
          </a:p>
          <a:p>
            <a:r>
              <a:rPr lang="en-US" sz="1200"/>
              <a:t>Create new Actor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5A3595-7A94-EFA2-BF1C-2B788EB740C5}"/>
              </a:ext>
            </a:extLst>
          </p:cNvPr>
          <p:cNvSpPr txBox="1"/>
          <p:nvPr/>
        </p:nvSpPr>
        <p:spPr>
          <a:xfrm>
            <a:off x="9237206" y="1986294"/>
            <a:ext cx="1441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Receive raw packets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1D2755F-B6B6-9F59-C7EC-70254FC61857}"/>
              </a:ext>
            </a:extLst>
          </p:cNvPr>
          <p:cNvSpPr txBox="1"/>
          <p:nvPr/>
        </p:nvSpPr>
        <p:spPr>
          <a:xfrm>
            <a:off x="9342524" y="2405964"/>
            <a:ext cx="1174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Analyze packets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DECA568-596F-F50C-20DE-94F32E7EBD2A}"/>
              </a:ext>
            </a:extLst>
          </p:cNvPr>
          <p:cNvSpPr txBox="1"/>
          <p:nvPr/>
        </p:nvSpPr>
        <p:spPr>
          <a:xfrm>
            <a:off x="9314748" y="2848636"/>
            <a:ext cx="1308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Distribute packets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CCB0F6-B427-9637-E638-76168ACD40FE}"/>
              </a:ext>
            </a:extLst>
          </p:cNvPr>
          <p:cNvSpPr txBox="1"/>
          <p:nvPr/>
        </p:nvSpPr>
        <p:spPr>
          <a:xfrm>
            <a:off x="7724138" y="5013839"/>
            <a:ext cx="1749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Receive decoded packets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A0D86C8-3F50-ABD4-7B26-BB329CDFABB0}"/>
              </a:ext>
            </a:extLst>
          </p:cNvPr>
          <p:cNvSpPr txBox="1"/>
          <p:nvPr/>
        </p:nvSpPr>
        <p:spPr>
          <a:xfrm>
            <a:off x="7724138" y="5261785"/>
            <a:ext cx="2184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If connection: request to create </a:t>
            </a:r>
          </a:p>
          <a:p>
            <a:r>
              <a:rPr lang="en-US" sz="1200"/>
              <a:t>new </a:t>
            </a:r>
            <a:r>
              <a:rPr lang="en-US" sz="1200" err="1"/>
              <a:t>SessionHandler</a:t>
            </a:r>
            <a:r>
              <a:rPr lang="en-US" sz="1200"/>
              <a:t> Actor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181793-3501-2AE9-A0CD-4039B61D605D}"/>
              </a:ext>
            </a:extLst>
          </p:cNvPr>
          <p:cNvSpPr txBox="1"/>
          <p:nvPr/>
        </p:nvSpPr>
        <p:spPr>
          <a:xfrm>
            <a:off x="7705498" y="5694397"/>
            <a:ext cx="3380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Check packet and tell PacketTransformer the action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E542DF7-7FBD-EBB8-80DD-9AC1A8CA721C}"/>
              </a:ext>
            </a:extLst>
          </p:cNvPr>
          <p:cNvCxnSpPr>
            <a:stCxn id="6" idx="5"/>
            <a:endCxn id="60" idx="1"/>
          </p:cNvCxnSpPr>
          <p:nvPr/>
        </p:nvCxnSpPr>
        <p:spPr>
          <a:xfrm>
            <a:off x="5927132" y="5417630"/>
            <a:ext cx="1778366" cy="4152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F8251FB-CD12-95CF-E13C-34F1DECC2C9D}"/>
              </a:ext>
            </a:extLst>
          </p:cNvPr>
          <p:cNvSpPr txBox="1"/>
          <p:nvPr/>
        </p:nvSpPr>
        <p:spPr>
          <a:xfrm>
            <a:off x="123884" y="1159440"/>
            <a:ext cx="17155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/>
              <a:t>Check and create new </a:t>
            </a:r>
          </a:p>
          <a:p>
            <a:r>
              <a:rPr lang="en-US" sz="1300" err="1"/>
              <a:t>SessionHandler</a:t>
            </a:r>
            <a:r>
              <a:rPr lang="en-US" sz="1300"/>
              <a:t> Actor</a:t>
            </a:r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E7BD2B6E-1614-72BA-861C-5E1A16D9DB7B}"/>
              </a:ext>
            </a:extLst>
          </p:cNvPr>
          <p:cNvCxnSpPr>
            <a:stCxn id="4" idx="4"/>
            <a:endCxn id="7" idx="1"/>
          </p:cNvCxnSpPr>
          <p:nvPr/>
        </p:nvCxnSpPr>
        <p:spPr>
          <a:xfrm rot="16200000" flipH="1">
            <a:off x="5358673" y="671474"/>
            <a:ext cx="1236640" cy="2180242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DB13D366-F21A-CF98-A3A3-052B6F861817}"/>
              </a:ext>
            </a:extLst>
          </p:cNvPr>
          <p:cNvCxnSpPr>
            <a:stCxn id="7" idx="3"/>
            <a:endCxn id="6" idx="0"/>
          </p:cNvCxnSpPr>
          <p:nvPr/>
        </p:nvCxnSpPr>
        <p:spPr>
          <a:xfrm rot="5400000">
            <a:off x="5073273" y="2797990"/>
            <a:ext cx="1961933" cy="2025750"/>
          </a:xfrm>
          <a:prstGeom prst="curvedConnector3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61204FD1-8A10-C321-B66E-064487524B54}"/>
              </a:ext>
            </a:extLst>
          </p:cNvPr>
          <p:cNvSpPr txBox="1"/>
          <p:nvPr/>
        </p:nvSpPr>
        <p:spPr>
          <a:xfrm>
            <a:off x="7109428" y="295979"/>
            <a:ext cx="130708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/>
              <a:t>Listen to devices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5EBA0D4-CE92-EB87-438E-B992F1E60ACA}"/>
              </a:ext>
            </a:extLst>
          </p:cNvPr>
          <p:cNvSpPr txBox="1"/>
          <p:nvPr/>
        </p:nvSpPr>
        <p:spPr>
          <a:xfrm>
            <a:off x="7109428" y="683745"/>
            <a:ext cx="282590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/>
              <a:t>Stream raw data to </a:t>
            </a:r>
            <a:r>
              <a:rPr lang="en-US" sz="1300" err="1"/>
              <a:t>PacketTransformer</a:t>
            </a:r>
            <a:r>
              <a:rPr lang="en-US" sz="1300"/>
              <a:t> 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AE453DB-9EA4-D33B-1159-033DAD19084B}"/>
              </a:ext>
            </a:extLst>
          </p:cNvPr>
          <p:cNvCxnSpPr>
            <a:stCxn id="4" idx="7"/>
            <a:endCxn id="88" idx="1"/>
          </p:cNvCxnSpPr>
          <p:nvPr/>
        </p:nvCxnSpPr>
        <p:spPr>
          <a:xfrm flipV="1">
            <a:off x="5716939" y="442173"/>
            <a:ext cx="1392489" cy="753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4023960-4920-7185-305A-135CC3F2678B}"/>
              </a:ext>
            </a:extLst>
          </p:cNvPr>
          <p:cNvSpPr txBox="1"/>
          <p:nvPr/>
        </p:nvSpPr>
        <p:spPr>
          <a:xfrm>
            <a:off x="1119373" y="804969"/>
            <a:ext cx="238507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/>
              <a:t>Implement tasks for each packet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5B1C2F5-E5EC-90F4-171B-420A5A131026}"/>
              </a:ext>
            </a:extLst>
          </p:cNvPr>
          <p:cNvSpPr txBox="1"/>
          <p:nvPr/>
        </p:nvSpPr>
        <p:spPr>
          <a:xfrm>
            <a:off x="2284298" y="3858698"/>
            <a:ext cx="117468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/>
              <a:t>Classify packet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348CB7F-06A9-DFAA-A346-5C6A2598729A}"/>
              </a:ext>
            </a:extLst>
          </p:cNvPr>
          <p:cNvSpPr txBox="1"/>
          <p:nvPr/>
        </p:nvSpPr>
        <p:spPr>
          <a:xfrm>
            <a:off x="2111152" y="3566310"/>
            <a:ext cx="137563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/>
              <a:t>Get packet’s </a:t>
            </a:r>
            <a:r>
              <a:rPr lang="en-US" sz="1300" err="1"/>
              <a:t>infor</a:t>
            </a:r>
            <a:endParaRPr lang="en-US" sz="130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11620F7-8A8E-3BB3-8AC2-1ABAF54AAA29}"/>
              </a:ext>
            </a:extLst>
          </p:cNvPr>
          <p:cNvCxnSpPr>
            <a:stCxn id="6" idx="5"/>
            <a:endCxn id="56" idx="1"/>
          </p:cNvCxnSpPr>
          <p:nvPr/>
        </p:nvCxnSpPr>
        <p:spPr>
          <a:xfrm flipV="1">
            <a:off x="5927132" y="5152339"/>
            <a:ext cx="1797006" cy="265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F15BB7B-BC46-D9FD-E92D-F69B31BCFCE3}"/>
              </a:ext>
            </a:extLst>
          </p:cNvPr>
          <p:cNvCxnSpPr>
            <a:stCxn id="6" idx="5"/>
            <a:endCxn id="59" idx="1"/>
          </p:cNvCxnSpPr>
          <p:nvPr/>
        </p:nvCxnSpPr>
        <p:spPr>
          <a:xfrm>
            <a:off x="5927132" y="5417630"/>
            <a:ext cx="1797006" cy="74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22FC1696-E3D2-3DBB-5ED0-A1ED77213A8C}"/>
              </a:ext>
            </a:extLst>
          </p:cNvPr>
          <p:cNvCxnSpPr>
            <a:cxnSpLocks/>
            <a:stCxn id="6" idx="2"/>
            <a:endCxn id="8" idx="4"/>
          </p:cNvCxnSpPr>
          <p:nvPr/>
        </p:nvCxnSpPr>
        <p:spPr>
          <a:xfrm rot="10800000">
            <a:off x="1365197" y="2491378"/>
            <a:ext cx="2423503" cy="2667038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1D5598C-6B2F-3885-69AA-6E2B415E0CD7}"/>
              </a:ext>
            </a:extLst>
          </p:cNvPr>
          <p:cNvCxnSpPr>
            <a:stCxn id="4" idx="7"/>
            <a:endCxn id="89" idx="1"/>
          </p:cNvCxnSpPr>
          <p:nvPr/>
        </p:nvCxnSpPr>
        <p:spPr>
          <a:xfrm>
            <a:off x="5716939" y="517477"/>
            <a:ext cx="1392489" cy="312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728D551F-2FCC-7CC0-9544-BF76AD5A6A76}"/>
              </a:ext>
            </a:extLst>
          </p:cNvPr>
          <p:cNvCxnSpPr>
            <a:stCxn id="8" idx="5"/>
            <a:endCxn id="9" idx="2"/>
          </p:cNvCxnSpPr>
          <p:nvPr/>
        </p:nvCxnSpPr>
        <p:spPr>
          <a:xfrm rot="16200000" flipH="1">
            <a:off x="2209486" y="2369785"/>
            <a:ext cx="945621" cy="974066"/>
          </a:xfrm>
          <a:prstGeom prst="curvedConnector2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955C3A1-15D9-3F75-8E7B-F59B2A20E17B}"/>
              </a:ext>
            </a:extLst>
          </p:cNvPr>
          <p:cNvCxnSpPr>
            <a:stCxn id="9" idx="4"/>
            <a:endCxn id="98" idx="3"/>
          </p:cNvCxnSpPr>
          <p:nvPr/>
        </p:nvCxnSpPr>
        <p:spPr>
          <a:xfrm flipH="1">
            <a:off x="3486785" y="3696213"/>
            <a:ext cx="856436" cy="16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B9E0BF7-F0C0-2136-8F3D-1BC9EA4E260E}"/>
              </a:ext>
            </a:extLst>
          </p:cNvPr>
          <p:cNvCxnSpPr>
            <a:stCxn id="9" idx="4"/>
            <a:endCxn id="97" idx="3"/>
          </p:cNvCxnSpPr>
          <p:nvPr/>
        </p:nvCxnSpPr>
        <p:spPr>
          <a:xfrm flipH="1">
            <a:off x="3458979" y="3696213"/>
            <a:ext cx="884242" cy="3086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428ACF1-2BBC-261E-0457-5ABBE1C7EFF3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3651196" y="2442980"/>
            <a:ext cx="692025" cy="52006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7B1B3AF-2C14-B682-D5D8-7891374B3ADD}"/>
              </a:ext>
            </a:extLst>
          </p:cNvPr>
          <p:cNvCxnSpPr>
            <a:stCxn id="7" idx="6"/>
            <a:endCxn id="46" idx="1"/>
          </p:cNvCxnSpPr>
          <p:nvPr/>
        </p:nvCxnSpPr>
        <p:spPr>
          <a:xfrm flipV="1">
            <a:off x="8942751" y="2124794"/>
            <a:ext cx="294455" cy="4801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1AEA8AD-FAF2-3E97-4158-F35389BACAC8}"/>
              </a:ext>
            </a:extLst>
          </p:cNvPr>
          <p:cNvCxnSpPr>
            <a:stCxn id="7" idx="6"/>
            <a:endCxn id="49" idx="1"/>
          </p:cNvCxnSpPr>
          <p:nvPr/>
        </p:nvCxnSpPr>
        <p:spPr>
          <a:xfrm flipV="1">
            <a:off x="8942751" y="2544464"/>
            <a:ext cx="399773" cy="604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5797E16-74F8-1005-8753-8C1E17563290}"/>
              </a:ext>
            </a:extLst>
          </p:cNvPr>
          <p:cNvCxnSpPr>
            <a:stCxn id="7" idx="6"/>
            <a:endCxn id="50" idx="1"/>
          </p:cNvCxnSpPr>
          <p:nvPr/>
        </p:nvCxnSpPr>
        <p:spPr>
          <a:xfrm>
            <a:off x="8942751" y="2604907"/>
            <a:ext cx="371997" cy="382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nector: Curved 112">
            <a:extLst>
              <a:ext uri="{FF2B5EF4-FFF2-40B4-BE49-F238E27FC236}">
                <a16:creationId xmlns:a16="http://schemas.microsoft.com/office/drawing/2014/main" id="{32913139-B9B8-B244-6D1E-24E25A4EA159}"/>
              </a:ext>
            </a:extLst>
          </p:cNvPr>
          <p:cNvCxnSpPr>
            <a:stCxn id="4" idx="4"/>
            <a:endCxn id="5" idx="0"/>
          </p:cNvCxnSpPr>
          <p:nvPr/>
        </p:nvCxnSpPr>
        <p:spPr>
          <a:xfrm rot="5400000">
            <a:off x="3937369" y="857102"/>
            <a:ext cx="663331" cy="1235676"/>
          </a:xfrm>
          <a:prstGeom prst="curvedConnector3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Curved 118">
            <a:extLst>
              <a:ext uri="{FF2B5EF4-FFF2-40B4-BE49-F238E27FC236}">
                <a16:creationId xmlns:a16="http://schemas.microsoft.com/office/drawing/2014/main" id="{11557DC5-C7D1-A2F2-6BEB-7FA2AC0AF239}"/>
              </a:ext>
            </a:extLst>
          </p:cNvPr>
          <p:cNvCxnSpPr>
            <a:stCxn id="4" idx="4"/>
            <a:endCxn id="8" idx="0"/>
          </p:cNvCxnSpPr>
          <p:nvPr/>
        </p:nvCxnSpPr>
        <p:spPr>
          <a:xfrm rot="5400000">
            <a:off x="2818567" y="-310096"/>
            <a:ext cx="614935" cy="3521676"/>
          </a:xfrm>
          <a:prstGeom prst="curvedConnector3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A11AD75-49C9-5DF5-4D82-AAD458D19BC0}"/>
              </a:ext>
            </a:extLst>
          </p:cNvPr>
          <p:cNvCxnSpPr>
            <a:stCxn id="5" idx="2"/>
            <a:endCxn id="96" idx="2"/>
          </p:cNvCxnSpPr>
          <p:nvPr/>
        </p:nvCxnSpPr>
        <p:spPr>
          <a:xfrm flipH="1" flipV="1">
            <a:off x="2311912" y="1097357"/>
            <a:ext cx="427972" cy="1027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E66B919-87C8-DCF2-A40B-A02C23F9425E}"/>
              </a:ext>
            </a:extLst>
          </p:cNvPr>
          <p:cNvCxnSpPr>
            <a:stCxn id="8" idx="1"/>
            <a:endCxn id="68" idx="2"/>
          </p:cNvCxnSpPr>
          <p:nvPr/>
        </p:nvCxnSpPr>
        <p:spPr>
          <a:xfrm flipV="1">
            <a:off x="535129" y="1651883"/>
            <a:ext cx="446554" cy="2136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CB5BE816-8752-526A-0B3E-73A7E2AA95FD}"/>
              </a:ext>
            </a:extLst>
          </p:cNvPr>
          <p:cNvSpPr txBox="1"/>
          <p:nvPr/>
        </p:nvSpPr>
        <p:spPr>
          <a:xfrm>
            <a:off x="2406798" y="4192027"/>
            <a:ext cx="124053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/>
              <a:t>Control process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7BBFFCD-0E8F-243A-5F79-CDFC7339064E}"/>
              </a:ext>
            </a:extLst>
          </p:cNvPr>
          <p:cNvCxnSpPr>
            <a:stCxn id="9" idx="4"/>
            <a:endCxn id="139" idx="3"/>
          </p:cNvCxnSpPr>
          <p:nvPr/>
        </p:nvCxnSpPr>
        <p:spPr>
          <a:xfrm flipH="1">
            <a:off x="3647330" y="3696213"/>
            <a:ext cx="695891" cy="64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D01A786B-3965-17D4-FE6C-B001E091927B}"/>
              </a:ext>
            </a:extLst>
          </p:cNvPr>
          <p:cNvSpPr txBox="1"/>
          <p:nvPr/>
        </p:nvSpPr>
        <p:spPr>
          <a:xfrm>
            <a:off x="3802898" y="2379652"/>
            <a:ext cx="118551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/>
              <a:t>! </a:t>
            </a:r>
            <a:r>
              <a:rPr lang="en-US" sz="1300" err="1"/>
              <a:t>Packet+event</a:t>
            </a:r>
            <a:endParaRPr lang="en-US" sz="130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272B534-54E4-15AC-CE37-A571E55A15CC}"/>
              </a:ext>
            </a:extLst>
          </p:cNvPr>
          <p:cNvSpPr txBox="1"/>
          <p:nvPr/>
        </p:nvSpPr>
        <p:spPr>
          <a:xfrm>
            <a:off x="622942" y="5077358"/>
            <a:ext cx="185153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/>
              <a:t>(!): tell – fire and forget</a:t>
            </a:r>
          </a:p>
          <a:p>
            <a:r>
              <a:rPr lang="en-US" sz="1300"/>
              <a:t>(?): ask – require answer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5584575C-C9BC-B20E-30A6-B653441D33EF}"/>
              </a:ext>
            </a:extLst>
          </p:cNvPr>
          <p:cNvSpPr/>
          <p:nvPr/>
        </p:nvSpPr>
        <p:spPr>
          <a:xfrm>
            <a:off x="626973" y="5077358"/>
            <a:ext cx="1866142" cy="49244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7" name="Connector: Curved 166">
            <a:extLst>
              <a:ext uri="{FF2B5EF4-FFF2-40B4-BE49-F238E27FC236}">
                <a16:creationId xmlns:a16="http://schemas.microsoft.com/office/drawing/2014/main" id="{0CDEB4F8-84DA-9290-6757-87826582D141}"/>
              </a:ext>
            </a:extLst>
          </p:cNvPr>
          <p:cNvCxnSpPr>
            <a:stCxn id="9" idx="5"/>
            <a:endCxn id="6" idx="1"/>
          </p:cNvCxnSpPr>
          <p:nvPr/>
        </p:nvCxnSpPr>
        <p:spPr>
          <a:xfrm rot="5400000">
            <a:off x="4009263" y="3735176"/>
            <a:ext cx="1310359" cy="1017692"/>
          </a:xfrm>
          <a:prstGeom prst="curvedConnector3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B445A428-1F6C-2DF4-AD0B-307BF7D905BB}"/>
              </a:ext>
            </a:extLst>
          </p:cNvPr>
          <p:cNvSpPr txBox="1"/>
          <p:nvPr/>
        </p:nvSpPr>
        <p:spPr>
          <a:xfrm rot="17847370">
            <a:off x="4661810" y="3890950"/>
            <a:ext cx="1009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! Packet Infor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5C1DEE2F-4B32-643B-6989-ECF4C7A6971C}"/>
              </a:ext>
            </a:extLst>
          </p:cNvPr>
          <p:cNvSpPr txBox="1"/>
          <p:nvPr/>
        </p:nvSpPr>
        <p:spPr>
          <a:xfrm rot="16846335">
            <a:off x="7322119" y="3102065"/>
            <a:ext cx="673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! Action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18FA430E-60E3-F779-3C20-88B861F782FF}"/>
              </a:ext>
            </a:extLst>
          </p:cNvPr>
          <p:cNvSpPr txBox="1"/>
          <p:nvPr/>
        </p:nvSpPr>
        <p:spPr>
          <a:xfrm rot="17847370">
            <a:off x="3670594" y="4415023"/>
            <a:ext cx="9646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! ACK Packet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AC2EDA5-18CE-1132-9982-EA9D3C11E05C}"/>
              </a:ext>
            </a:extLst>
          </p:cNvPr>
          <p:cNvSpPr txBox="1"/>
          <p:nvPr/>
        </p:nvSpPr>
        <p:spPr>
          <a:xfrm>
            <a:off x="3667262" y="2733722"/>
            <a:ext cx="59304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/>
              <a:t>! Data</a:t>
            </a:r>
          </a:p>
        </p:txBody>
      </p:sp>
    </p:spTree>
    <p:extLst>
      <p:ext uri="{BB962C8B-B14F-4D97-AF65-F5344CB8AC3E}">
        <p14:creationId xmlns:p14="http://schemas.microsoft.com/office/powerpoint/2010/main" val="3179286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197</Words>
  <Application>Microsoft Office PowerPoint</Application>
  <PresentationFormat>Widescreen</PresentationFormat>
  <Paragraphs>69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Dung</dc:creator>
  <cp:lastModifiedBy>Tran Dung</cp:lastModifiedBy>
  <cp:revision>32</cp:revision>
  <dcterms:created xsi:type="dcterms:W3CDTF">2022-07-14T19:53:42Z</dcterms:created>
  <dcterms:modified xsi:type="dcterms:W3CDTF">2022-07-18T23:58:24Z</dcterms:modified>
</cp:coreProperties>
</file>