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A0B9"/>
    <a:srgbClr val="26B7D4"/>
    <a:srgbClr val="4D95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2A14-C7F9-4975-A334-DE9ED58ECBE6}" type="datetimeFigureOut">
              <a:rPr lang="fr-CH" smtClean="0"/>
              <a:t>05.04.2019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8BC4-892E-4CAE-B6AB-50368874482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95864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2A14-C7F9-4975-A334-DE9ED58ECBE6}" type="datetimeFigureOut">
              <a:rPr lang="fr-CH" smtClean="0"/>
              <a:t>05.04.2019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8BC4-892E-4CAE-B6AB-50368874482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57580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2A14-C7F9-4975-A334-DE9ED58ECBE6}" type="datetimeFigureOut">
              <a:rPr lang="fr-CH" smtClean="0"/>
              <a:t>05.04.2019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8BC4-892E-4CAE-B6AB-50368874482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7016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610600" y="6344849"/>
            <a:ext cx="2743200" cy="365125"/>
          </a:xfrm>
        </p:spPr>
        <p:txBody>
          <a:bodyPr/>
          <a:lstStyle/>
          <a:p>
            <a:fld id="{0BEF2A14-C7F9-4975-A334-DE9ED58ECBE6}" type="datetimeFigureOut">
              <a:rPr lang="fr-CH" smtClean="0"/>
              <a:t>05.04.2019</a:t>
            </a:fld>
            <a:endParaRPr lang="fr-CH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650789" cy="6858000"/>
          </a:xfrm>
          <a:prstGeom prst="rect">
            <a:avLst/>
          </a:prstGeom>
          <a:solidFill>
            <a:srgbClr val="26B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69" t="25035" r="39329" b="25388"/>
          <a:stretch/>
        </p:blipFill>
        <p:spPr>
          <a:xfrm>
            <a:off x="72080" y="186565"/>
            <a:ext cx="506627" cy="487724"/>
          </a:xfrm>
          <a:prstGeom prst="rect">
            <a:avLst/>
          </a:prstGeom>
        </p:spPr>
      </p:pic>
      <p:sp>
        <p:nvSpPr>
          <p:cNvPr id="9" name="Espace réservé du numéro de diapositive 5"/>
          <p:cNvSpPr txBox="1">
            <a:spLocks/>
          </p:cNvSpPr>
          <p:nvPr userDrawn="1"/>
        </p:nvSpPr>
        <p:spPr>
          <a:xfrm>
            <a:off x="72080" y="6356349"/>
            <a:ext cx="506627" cy="423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BC68BC4-892E-4CAE-B6AB-503688744820}" type="slidenum">
              <a:rPr lang="fr-CH" sz="2000" b="1" smtClean="0">
                <a:solidFill>
                  <a:schemeClr val="bg1"/>
                </a:solidFill>
              </a:rPr>
              <a:pPr algn="ctr"/>
              <a:t>‹N°›</a:t>
            </a:fld>
            <a:endParaRPr lang="fr-CH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633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2A14-C7F9-4975-A334-DE9ED58ECBE6}" type="datetimeFigureOut">
              <a:rPr lang="fr-CH" smtClean="0"/>
              <a:t>05.04.2019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8BC4-892E-4CAE-B6AB-50368874482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82742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2A14-C7F9-4975-A334-DE9ED58ECBE6}" type="datetimeFigureOut">
              <a:rPr lang="fr-CH" smtClean="0"/>
              <a:t>05.04.2019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8BC4-892E-4CAE-B6AB-50368874482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73501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2A14-C7F9-4975-A334-DE9ED58ECBE6}" type="datetimeFigureOut">
              <a:rPr lang="fr-CH" smtClean="0"/>
              <a:t>05.04.2019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8BC4-892E-4CAE-B6AB-50368874482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46302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2A14-C7F9-4975-A334-DE9ED58ECBE6}" type="datetimeFigureOut">
              <a:rPr lang="fr-CH" smtClean="0"/>
              <a:t>05.04.2019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8BC4-892E-4CAE-B6AB-50368874482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11494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2A14-C7F9-4975-A334-DE9ED58ECBE6}" type="datetimeFigureOut">
              <a:rPr lang="fr-CH" smtClean="0"/>
              <a:t>05.04.2019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8BC4-892E-4CAE-B6AB-50368874482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23626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2A14-C7F9-4975-A334-DE9ED58ECBE6}" type="datetimeFigureOut">
              <a:rPr lang="fr-CH" smtClean="0"/>
              <a:t>05.04.2019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8BC4-892E-4CAE-B6AB-50368874482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8045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2A14-C7F9-4975-A334-DE9ED58ECBE6}" type="datetimeFigureOut">
              <a:rPr lang="fr-CH" smtClean="0"/>
              <a:t>05.04.2019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8BC4-892E-4CAE-B6AB-50368874482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74677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F2A14-C7F9-4975-A334-DE9ED58ECBE6}" type="datetimeFigureOut">
              <a:rPr lang="fr-CH" smtClean="0"/>
              <a:t>05.04.2019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68BC4-892E-4CAE-B6AB-50368874482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9049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hitetrash.nl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26B7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err="1" smtClean="0"/>
              <a:t>PreTPI</a:t>
            </a:r>
            <a:r>
              <a:rPr lang="fr-CH" dirty="0" smtClean="0"/>
              <a:t/>
            </a:r>
            <a:br>
              <a:rPr lang="fr-CH" dirty="0" smtClean="0"/>
            </a:br>
            <a:r>
              <a:rPr lang="fr-CH" dirty="0" smtClean="0"/>
              <a:t>Messaging Web App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Nicolas Maitre</a:t>
            </a:r>
            <a:endParaRPr lang="fr-CH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063" y="4064690"/>
            <a:ext cx="5157874" cy="214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90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>
                <a:hlinkClick r:id="rId2"/>
              </a:rPr>
              <a:t>http://whitetrash.nl/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65513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B7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" name="ZoneTexte 4"/>
          <p:cNvSpPr txBox="1"/>
          <p:nvPr/>
        </p:nvSpPr>
        <p:spPr>
          <a:xfrm>
            <a:off x="0" y="-177800"/>
            <a:ext cx="12192000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49600" dirty="0" smtClean="0">
                <a:solidFill>
                  <a:srgbClr val="21A0B9"/>
                </a:solidFill>
              </a:rPr>
              <a:t>????</a:t>
            </a:r>
            <a:endParaRPr lang="fr-CH" dirty="0">
              <a:solidFill>
                <a:srgbClr val="21A0B9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61108"/>
          </a:xfrm>
        </p:spPr>
        <p:txBody>
          <a:bodyPr>
            <a:noAutofit/>
          </a:bodyPr>
          <a:lstStyle/>
          <a:p>
            <a:pPr algn="ctr"/>
            <a:r>
              <a:rPr lang="fr-CH" sz="8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</a:t>
            </a:r>
            <a:r>
              <a:rPr lang="fr-CH" sz="8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uestions?</a:t>
            </a:r>
            <a:endParaRPr lang="fr-CH" sz="8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6903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4429</TotalTime>
  <Words>10</Words>
  <Application>Microsoft Office PowerPoint</Application>
  <PresentationFormat>Grand écran</PresentationFormat>
  <Paragraphs>5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PreTPI Messaging Web App</vt:lpstr>
      <vt:lpstr>Présentation PowerPoint</vt:lpstr>
      <vt:lpstr>Questions?</vt:lpstr>
    </vt:vector>
  </TitlesOfParts>
  <Company>CPNV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PreTPI Messaging Web App</dc:title>
  <dc:creator>MAITRE Nicolas</dc:creator>
  <cp:lastModifiedBy>MAITRE Nicolas</cp:lastModifiedBy>
  <cp:revision>7</cp:revision>
  <dcterms:created xsi:type="dcterms:W3CDTF">2019-04-05T08:01:16Z</dcterms:created>
  <dcterms:modified xsi:type="dcterms:W3CDTF">2019-04-08T11:31:01Z</dcterms:modified>
</cp:coreProperties>
</file>