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58" r:id="rId4"/>
    <p:sldId id="265" r:id="rId5"/>
    <p:sldId id="262" r:id="rId6"/>
    <p:sldId id="259" r:id="rId7"/>
    <p:sldId id="260" r:id="rId8"/>
    <p:sldId id="261" r:id="rId9"/>
    <p:sldId id="266" r:id="rId10"/>
    <p:sldId id="267" r:id="rId11"/>
    <p:sldId id="263" r:id="rId12"/>
    <p:sldId id="264" r:id="rId13"/>
    <p:sldId id="26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002F-0ED1-4E46-8705-809112A4BD24}" type="datetimeFigureOut">
              <a:rPr lang="fr-CH" smtClean="0"/>
              <a:t>25.01.2017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91EB298-DF92-461A-9DE8-A16E955BA56C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002F-0ED1-4E46-8705-809112A4BD24}" type="datetimeFigureOut">
              <a:rPr lang="fr-CH" smtClean="0"/>
              <a:t>25.01.2017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B298-DF92-461A-9DE8-A16E955BA5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002F-0ED1-4E46-8705-809112A4BD24}" type="datetimeFigureOut">
              <a:rPr lang="fr-CH" smtClean="0"/>
              <a:t>25.01.2017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B298-DF92-461A-9DE8-A16E955BA5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002F-0ED1-4E46-8705-809112A4BD24}" type="datetimeFigureOut">
              <a:rPr lang="fr-CH" smtClean="0"/>
              <a:t>25.01.2017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B298-DF92-461A-9DE8-A16E955BA5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002F-0ED1-4E46-8705-809112A4BD24}" type="datetimeFigureOut">
              <a:rPr lang="fr-CH" smtClean="0"/>
              <a:t>25.01.2017</a:t>
            </a:fld>
            <a:endParaRPr lang="fr-CH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B298-DF92-461A-9DE8-A16E955BA56C}" type="slidenum">
              <a:rPr lang="fr-CH" smtClean="0"/>
              <a:t>‹N°›</a:t>
            </a:fld>
            <a:endParaRPr lang="fr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002F-0ED1-4E46-8705-809112A4BD24}" type="datetimeFigureOut">
              <a:rPr lang="fr-CH" smtClean="0"/>
              <a:t>25.01.2017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B298-DF92-461A-9DE8-A16E955BA5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002F-0ED1-4E46-8705-809112A4BD24}" type="datetimeFigureOut">
              <a:rPr lang="fr-CH" smtClean="0"/>
              <a:t>25.01.2017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B298-DF92-461A-9DE8-A16E955BA5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002F-0ED1-4E46-8705-809112A4BD24}" type="datetimeFigureOut">
              <a:rPr lang="fr-CH" smtClean="0"/>
              <a:t>25.01.2017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B298-DF92-461A-9DE8-A16E955BA5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002F-0ED1-4E46-8705-809112A4BD24}" type="datetimeFigureOut">
              <a:rPr lang="fr-CH" smtClean="0"/>
              <a:t>25.01.2017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B298-DF92-461A-9DE8-A16E955BA5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002F-0ED1-4E46-8705-809112A4BD24}" type="datetimeFigureOut">
              <a:rPr lang="fr-CH" smtClean="0"/>
              <a:t>25.01.2017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B298-DF92-461A-9DE8-A16E955BA56C}" type="slidenum">
              <a:rPr lang="fr-CH" smtClean="0"/>
              <a:t>‹N°›</a:t>
            </a:fld>
            <a:endParaRPr lang="fr-CH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002F-0ED1-4E46-8705-809112A4BD24}" type="datetimeFigureOut">
              <a:rPr lang="fr-CH" smtClean="0"/>
              <a:t>25.01.2017</a:t>
            </a:fld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B298-DF92-461A-9DE8-A16E955BA56C}" type="slidenum">
              <a:rPr lang="fr-CH" smtClean="0"/>
              <a:t>‹N°›</a:t>
            </a:fld>
            <a:endParaRPr lang="fr-CH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216002F-0ED1-4E46-8705-809112A4BD24}" type="datetimeFigureOut">
              <a:rPr lang="fr-CH" smtClean="0"/>
              <a:t>25.01.2017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91EB298-DF92-461A-9DE8-A16E955BA56C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Par Daniel Macedo et Nicolas Maitre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TOTD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209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Classe Entité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752600"/>
            <a:ext cx="1531758" cy="5016940"/>
          </a:xfrm>
        </p:spPr>
      </p:pic>
    </p:spTree>
    <p:extLst>
      <p:ext uri="{BB962C8B-B14F-4D97-AF65-F5344CB8AC3E}">
        <p14:creationId xmlns:p14="http://schemas.microsoft.com/office/powerpoint/2010/main" val="54521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Problèmes rencontrés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La logique de Monogame n’était pas forcément simple à comprendre au début et le démarrage a été plutôt lent.</a:t>
            </a:r>
          </a:p>
          <a:p>
            <a:endParaRPr lang="fr-CH" dirty="0"/>
          </a:p>
          <a:p>
            <a:r>
              <a:rPr lang="fr-CH" dirty="0" smtClean="0"/>
              <a:t>Nous avons eu quelques prob</a:t>
            </a:r>
            <a:r>
              <a:rPr lang="fr-CH" dirty="0" smtClean="0"/>
              <a:t>lèmes </a:t>
            </a:r>
            <a:r>
              <a:rPr lang="fr-CH" dirty="0" smtClean="0"/>
              <a:t>avec des classes qui s’instanciaient dans un ordre assez aléatoire d’une compilation à l’autre</a:t>
            </a:r>
          </a:p>
          <a:p>
            <a:endParaRPr lang="fr-CH" dirty="0"/>
          </a:p>
          <a:p>
            <a:r>
              <a:rPr lang="fr-CH" dirty="0" smtClean="0"/>
              <a:t>Pour des problèmes de temps, certaines fonctionnalités ont </a:t>
            </a:r>
            <a:r>
              <a:rPr lang="fr-CH" smtClean="0"/>
              <a:t>été abandonnées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5595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que nous avons appris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avons appris </a:t>
            </a:r>
            <a:r>
              <a:rPr lang="fr-FR" dirty="0"/>
              <a:t>à</a:t>
            </a:r>
            <a:r>
              <a:rPr lang="fr-FR" dirty="0" smtClean="0"/>
              <a:t> utiliser </a:t>
            </a:r>
            <a:r>
              <a:rPr lang="fr-FR" dirty="0" err="1" smtClean="0"/>
              <a:t>MonoGame</a:t>
            </a:r>
            <a:r>
              <a:rPr lang="fr-FR" dirty="0" smtClean="0"/>
              <a:t> et nous avons appris différentes manières de travaillé sur </a:t>
            </a:r>
            <a:r>
              <a:rPr lang="fr-FR" dirty="0" err="1" smtClean="0"/>
              <a:t>Unity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Ce projet nous a permis notamment de renforcer nos connaissance du 226a et du 226b</a:t>
            </a:r>
          </a:p>
          <a:p>
            <a:endParaRPr lang="fr-FR" dirty="0" smtClean="0"/>
          </a:p>
          <a:p>
            <a:r>
              <a:rPr lang="fr-FR" dirty="0" smtClean="0"/>
              <a:t>Nous avons appris a utilisé </a:t>
            </a:r>
            <a:r>
              <a:rPr lang="fr-FR" dirty="0" err="1" smtClean="0"/>
              <a:t>IceScrum</a:t>
            </a:r>
            <a:r>
              <a:rPr lang="fr-FR" dirty="0" smtClean="0"/>
              <a:t> pour gérer les sprints, le </a:t>
            </a:r>
            <a:r>
              <a:rPr lang="fr-FR" dirty="0" err="1" smtClean="0"/>
              <a:t>product</a:t>
            </a:r>
            <a:r>
              <a:rPr lang="fr-FR" dirty="0" smtClean="0"/>
              <a:t> </a:t>
            </a:r>
            <a:r>
              <a:rPr lang="fr-FR" dirty="0" err="1" smtClean="0"/>
              <a:t>backlog</a:t>
            </a:r>
            <a:r>
              <a:rPr lang="fr-FR" smtClean="0"/>
              <a:t>, etc…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5042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648" y="-121333"/>
            <a:ext cx="12426112" cy="697933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848620"/>
            <a:ext cx="9001000" cy="1039427"/>
          </a:xfrm>
        </p:spPr>
        <p:txBody>
          <a:bodyPr>
            <a:noAutofit/>
          </a:bodyPr>
          <a:lstStyle/>
          <a:p>
            <a:r>
              <a:rPr lang="fr-CH" sz="4400" b="1" dirty="0" smtClean="0">
                <a:latin typeface="Adobe Garamond Pro Bold" panose="02020702060506020403" pitchFamily="18" charset="0"/>
              </a:rPr>
              <a:t>Merci de votre attention</a:t>
            </a:r>
            <a:r>
              <a:rPr lang="fr-CH" sz="8800" b="1" dirty="0" smtClean="0">
                <a:latin typeface="Adobe Garamond Pro Bold" panose="02020702060506020403" pitchFamily="18" charset="0"/>
              </a:rPr>
              <a:t>!</a:t>
            </a:r>
            <a:endParaRPr lang="fr-CH" sz="8800" b="1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03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Table des matières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Description du projet</a:t>
            </a:r>
          </a:p>
          <a:p>
            <a:r>
              <a:rPr lang="fr-FR" dirty="0" smtClean="0"/>
              <a:t>Organisation</a:t>
            </a:r>
            <a:endParaRPr lang="fr-CH" dirty="0" smtClean="0"/>
          </a:p>
          <a:p>
            <a:r>
              <a:rPr lang="fr-CH" dirty="0" smtClean="0"/>
              <a:t>Choix Techniques</a:t>
            </a:r>
          </a:p>
          <a:p>
            <a:r>
              <a:rPr lang="fr-CH" dirty="0" smtClean="0"/>
              <a:t>Structure de code</a:t>
            </a:r>
          </a:p>
          <a:p>
            <a:r>
              <a:rPr lang="fr-CH" dirty="0" smtClean="0"/>
              <a:t>Problèmes rencontrés</a:t>
            </a:r>
          </a:p>
          <a:p>
            <a:r>
              <a:rPr lang="fr-FR" dirty="0" smtClean="0"/>
              <a:t>Ce que nous avons appris</a:t>
            </a:r>
            <a:endParaRPr lang="fr-CH" dirty="0" smtClean="0"/>
          </a:p>
          <a:p>
            <a:endParaRPr lang="fr-CH" dirty="0"/>
          </a:p>
          <a:p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265065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Présentation du projet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Ce projet est un jeu </a:t>
            </a:r>
            <a:r>
              <a:rPr lang="fr-CH" dirty="0" smtClean="0"/>
              <a:t>développé </a:t>
            </a:r>
            <a:r>
              <a:rPr lang="fr-CH" dirty="0" smtClean="0"/>
              <a:t>dans le cadre de notre module projet C#</a:t>
            </a:r>
          </a:p>
          <a:p>
            <a:endParaRPr lang="fr-CH" dirty="0"/>
          </a:p>
          <a:p>
            <a:r>
              <a:rPr lang="fr-CH" dirty="0" smtClean="0"/>
              <a:t>Nous avons fait un jeu de tir avec une vue de dessus (</a:t>
            </a:r>
            <a:r>
              <a:rPr lang="fr-CH" dirty="0" err="1" smtClean="0"/>
              <a:t>TopView</a:t>
            </a:r>
            <a:r>
              <a:rPr lang="fr-CH" dirty="0" smtClean="0"/>
              <a:t>)</a:t>
            </a:r>
          </a:p>
          <a:p>
            <a:endParaRPr lang="fr-FR" dirty="0"/>
          </a:p>
          <a:p>
            <a:r>
              <a:rPr lang="fr-FR" dirty="0" smtClean="0"/>
              <a:t>Nous avons été suivi par nos professeurs grâce a </a:t>
            </a:r>
            <a:r>
              <a:rPr lang="fr-FR" dirty="0" err="1" smtClean="0"/>
              <a:t>IceScrum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90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6128" y="332656"/>
            <a:ext cx="8260672" cy="1220428"/>
          </a:xfrm>
        </p:spPr>
        <p:txBody>
          <a:bodyPr>
            <a:normAutofit/>
          </a:bodyPr>
          <a:lstStyle/>
          <a:p>
            <a:r>
              <a:rPr lang="fr-FR" dirty="0" smtClean="0"/>
              <a:t>Pourquoi avoir choisi un tel projet?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Etant intéressés par les jeux-vidéo, en créer était tentant.</a:t>
            </a:r>
          </a:p>
          <a:p>
            <a:endParaRPr lang="fr-FR" dirty="0"/>
          </a:p>
          <a:p>
            <a:r>
              <a:rPr lang="fr-FR" dirty="0" smtClean="0"/>
              <a:t>Au </a:t>
            </a:r>
            <a:r>
              <a:rPr lang="fr-FR" dirty="0" smtClean="0"/>
              <a:t>niveau technique, </a:t>
            </a:r>
            <a:r>
              <a:rPr lang="fr-FR" dirty="0"/>
              <a:t>c</a:t>
            </a:r>
            <a:r>
              <a:rPr lang="fr-FR" dirty="0" smtClean="0"/>
              <a:t>ela nous a permis de revoir et consolider nos bases sur le C# et de découvrir XNA avec </a:t>
            </a:r>
            <a:r>
              <a:rPr lang="fr-FR" dirty="0" err="1" smtClean="0"/>
              <a:t>MonoGame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6756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Captures d’écran du jeu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906" y="1628800"/>
            <a:ext cx="6741115" cy="5045290"/>
          </a:xfrm>
        </p:spPr>
      </p:pic>
    </p:spTree>
    <p:extLst>
      <p:ext uri="{BB962C8B-B14F-4D97-AF65-F5344CB8AC3E}">
        <p14:creationId xmlns:p14="http://schemas.microsoft.com/office/powerpoint/2010/main" val="313033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Organisation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Ce projet à été réalisé par groupe de deux</a:t>
            </a:r>
          </a:p>
          <a:p>
            <a:endParaRPr lang="fr-CH" dirty="0"/>
          </a:p>
          <a:p>
            <a:r>
              <a:rPr lang="fr-CH" dirty="0" smtClean="0"/>
              <a:t>Dans nôtre groupe, Nicolas s’est occupé de la programmation et Daniel de la documentation , des ressources et un petit peu de code au début</a:t>
            </a:r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8203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technique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Au début nous avions commencé à programmer sur </a:t>
            </a:r>
            <a:r>
              <a:rPr lang="fr-FR" dirty="0" err="1" smtClean="0"/>
              <a:t>Unity</a:t>
            </a:r>
            <a:r>
              <a:rPr lang="fr-FR" dirty="0" smtClean="0"/>
              <a:t> avec un moteur C#</a:t>
            </a:r>
          </a:p>
          <a:p>
            <a:endParaRPr lang="fr-FR" dirty="0"/>
          </a:p>
          <a:p>
            <a:r>
              <a:rPr lang="fr-FR" dirty="0" smtClean="0"/>
              <a:t>Puis, nous nous sommes orientés sur faire un jeu en C# à l’aide de </a:t>
            </a:r>
            <a:r>
              <a:rPr lang="fr-FR" dirty="0" err="1" smtClean="0"/>
              <a:t>MonoGame</a:t>
            </a:r>
            <a:r>
              <a:rPr lang="fr-FR" dirty="0" smtClean="0"/>
              <a:t> 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247835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Structure de Classe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Notre code se divise en </a:t>
            </a:r>
            <a:r>
              <a:rPr lang="fr-FR" dirty="0" smtClean="0"/>
              <a:t>12</a:t>
            </a:r>
            <a:r>
              <a:rPr lang="fr-FR" dirty="0" smtClean="0"/>
              <a:t> </a:t>
            </a:r>
            <a:r>
              <a:rPr lang="fr-FR" dirty="0" smtClean="0"/>
              <a:t>classes </a:t>
            </a:r>
            <a:r>
              <a:rPr lang="fr-FR" dirty="0" smtClean="0"/>
              <a:t>importantes. </a:t>
            </a:r>
          </a:p>
          <a:p>
            <a:endParaRPr lang="fr-FR" dirty="0"/>
          </a:p>
          <a:p>
            <a:r>
              <a:rPr lang="fr-FR" dirty="0" smtClean="0"/>
              <a:t>Le jeu est géré par une classe appelée « </a:t>
            </a:r>
            <a:r>
              <a:rPr lang="fr-FR" dirty="0" err="1" smtClean="0"/>
              <a:t>gameManager</a:t>
            </a:r>
            <a:r>
              <a:rPr lang="fr-FR" dirty="0" smtClean="0"/>
              <a:t> »</a:t>
            </a:r>
          </a:p>
          <a:p>
            <a:endParaRPr lang="fr-FR" dirty="0"/>
          </a:p>
          <a:p>
            <a:r>
              <a:rPr lang="fr-FR" dirty="0" smtClean="0"/>
              <a:t>« Zombie » et « </a:t>
            </a:r>
            <a:r>
              <a:rPr lang="fr-FR" dirty="0" smtClean="0"/>
              <a:t>P</a:t>
            </a:r>
            <a:r>
              <a:rPr lang="fr-FR" dirty="0" smtClean="0"/>
              <a:t>layer » ont beaucoup de points communs, ils héritent donc d’</a:t>
            </a:r>
            <a:r>
              <a:rPr lang="fr-FR" dirty="0" smtClean="0"/>
              <a:t> « Entité »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209554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Diagramme de classes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446" y="2244178"/>
            <a:ext cx="9275446" cy="3633093"/>
          </a:xfrm>
        </p:spPr>
      </p:pic>
    </p:spTree>
    <p:extLst>
      <p:ext uri="{BB962C8B-B14F-4D97-AF65-F5344CB8AC3E}">
        <p14:creationId xmlns:p14="http://schemas.microsoft.com/office/powerpoint/2010/main" val="390351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icaire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Apothicaire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icair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317</TotalTime>
  <Words>320</Words>
  <Application>Microsoft Office PowerPoint</Application>
  <PresentationFormat>Affichage à l'écran (4:3)</PresentationFormat>
  <Paragraphs>51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Adobe Garamond Pro Bold</vt:lpstr>
      <vt:lpstr>Arial</vt:lpstr>
      <vt:lpstr>Book Antiqua</vt:lpstr>
      <vt:lpstr>Century Gothic</vt:lpstr>
      <vt:lpstr>Apothicaire</vt:lpstr>
      <vt:lpstr>TOTD</vt:lpstr>
      <vt:lpstr>Table des matières</vt:lpstr>
      <vt:lpstr>Présentation du projet</vt:lpstr>
      <vt:lpstr>Pourquoi avoir choisi un tel projet?</vt:lpstr>
      <vt:lpstr>Captures d’écran du jeu</vt:lpstr>
      <vt:lpstr>Organisation</vt:lpstr>
      <vt:lpstr>Choix technique</vt:lpstr>
      <vt:lpstr>Structure de Classe</vt:lpstr>
      <vt:lpstr>Diagramme de classes</vt:lpstr>
      <vt:lpstr>Classe Entité</vt:lpstr>
      <vt:lpstr>Problèmes rencontrés</vt:lpstr>
      <vt:lpstr>Ce que nous avons appris</vt:lpstr>
      <vt:lpstr>Merci de votre attention!</vt:lpstr>
    </vt:vector>
  </TitlesOfParts>
  <Company>CPNV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TOTD</dc:title>
  <dc:creator>MACEDO Daniel</dc:creator>
  <cp:lastModifiedBy>Azertycraft</cp:lastModifiedBy>
  <cp:revision>21</cp:revision>
  <dcterms:created xsi:type="dcterms:W3CDTF">2017-01-12T13:09:51Z</dcterms:created>
  <dcterms:modified xsi:type="dcterms:W3CDTF">2017-01-25T13:47:56Z</dcterms:modified>
</cp:coreProperties>
</file>