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304E-2C94-40CD-95EC-07D84A5EA27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8E91-ACEE-4E4A-BC86-A6BB57F23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6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304E-2C94-40CD-95EC-07D84A5EA27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8E91-ACEE-4E4A-BC86-A6BB57F23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2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304E-2C94-40CD-95EC-07D84A5EA27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8E91-ACEE-4E4A-BC86-A6BB57F23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4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304E-2C94-40CD-95EC-07D84A5EA27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8E91-ACEE-4E4A-BC86-A6BB57F23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304E-2C94-40CD-95EC-07D84A5EA27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8E91-ACEE-4E4A-BC86-A6BB57F23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6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304E-2C94-40CD-95EC-07D84A5EA27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8E91-ACEE-4E4A-BC86-A6BB57F23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304E-2C94-40CD-95EC-07D84A5EA27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8E91-ACEE-4E4A-BC86-A6BB57F23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9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304E-2C94-40CD-95EC-07D84A5EA27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8E91-ACEE-4E4A-BC86-A6BB57F23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3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304E-2C94-40CD-95EC-07D84A5EA27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8E91-ACEE-4E4A-BC86-A6BB57F23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1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304E-2C94-40CD-95EC-07D84A5EA27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8E91-ACEE-4E4A-BC86-A6BB57F23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9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304E-2C94-40CD-95EC-07D84A5EA27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8E91-ACEE-4E4A-BC86-A6BB57F23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9304E-2C94-40CD-95EC-07D84A5EA27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58E91-ACEE-4E4A-BC86-A6BB57F23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9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9011" y="224291"/>
            <a:ext cx="3122763" cy="2838090"/>
            <a:chOff x="664233" y="1259457"/>
            <a:chExt cx="3122763" cy="2838090"/>
          </a:xfrm>
          <a:scene3d>
            <a:camera prst="perspectiveContrastingRightFacing"/>
            <a:lightRig rig="threePt" dir="t"/>
          </a:scene3d>
        </p:grpSpPr>
        <p:sp>
          <p:nvSpPr>
            <p:cNvPr id="4" name="Rectangle 3"/>
            <p:cNvSpPr/>
            <p:nvPr/>
          </p:nvSpPr>
          <p:spPr>
            <a:xfrm>
              <a:off x="664233" y="1259457"/>
              <a:ext cx="2665563" cy="238089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16633" y="1411857"/>
              <a:ext cx="2665563" cy="23808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69033" y="1564257"/>
              <a:ext cx="2665563" cy="238089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21433" y="1716657"/>
              <a:ext cx="2665563" cy="238089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b="1" i="1" dirty="0" smtClean="0"/>
                <a:t>Select a Template from 100s of intuitive and customizable template</a:t>
              </a:r>
              <a:endParaRPr lang="en-US" sz="2800" b="1" i="1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4446256" y="225581"/>
            <a:ext cx="3121200" cy="2836800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i="1" dirty="0" smtClean="0"/>
              <a:t>Live Preview in Code Sandbox</a:t>
            </a:r>
            <a:endParaRPr lang="en-US" sz="4400" b="1" i="1" dirty="0"/>
          </a:p>
        </p:txBody>
      </p:sp>
      <p:sp>
        <p:nvSpPr>
          <p:cNvPr id="10" name="Rectangle 9"/>
          <p:cNvSpPr/>
          <p:nvPr/>
        </p:nvSpPr>
        <p:spPr>
          <a:xfrm>
            <a:off x="8985844" y="189786"/>
            <a:ext cx="3121200" cy="2836800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i="1" dirty="0" smtClean="0"/>
              <a:t>Make Changes in json and see them getting reflected in actual cv.</a:t>
            </a:r>
            <a:endParaRPr lang="en-US" sz="3600" b="1" i="1" dirty="0"/>
          </a:p>
        </p:txBody>
      </p:sp>
      <p:sp>
        <p:nvSpPr>
          <p:cNvPr id="11" name="Rectangle 10"/>
          <p:cNvSpPr/>
          <p:nvPr/>
        </p:nvSpPr>
        <p:spPr>
          <a:xfrm>
            <a:off x="70574" y="3561140"/>
            <a:ext cx="3121200" cy="2836800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i="1" dirty="0" smtClean="0"/>
              <a:t>Fork the files and customize templates as per your requirements.</a:t>
            </a:r>
            <a:endParaRPr lang="en-US" sz="3200" b="1" i="1" dirty="0"/>
          </a:p>
        </p:txBody>
      </p:sp>
      <p:sp>
        <p:nvSpPr>
          <p:cNvPr id="12" name="Rectangle 11"/>
          <p:cNvSpPr/>
          <p:nvPr/>
        </p:nvSpPr>
        <p:spPr>
          <a:xfrm>
            <a:off x="8985844" y="3561140"/>
            <a:ext cx="3121200" cy="2836800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i="1" dirty="0" smtClean="0"/>
              <a:t>Rate and Review other’s design and contribute towards growth of open source frontend community!</a:t>
            </a:r>
            <a:endParaRPr lang="en-US" sz="2800" b="1" i="1" dirty="0"/>
          </a:p>
        </p:txBody>
      </p:sp>
      <p:sp>
        <p:nvSpPr>
          <p:cNvPr id="13" name="Rectangle 12"/>
          <p:cNvSpPr/>
          <p:nvPr/>
        </p:nvSpPr>
        <p:spPr>
          <a:xfrm>
            <a:off x="4446256" y="3561140"/>
            <a:ext cx="3121200" cy="2836800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i="1" dirty="0" smtClean="0"/>
              <a:t>Share your art with others and showcase your web design and development skills.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2566837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 Sahil</dc:creator>
  <cp:lastModifiedBy>Shivam Sahil</cp:lastModifiedBy>
  <cp:revision>2</cp:revision>
  <dcterms:created xsi:type="dcterms:W3CDTF">2020-09-26T08:48:38Z</dcterms:created>
  <dcterms:modified xsi:type="dcterms:W3CDTF">2020-09-26T08:55:10Z</dcterms:modified>
</cp:coreProperties>
</file>