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12.png" ContentType="image/png"/>
  <Override PartName="/ppt/media/image11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slide13.xml" ContentType="application/vnd.openxmlformats-officedocument.presentationml.slide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7474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4350240" y="2855520"/>
            <a:ext cx="442440" cy="104400"/>
            <a:chOff x="4350240" y="2855520"/>
            <a:chExt cx="442440" cy="104400"/>
          </a:xfrm>
        </p:grpSpPr>
        <p:sp>
          <p:nvSpPr>
            <p:cNvPr id="1" name="CustomShape 2"/>
            <p:cNvSpPr/>
            <p:nvPr/>
          </p:nvSpPr>
          <p:spPr>
            <a:xfrm>
              <a:off x="4519080" y="2855520"/>
              <a:ext cx="104400" cy="1044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" name="CustomShape 3"/>
            <p:cNvSpPr/>
            <p:nvPr/>
          </p:nvSpPr>
          <p:spPr>
            <a:xfrm>
              <a:off x="4688280" y="2855520"/>
              <a:ext cx="104400" cy="1044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CustomShape 4"/>
            <p:cNvSpPr/>
            <p:nvPr/>
          </p:nvSpPr>
          <p:spPr>
            <a:xfrm>
              <a:off x="4350240" y="2855520"/>
              <a:ext cx="104400" cy="1044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400" cy="6249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pt-BR" sz="1800" spc="-1" strike="noStrike">
                <a:latin typeface="Arial"/>
              </a:rPr>
              <a:t>Clique para editar o formato do texto do título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400" cy="34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Clique para editar o formato do texto da estrutura de tópicos</a:t>
            </a:r>
            <a:endParaRPr b="0" lang="pt-BR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latin typeface="Arial"/>
              </a:rPr>
              <a:t>2.º nível da estrutura de tópicos</a:t>
            </a:r>
            <a:endParaRPr b="0" lang="pt-BR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3.º nível da estrutura de tópicos</a:t>
            </a:r>
            <a:endParaRPr b="0" lang="pt-BR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latin typeface="Arial"/>
              </a:rPr>
              <a:t>4.º nível da estrutura de tópicos</a:t>
            </a:r>
            <a:endParaRPr b="0" lang="pt-BR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5.º nível da estrutura de tópicos</a:t>
            </a:r>
            <a:endParaRPr b="0" lang="pt-BR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6.º nível da estrutura de tópicos</a:t>
            </a:r>
            <a:endParaRPr b="0" lang="pt-BR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7.º nível da estrutura de tópicos</a:t>
            </a:r>
            <a:endParaRPr b="0" lang="pt-BR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7474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311760" y="715320"/>
            <a:ext cx="8519400" cy="205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 algn="ctr">
              <a:lnSpc>
                <a:spcPct val="100000"/>
              </a:lnSpc>
            </a:pPr>
            <a:r>
              <a:rPr b="1" lang="pt-BR" sz="4800" spc="-1" strike="noStrike">
                <a:solidFill>
                  <a:srgbClr val="ffffff"/>
                </a:solidFill>
                <a:latin typeface="Oswald"/>
                <a:ea typeface="Oswald"/>
              </a:rPr>
              <a:t>Análise relacional de suicídios </a:t>
            </a:r>
            <a:endParaRPr b="0" lang="pt-BR" sz="4800" spc="-1" strike="noStrike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2225880" y="2935800"/>
            <a:ext cx="4691160" cy="111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0" lang="pt-BR" sz="2400" spc="-1" strike="noStrike">
                <a:solidFill>
                  <a:srgbClr val="ffffff"/>
                </a:solidFill>
                <a:latin typeface="Proxima Nova"/>
                <a:ea typeface="Proxima Nova"/>
              </a:rPr>
              <a:t>Análise gráfica de suicídios e suas correlações</a:t>
            </a:r>
            <a:endParaRPr b="0" lang="pt-BR" sz="24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" descr=""/>
          <p:cNvPicPr/>
          <p:nvPr/>
        </p:nvPicPr>
        <p:blipFill>
          <a:blip r:embed="rId1"/>
          <a:stretch/>
        </p:blipFill>
        <p:spPr>
          <a:xfrm>
            <a:off x="433440" y="869400"/>
            <a:ext cx="8266680" cy="3389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" descr=""/>
          <p:cNvPicPr/>
          <p:nvPr/>
        </p:nvPicPr>
        <p:blipFill>
          <a:blip r:embed="rId1"/>
          <a:stretch/>
        </p:blipFill>
        <p:spPr>
          <a:xfrm>
            <a:off x="149040" y="792000"/>
            <a:ext cx="8778240" cy="3702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" descr=""/>
          <p:cNvPicPr/>
          <p:nvPr/>
        </p:nvPicPr>
        <p:blipFill>
          <a:blip r:embed="rId1"/>
          <a:stretch/>
        </p:blipFill>
        <p:spPr>
          <a:xfrm>
            <a:off x="1709280" y="115200"/>
            <a:ext cx="5490720" cy="4819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" descr=""/>
          <p:cNvPicPr/>
          <p:nvPr/>
        </p:nvPicPr>
        <p:blipFill>
          <a:blip r:embed="rId1"/>
          <a:stretch/>
        </p:blipFill>
        <p:spPr>
          <a:xfrm>
            <a:off x="216000" y="144000"/>
            <a:ext cx="8711280" cy="4877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" descr=""/>
          <p:cNvPicPr/>
          <p:nvPr/>
        </p:nvPicPr>
        <p:blipFill>
          <a:blip r:embed="rId1"/>
          <a:stretch/>
        </p:blipFill>
        <p:spPr>
          <a:xfrm>
            <a:off x="432000" y="648000"/>
            <a:ext cx="8249760" cy="3783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65;p14" descr=""/>
          <p:cNvPicPr/>
          <p:nvPr/>
        </p:nvPicPr>
        <p:blipFill>
          <a:blip r:embed="rId1"/>
          <a:stretch/>
        </p:blipFill>
        <p:spPr>
          <a:xfrm>
            <a:off x="432000" y="609480"/>
            <a:ext cx="8250480" cy="3998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75;p16" descr=""/>
          <p:cNvPicPr/>
          <p:nvPr/>
        </p:nvPicPr>
        <p:blipFill>
          <a:blip r:embed="rId1"/>
          <a:stretch/>
        </p:blipFill>
        <p:spPr>
          <a:xfrm>
            <a:off x="422280" y="599040"/>
            <a:ext cx="8289720" cy="3792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0;p17" descr=""/>
          <p:cNvPicPr/>
          <p:nvPr/>
        </p:nvPicPr>
        <p:blipFill>
          <a:blip r:embed="rId1"/>
          <a:stretch/>
        </p:blipFill>
        <p:spPr>
          <a:xfrm>
            <a:off x="308880" y="576000"/>
            <a:ext cx="8403120" cy="3983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" descr=""/>
          <p:cNvPicPr/>
          <p:nvPr/>
        </p:nvPicPr>
        <p:blipFill>
          <a:blip r:embed="rId1"/>
          <a:stretch/>
        </p:blipFill>
        <p:spPr>
          <a:xfrm>
            <a:off x="172800" y="482760"/>
            <a:ext cx="8826480" cy="4124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" descr=""/>
          <p:cNvPicPr/>
          <p:nvPr/>
        </p:nvPicPr>
        <p:blipFill>
          <a:blip r:embed="rId1"/>
          <a:stretch/>
        </p:blipFill>
        <p:spPr>
          <a:xfrm>
            <a:off x="72000" y="407520"/>
            <a:ext cx="8931960" cy="4415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" descr=""/>
          <p:cNvPicPr/>
          <p:nvPr/>
        </p:nvPicPr>
        <p:blipFill>
          <a:blip r:embed="rId1"/>
          <a:stretch/>
        </p:blipFill>
        <p:spPr>
          <a:xfrm>
            <a:off x="72000" y="432000"/>
            <a:ext cx="9003960" cy="4280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" descr=""/>
          <p:cNvPicPr/>
          <p:nvPr/>
        </p:nvPicPr>
        <p:blipFill>
          <a:blip r:embed="rId1"/>
          <a:stretch/>
        </p:blipFill>
        <p:spPr>
          <a:xfrm>
            <a:off x="447840" y="845640"/>
            <a:ext cx="8237880" cy="3437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pt-BR</dc:language>
  <cp:lastModifiedBy/>
  <dcterms:modified xsi:type="dcterms:W3CDTF">2019-07-05T07:15:09Z</dcterms:modified>
  <cp:revision>3</cp:revision>
  <dc:subject/>
  <dc:title/>
</cp:coreProperties>
</file>