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70870f2a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70870f2a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70870f2a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70870f2a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70870f2a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70870f2a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70870f2a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70870f2a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70870f2a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70870f2a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70870f2a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70870f2a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Estatística de </a:t>
            </a:r>
            <a:r>
              <a:rPr lang="en"/>
              <a:t>Suicídios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gráfica de suicídios no Brasil e no mundo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57250"/>
            <a:ext cx="8839200" cy="395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50" y="736625"/>
            <a:ext cx="8839201" cy="3670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450" y="82600"/>
            <a:ext cx="596172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450" y="67100"/>
            <a:ext cx="548846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 rotWithShape="1">
          <a:blip r:embed="rId3">
            <a:alphaModFix/>
          </a:blip>
          <a:srcRect b="0" l="0" r="0" t="2676"/>
          <a:stretch/>
        </p:blipFill>
        <p:spPr>
          <a:xfrm>
            <a:off x="-690108" y="0"/>
            <a:ext cx="1031143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/>
        </p:nvSpPr>
        <p:spPr>
          <a:xfrm>
            <a:off x="5380575" y="542300"/>
            <a:ext cx="1801200" cy="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Proxima Nova"/>
                <a:ea typeface="Proxima Nova"/>
                <a:cs typeface="Proxima Nova"/>
                <a:sym typeface="Proxima Nova"/>
              </a:rPr>
              <a:t>no </a:t>
            </a:r>
            <a:r>
              <a:rPr lang="en" sz="600">
                <a:latin typeface="Proxima Nova"/>
                <a:ea typeface="Proxima Nova"/>
                <a:cs typeface="Proxima Nova"/>
                <a:sym typeface="Proxima Nova"/>
              </a:rPr>
              <a:t>Brasil</a:t>
            </a:r>
            <a:endParaRPr sz="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4438700" y="4737425"/>
            <a:ext cx="6336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Proxima Nova"/>
                <a:ea typeface="Proxima Nova"/>
                <a:cs typeface="Proxima Nova"/>
                <a:sym typeface="Proxima Nova"/>
              </a:rPr>
              <a:t>Ano</a:t>
            </a:r>
            <a:endParaRPr sz="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4900"/>
            <a:ext cx="8839200" cy="286676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/>
        </p:nvSpPr>
        <p:spPr>
          <a:xfrm>
            <a:off x="1504675" y="1547525"/>
            <a:ext cx="431700" cy="12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Proxima Nova"/>
                <a:ea typeface="Proxima Nova"/>
                <a:cs typeface="Proxima Nova"/>
                <a:sym typeface="Proxima Nova"/>
              </a:rPr>
              <a:t>Mulher</a:t>
            </a:r>
            <a:endParaRPr sz="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1504675" y="1426875"/>
            <a:ext cx="470400" cy="9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Proxima Nova"/>
                <a:ea typeface="Proxima Nova"/>
                <a:cs typeface="Proxima Nova"/>
                <a:sym typeface="Proxima Nova"/>
              </a:rPr>
              <a:t>Homem</a:t>
            </a:r>
            <a:endParaRPr sz="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1524025" y="1306225"/>
            <a:ext cx="431700" cy="9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Proxima Nova"/>
                <a:ea typeface="Proxima Nova"/>
                <a:cs typeface="Proxima Nova"/>
                <a:sym typeface="Proxima Nova"/>
              </a:rPr>
              <a:t>Ambos</a:t>
            </a:r>
            <a:endParaRPr sz="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