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a8cc2eb0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a8cc2eb0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a8cc2eb0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a8cc2eb0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a8cc2eb0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a8cc2eb0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a8cc2eb0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a8cc2eb0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a8cc2eb0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a8cc2eb0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a8cc2eb0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a8cc2eb0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a8cc2eb0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a8cc2eb0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a8cc2eb0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a8cc2eb0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715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Análise Suicídio:</a:t>
            </a:r>
            <a:endParaRPr b="1"/>
          </a:p>
        </p:txBody>
      </p:sp>
      <p:sp>
        <p:nvSpPr>
          <p:cNvPr id="60" name="Google Shape;60;p13"/>
          <p:cNvSpPr txBox="1"/>
          <p:nvPr/>
        </p:nvSpPr>
        <p:spPr>
          <a:xfrm>
            <a:off x="2225850" y="2935675"/>
            <a:ext cx="4692300" cy="11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FFFFFF"/>
                </a:solidFill>
              </a:rPr>
              <a:t>Gênero e Faixa etária</a:t>
            </a:r>
            <a:endParaRPr b="1" sz="3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609600"/>
            <a:ext cx="809625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692188"/>
            <a:ext cx="8096250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599088"/>
            <a:ext cx="80962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561513"/>
            <a:ext cx="809625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75" y="566425"/>
            <a:ext cx="8714149" cy="38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38" y="445025"/>
            <a:ext cx="8689925" cy="408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75" y="445025"/>
            <a:ext cx="8631850" cy="4174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925" y="379449"/>
            <a:ext cx="8722125" cy="41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