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866D9-0D64-48FB-AED5-F217428D1877}">
  <a:tblStyle styleId="{78C866D9-0D64-48FB-AED5-F217428D1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acific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651983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651983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a0ca9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0a0ca9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140664b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140664b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caea94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caea9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a0ca9b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a0ca9b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813f79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813f79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88" y="1985950"/>
            <a:ext cx="3238800" cy="1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25" y="1132950"/>
            <a:ext cx="2800775" cy="29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504" y="767325"/>
            <a:ext cx="2749450" cy="10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025" y="3376275"/>
            <a:ext cx="1397134" cy="1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600" y="2602175"/>
            <a:ext cx="1690875" cy="17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243000" y="207300"/>
            <a:ext cx="2855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Présentation de l’équipe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-4949" l="0" r="0" t="4950"/>
          <a:stretch/>
        </p:blipFill>
        <p:spPr>
          <a:xfrm>
            <a:off x="1373825" y="1068975"/>
            <a:ext cx="2098525" cy="23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455625" y="3608700"/>
            <a:ext cx="4404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1" i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Une équipe d’experts, à votre service.</a:t>
            </a:r>
            <a:endParaRPr b="1" i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1" i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Depuis plus de 30 Jours </a:t>
            </a:r>
            <a:r>
              <a:rPr b="1" i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 et encore … ).</a:t>
            </a:r>
            <a:endParaRPr i="1"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725" y="899742"/>
            <a:ext cx="1690875" cy="163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6">
            <a:alphaModFix/>
          </a:blip>
          <a:srcRect b="0" l="0" r="0" t="5042"/>
          <a:stretch/>
        </p:blipFill>
        <p:spPr>
          <a:xfrm>
            <a:off x="6813600" y="823550"/>
            <a:ext cx="1690867" cy="16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2725" y="2581963"/>
            <a:ext cx="1690875" cy="1744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4"/>
          <p:cNvGraphicFramePr/>
          <p:nvPr/>
        </p:nvGraphicFramePr>
        <p:xfrm>
          <a:off x="5046525" y="8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{78C866D9-0D64-48FB-AED5-F217428D1877}</a:tableStyleId>
              </a:tblPr>
              <a:tblGrid>
                <a:gridCol w="1706725"/>
                <a:gridCol w="1706725"/>
              </a:tblGrid>
              <a:tr h="17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243000" y="207300"/>
            <a:ext cx="2126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Les outils utilisés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50" y="1072234"/>
            <a:ext cx="2126400" cy="144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125" y="1017250"/>
            <a:ext cx="2062875" cy="16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138" y="3122850"/>
            <a:ext cx="31337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243000" y="207300"/>
            <a:ext cx="369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Présentation des Visualisations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800" y="397900"/>
            <a:ext cx="1564275" cy="1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04875" y="832775"/>
            <a:ext cx="79740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323230"/>
                </a:solidFill>
                <a:highlight>
                  <a:schemeClr val="dk1"/>
                </a:highlight>
              </a:rPr>
              <a:t>Objectif &amp; Enjeux</a:t>
            </a:r>
            <a:endParaRPr b="1" sz="230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 tableau de bord s’articule autour 4 sujets : 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Ventes 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: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Le nombre de produits vendus par catégorie et par mois, avec comparaison et taux de variation par rapport au même mois de l’année précédente.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Finances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○"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 chiffre d’affaires des commandes des deux derniers mois par pays.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○"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Les commandes qui n’ont pas encore été payées.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Logistique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 Le stock des 5 produits les plus commandés.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Ressources humaines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 Chaque mois, les 2 vendeurs ayant réalisé le plus de chiffre d’affaires.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43000" y="359700"/>
            <a:ext cx="2652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Difficultés rencontrées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04150" y="783600"/>
            <a:ext cx="672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Découverte pour certains du travail en mode Projet.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Gestion du temps et respect des Sprints.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Manque de maîtrise des différents outils.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04150" y="3222000"/>
            <a:ext cx="672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Respect strict de la méthode Agile et Scrum</a:t>
            </a: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Attribution claire des rôles de PO et Scrum Master.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Formation continue et prise en main poussée des outils.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43000" y="2798100"/>
            <a:ext cx="2824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</a:t>
            </a: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erspectives d’évolution 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43000" y="207300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Questions / Réponses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25" y="1047962"/>
            <a:ext cx="5335351" cy="35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385350" y="698625"/>
            <a:ext cx="83733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323230"/>
                </a:solidFill>
                <a:highlight>
                  <a:srgbClr val="E0E7F4"/>
                </a:highlight>
              </a:rPr>
              <a:t>Livrable attendu</a:t>
            </a:r>
            <a:endParaRPr b="1" sz="230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323230"/>
                </a:solidFill>
                <a:highlight>
                  <a:srgbClr val="E0E7F4"/>
                </a:highlight>
              </a:rPr>
              <a:t>Vous donnerez une courte présentation de votre tableau de bord (demandez à votre formateur la durée). La présentation doit inclure :</a:t>
            </a:r>
            <a:endParaRPr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Vue d’ensemble du contexte, présentation de l’équipe et des outils utilisés.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Démonstration de votre tableau de bord, et interprétation des KPI métiers.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Difficultés rencontrées et perspectives d’évolution.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N’hésitez pas à créer des KPI supplémentaires !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