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62727-7327-408A-9F4C-84B318C5E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3A5E0F-69F6-4430-8FCD-668AB7886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7EA87-C09F-482D-BFC9-C66C882C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028E-AFF3-4645-A445-DC361FF171E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4C432D-A3B0-4165-89B3-CFE15A0A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9AF991-19A1-4EC0-B577-E13A5694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3F83-8C18-47F9-B392-CD76B41DB8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65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34F33-7C4B-47BB-BB37-1DDE51BE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E4C069-5FDE-474C-B6FD-4EF076001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5EE58A-E07A-41BC-97C6-BCB0F236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028E-AFF3-4645-A445-DC361FF171E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C42624-1020-40A1-81AA-BC090F53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F6E9CD-170F-48DB-A17C-158DB67F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3F83-8C18-47F9-B392-CD76B41DB8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36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D0F6CB-3169-4DD6-B3CE-6AD92B9C6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DDD06D-1D04-4167-933A-039392E4A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92C8DF-0ED0-4DB5-91F5-47C41E5A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028E-AFF3-4645-A445-DC361FF171E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AA339-E15D-4825-87BE-21BF2266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108EB-4B66-4ADC-9E13-44D64CCD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3F83-8C18-47F9-B392-CD76B41DB8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80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10EAD-32B9-4CB3-8941-ADFA7C3D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26C36-E178-46C2-A51F-7F6B71DE4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00E460-6A49-4BB9-91C5-78316A6C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028E-AFF3-4645-A445-DC361FF171E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869403-9214-433B-9D59-0BC44E70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A8C2D0-901A-4EB5-9895-B40196FB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3F83-8C18-47F9-B392-CD76B41DB8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17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46DBC-2BB1-4D26-BDD7-147FC4C3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2BA547-39BD-4975-8873-1F173D031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95CD4-F7E8-4DF9-B91C-664D91D3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028E-AFF3-4645-A445-DC361FF171E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AB3228-33D9-42B9-BE2C-CB50EFF4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3D8271-44EC-42E4-88C3-A6F6CD9D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3F83-8C18-47F9-B392-CD76B41DB8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4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41114-72F1-4C39-BA06-03885031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901D0-E0C5-400E-BF41-39183EBF9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EF5BC1-918B-4D76-9F08-EAD96EA7D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111012-1FF6-4E1A-9BD9-1771D48C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028E-AFF3-4645-A445-DC361FF171E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01B000-3E4B-45BA-84DE-2EC166A3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149CBC-36AB-4356-A077-E9BDF50D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3F83-8C18-47F9-B392-CD76B41DB8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67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A1384-2271-4DB7-9577-360BF1C7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53D6F8-8F00-410B-9558-563E3DC1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F4869-466F-43C8-B8C9-FC6BB6CF5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39511F-F1E8-45E1-8E4F-0AAF1EE0B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162AB4-ACAA-44A3-98DD-3AB7E10A4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C7D714-A1F9-4863-89B4-24FB4C33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028E-AFF3-4645-A445-DC361FF171E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36BD09-7322-4FA7-BA95-5CD5D7B5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AB7FBC-F4A7-4FBC-ABD0-7D7B68F6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3F83-8C18-47F9-B392-CD76B41DB8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16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79539-4E6E-4D6F-8990-4E9F2C6B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D76012-6C5E-46AE-A0BA-A58E2D46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028E-AFF3-4645-A445-DC361FF171E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02A0C6-BE68-408C-B838-2BBD0A06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FC63A6-BFBD-4568-AD2D-5DB3D990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3F83-8C18-47F9-B392-CD76B41DB8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13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DD0084-BB62-428F-82FA-07D88F9C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028E-AFF3-4645-A445-DC361FF171E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57AB06-4298-45CE-80C9-83B8B446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F77DDE-18A5-4F40-AC45-53DF88C3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3F83-8C18-47F9-B392-CD76B41DB8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EE8BF-E973-4244-BC36-393E804C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A620A2-4022-461C-A027-7CD3400D1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FD6694-76A0-4094-BAED-36D121B5B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DA99FA-D364-4389-B996-E9C71E2E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028E-AFF3-4645-A445-DC361FF171E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89EB91-2DF1-44F4-8D62-299AABD6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D0C6B0-84F3-404F-925E-ACB38915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3F83-8C18-47F9-B392-CD76B41DB8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60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55D5D-0010-4657-9581-41B0E7DF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525BA2-6B9C-4D07-89FB-0143E41EE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B8ADAC-8DE9-40CA-985C-BF66E20E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1D7C82-A2AB-49EF-8095-80B98BF1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028E-AFF3-4645-A445-DC361FF171E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14F350-8635-450E-ACA5-764E61A4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FA755A-44CF-413D-90A7-3CE4463E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3F83-8C18-47F9-B392-CD76B41DB8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03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B779D0-6DCF-4096-8D55-1A3A2086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F35C99-C013-4BE7-8C96-9DA3EC79B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718307-4EE1-4FD7-B702-E424ADB26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C028E-AFF3-4645-A445-DC361FF171E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30A90-E62C-4495-AF06-9461FB108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FDD984-29BB-4655-921A-12958BE08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3F83-8C18-47F9-B392-CD76B41DB8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68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D73B0-38A8-40FB-A5EB-7DB597DF0359}"/>
              </a:ext>
            </a:extLst>
          </p:cNvPr>
          <p:cNvSpPr/>
          <p:nvPr/>
        </p:nvSpPr>
        <p:spPr>
          <a:xfrm>
            <a:off x="3051313" y="9526"/>
            <a:ext cx="6064112" cy="685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F900E-D271-414D-8365-4AC84445FEBA}"/>
              </a:ext>
            </a:extLst>
          </p:cNvPr>
          <p:cNvSpPr/>
          <p:nvPr/>
        </p:nvSpPr>
        <p:spPr>
          <a:xfrm>
            <a:off x="4197213" y="123825"/>
            <a:ext cx="3975240" cy="98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FF0FF-7494-4BD0-A098-7A67BA66554C}"/>
              </a:ext>
            </a:extLst>
          </p:cNvPr>
          <p:cNvSpPr/>
          <p:nvPr/>
        </p:nvSpPr>
        <p:spPr>
          <a:xfrm>
            <a:off x="4197213" y="1219199"/>
            <a:ext cx="3956190" cy="53721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1373F5-CA12-4D5F-BE8A-CAE7FC7A8EDF}"/>
              </a:ext>
            </a:extLst>
          </p:cNvPr>
          <p:cNvSpPr/>
          <p:nvPr/>
        </p:nvSpPr>
        <p:spPr>
          <a:xfrm>
            <a:off x="4197213" y="123825"/>
            <a:ext cx="809625" cy="98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E713E-F11D-4A80-8BC2-BAE3D97969D5}"/>
              </a:ext>
            </a:extLst>
          </p:cNvPr>
          <p:cNvSpPr/>
          <p:nvPr/>
        </p:nvSpPr>
        <p:spPr>
          <a:xfrm>
            <a:off x="8248651" y="123825"/>
            <a:ext cx="790575" cy="98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26DEA-6A56-42CC-92C3-FB5C5B741FDE}"/>
              </a:ext>
            </a:extLst>
          </p:cNvPr>
          <p:cNvSpPr/>
          <p:nvPr/>
        </p:nvSpPr>
        <p:spPr>
          <a:xfrm>
            <a:off x="7258053" y="5534027"/>
            <a:ext cx="790575" cy="98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event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EEC09-CC44-4A6B-9307-4AD5505812D9}"/>
              </a:ext>
            </a:extLst>
          </p:cNvPr>
          <p:cNvSpPr/>
          <p:nvPr/>
        </p:nvSpPr>
        <p:spPr>
          <a:xfrm>
            <a:off x="3248025" y="123825"/>
            <a:ext cx="662191" cy="6467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NAV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A8EAA4-09B1-4746-9E23-AFFF56B977FF}"/>
              </a:ext>
            </a:extLst>
          </p:cNvPr>
          <p:cNvSpPr/>
          <p:nvPr/>
        </p:nvSpPr>
        <p:spPr>
          <a:xfrm>
            <a:off x="8281785" y="1219199"/>
            <a:ext cx="790575" cy="53721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Comptenu</a:t>
            </a:r>
            <a:r>
              <a:rPr lang="fr-FR" dirty="0"/>
              <a:t> </a:t>
            </a:r>
            <a:r>
              <a:rPr lang="fr-FR" dirty="0" err="1"/>
              <a:t>personalisé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70880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Blond</dc:creator>
  <cp:lastModifiedBy>Nicolas Blond</cp:lastModifiedBy>
  <cp:revision>6</cp:revision>
  <dcterms:created xsi:type="dcterms:W3CDTF">2021-03-30T12:15:38Z</dcterms:created>
  <dcterms:modified xsi:type="dcterms:W3CDTF">2021-03-30T12:24:00Z</dcterms:modified>
</cp:coreProperties>
</file>