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15" r:id="rId6"/>
    <p:sldId id="374" r:id="rId7"/>
    <p:sldId id="375" r:id="rId8"/>
    <p:sldId id="376" r:id="rId9"/>
    <p:sldId id="377" r:id="rId10"/>
    <p:sldId id="378" r:id="rId11"/>
    <p:sldId id="380" r:id="rId12"/>
    <p:sldId id="381" r:id="rId13"/>
    <p:sldId id="382" r:id="rId14"/>
    <p:sldId id="3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B2"/>
    <a:srgbClr val="FFEBE7"/>
    <a:srgbClr val="FFAA99"/>
    <a:srgbClr val="E67386"/>
    <a:srgbClr val="FFFFE7"/>
    <a:srgbClr val="666666"/>
    <a:srgbClr val="FFFFFF"/>
    <a:srgbClr val="000000"/>
    <a:srgbClr val="6EC628"/>
    <a:srgbClr val="A29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0BF7A-F4E2-4F24-B586-9E875D9648A7}" v="1925" dt="2020-07-16T11:54:29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205" autoAdjust="0"/>
    <p:restoredTop sz="74743" autoAdjust="0"/>
  </p:normalViewPr>
  <p:slideViewPr>
    <p:cSldViewPr snapToGrid="0">
      <p:cViewPr varScale="1">
        <p:scale>
          <a:sx n="85" d="100"/>
          <a:sy n="85" d="100"/>
        </p:scale>
        <p:origin x="1962" y="96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Raymond" userId="74c9a4a0-00e0-45d2-b8ae-86fba9291faa" providerId="ADAL" clId="{5C60BF7A-F4E2-4F24-B586-9E875D9648A7}"/>
    <pc:docChg chg="undo custSel addSld delSld modSld sldOrd">
      <pc:chgData name="Nicolas Raymond" userId="74c9a4a0-00e0-45d2-b8ae-86fba9291faa" providerId="ADAL" clId="{5C60BF7A-F4E2-4F24-B586-9E875D9648A7}" dt="2020-07-16T11:54:29.882" v="1919" actId="1076"/>
      <pc:docMkLst>
        <pc:docMk/>
      </pc:docMkLst>
      <pc:sldChg chg="modSp">
        <pc:chgData name="Nicolas Raymond" userId="74c9a4a0-00e0-45d2-b8ae-86fba9291faa" providerId="ADAL" clId="{5C60BF7A-F4E2-4F24-B586-9E875D9648A7}" dt="2020-07-16T11:54:29.882" v="1919" actId="1076"/>
        <pc:sldMkLst>
          <pc:docMk/>
          <pc:sldMk cId="2965670838" sldId="323"/>
        </pc:sldMkLst>
        <pc:picChg chg="mod">
          <ac:chgData name="Nicolas Raymond" userId="74c9a4a0-00e0-45d2-b8ae-86fba9291faa" providerId="ADAL" clId="{5C60BF7A-F4E2-4F24-B586-9E875D9648A7}" dt="2020-07-16T11:54:29.882" v="1919" actId="1076"/>
          <ac:picMkLst>
            <pc:docMk/>
            <pc:sldMk cId="2965670838" sldId="323"/>
            <ac:picMk id="5" creationId="{D23D41BB-E40D-4606-8F2F-1C01B05562B1}"/>
          </ac:picMkLst>
        </pc:picChg>
      </pc:sldChg>
      <pc:sldChg chg="modSp">
        <pc:chgData name="Nicolas Raymond" userId="74c9a4a0-00e0-45d2-b8ae-86fba9291faa" providerId="ADAL" clId="{5C60BF7A-F4E2-4F24-B586-9E875D9648A7}" dt="2020-07-15T06:24:12.041" v="18" actId="20577"/>
        <pc:sldMkLst>
          <pc:docMk/>
          <pc:sldMk cId="1390294979" sldId="362"/>
        </pc:sldMkLst>
        <pc:spChg chg="mod">
          <ac:chgData name="Nicolas Raymond" userId="74c9a4a0-00e0-45d2-b8ae-86fba9291faa" providerId="ADAL" clId="{5C60BF7A-F4E2-4F24-B586-9E875D9648A7}" dt="2020-07-15T06:24:12.041" v="18" actId="20577"/>
          <ac:spMkLst>
            <pc:docMk/>
            <pc:sldMk cId="1390294979" sldId="362"/>
            <ac:spMk id="3" creationId="{00000000-0000-0000-0000-000000000000}"/>
          </ac:spMkLst>
        </pc:spChg>
      </pc:sldChg>
      <pc:sldChg chg="ord">
        <pc:chgData name="Nicolas Raymond" userId="74c9a4a0-00e0-45d2-b8ae-86fba9291faa" providerId="ADAL" clId="{5C60BF7A-F4E2-4F24-B586-9E875D9648A7}" dt="2020-07-16T11:49:25.582" v="1871"/>
        <pc:sldMkLst>
          <pc:docMk/>
          <pc:sldMk cId="3517633249" sldId="363"/>
        </pc:sldMkLst>
      </pc:sldChg>
      <pc:sldChg chg="modSp">
        <pc:chgData name="Nicolas Raymond" userId="74c9a4a0-00e0-45d2-b8ae-86fba9291faa" providerId="ADAL" clId="{5C60BF7A-F4E2-4F24-B586-9E875D9648A7}" dt="2020-07-15T06:51:45.868" v="861" actId="20577"/>
        <pc:sldMkLst>
          <pc:docMk/>
          <pc:sldMk cId="3758787147" sldId="364"/>
        </pc:sldMkLst>
        <pc:spChg chg="mod">
          <ac:chgData name="Nicolas Raymond" userId="74c9a4a0-00e0-45d2-b8ae-86fba9291faa" providerId="ADAL" clId="{5C60BF7A-F4E2-4F24-B586-9E875D9648A7}" dt="2020-07-15T06:51:45.868" v="861" actId="20577"/>
          <ac:spMkLst>
            <pc:docMk/>
            <pc:sldMk cId="3758787147" sldId="364"/>
            <ac:spMk id="3" creationId="{00000000-0000-0000-0000-000000000000}"/>
          </ac:spMkLst>
        </pc:spChg>
      </pc:sldChg>
      <pc:sldChg chg="addSp modSp">
        <pc:chgData name="Nicolas Raymond" userId="74c9a4a0-00e0-45d2-b8ae-86fba9291faa" providerId="ADAL" clId="{5C60BF7A-F4E2-4F24-B586-9E875D9648A7}" dt="2020-07-16T11:51:25.802" v="1917" actId="20577"/>
        <pc:sldMkLst>
          <pc:docMk/>
          <pc:sldMk cId="994374959" sldId="367"/>
        </pc:sldMkLst>
        <pc:spChg chg="mod">
          <ac:chgData name="Nicolas Raymond" userId="74c9a4a0-00e0-45d2-b8ae-86fba9291faa" providerId="ADAL" clId="{5C60BF7A-F4E2-4F24-B586-9E875D9648A7}" dt="2020-07-15T06:28:02.354" v="198" actId="6549"/>
          <ac:spMkLst>
            <pc:docMk/>
            <pc:sldMk cId="994374959" sldId="367"/>
            <ac:spMk id="3" creationId="{00000000-0000-0000-0000-000000000000}"/>
          </ac:spMkLst>
        </pc:spChg>
        <pc:spChg chg="add mod">
          <ac:chgData name="Nicolas Raymond" userId="74c9a4a0-00e0-45d2-b8ae-86fba9291faa" providerId="ADAL" clId="{5C60BF7A-F4E2-4F24-B586-9E875D9648A7}" dt="2020-07-16T11:51:25.802" v="1917" actId="20577"/>
          <ac:spMkLst>
            <pc:docMk/>
            <pc:sldMk cId="994374959" sldId="367"/>
            <ac:spMk id="7" creationId="{76F9E784-8A98-4898-A886-F456F1F529F8}"/>
          </ac:spMkLst>
        </pc:spChg>
        <pc:picChg chg="add mod">
          <ac:chgData name="Nicolas Raymond" userId="74c9a4a0-00e0-45d2-b8ae-86fba9291faa" providerId="ADAL" clId="{5C60BF7A-F4E2-4F24-B586-9E875D9648A7}" dt="2020-07-15T06:28:41.009" v="200" actId="1076"/>
          <ac:picMkLst>
            <pc:docMk/>
            <pc:sldMk cId="994374959" sldId="367"/>
            <ac:picMk id="6" creationId="{C4E17BB9-E3D9-469E-BDBF-672FE465A254}"/>
          </ac:picMkLst>
        </pc:picChg>
      </pc:sldChg>
      <pc:sldChg chg="addSp modSp">
        <pc:chgData name="Nicolas Raymond" userId="74c9a4a0-00e0-45d2-b8ae-86fba9291faa" providerId="ADAL" clId="{5C60BF7A-F4E2-4F24-B586-9E875D9648A7}" dt="2020-07-16T06:52:59.536" v="1852" actId="1076"/>
        <pc:sldMkLst>
          <pc:docMk/>
          <pc:sldMk cId="2069919838" sldId="369"/>
        </pc:sldMkLst>
        <pc:picChg chg="mod">
          <ac:chgData name="Nicolas Raymond" userId="74c9a4a0-00e0-45d2-b8ae-86fba9291faa" providerId="ADAL" clId="{5C60BF7A-F4E2-4F24-B586-9E875D9648A7}" dt="2020-07-16T06:52:59.536" v="1852" actId="1076"/>
          <ac:picMkLst>
            <pc:docMk/>
            <pc:sldMk cId="2069919838" sldId="369"/>
            <ac:picMk id="7" creationId="{04E519BE-8724-42D5-97B4-D56A488A06AD}"/>
          </ac:picMkLst>
        </pc:picChg>
        <pc:picChg chg="add mod">
          <ac:chgData name="Nicolas Raymond" userId="74c9a4a0-00e0-45d2-b8ae-86fba9291faa" providerId="ADAL" clId="{5C60BF7A-F4E2-4F24-B586-9E875D9648A7}" dt="2020-07-16T06:52:58.492" v="1851" actId="1076"/>
          <ac:picMkLst>
            <pc:docMk/>
            <pc:sldMk cId="2069919838" sldId="369"/>
            <ac:picMk id="1026" creationId="{BD173CDA-B0F3-47FC-A204-0AA71756CA09}"/>
          </ac:picMkLst>
        </pc:picChg>
      </pc:sldChg>
      <pc:sldChg chg="modSp">
        <pc:chgData name="Nicolas Raymond" userId="74c9a4a0-00e0-45d2-b8ae-86fba9291faa" providerId="ADAL" clId="{5C60BF7A-F4E2-4F24-B586-9E875D9648A7}" dt="2020-07-15T09:00:29.699" v="1849" actId="20577"/>
        <pc:sldMkLst>
          <pc:docMk/>
          <pc:sldMk cId="3781312029" sldId="370"/>
        </pc:sldMkLst>
        <pc:spChg chg="mod">
          <ac:chgData name="Nicolas Raymond" userId="74c9a4a0-00e0-45d2-b8ae-86fba9291faa" providerId="ADAL" clId="{5C60BF7A-F4E2-4F24-B586-9E875D9648A7}" dt="2020-07-15T09:00:29.699" v="1849" actId="20577"/>
          <ac:spMkLst>
            <pc:docMk/>
            <pc:sldMk cId="3781312029" sldId="370"/>
            <ac:spMk id="3" creationId="{00000000-0000-0000-0000-000000000000}"/>
          </ac:spMkLst>
        </pc:spChg>
      </pc:sldChg>
      <pc:sldChg chg="modSp">
        <pc:chgData name="Nicolas Raymond" userId="74c9a4a0-00e0-45d2-b8ae-86fba9291faa" providerId="ADAL" clId="{5C60BF7A-F4E2-4F24-B586-9E875D9648A7}" dt="2020-07-15T07:10:19.188" v="1466"/>
        <pc:sldMkLst>
          <pc:docMk/>
          <pc:sldMk cId="3905681648" sldId="372"/>
        </pc:sldMkLst>
        <pc:spChg chg="mod">
          <ac:chgData name="Nicolas Raymond" userId="74c9a4a0-00e0-45d2-b8ae-86fba9291faa" providerId="ADAL" clId="{5C60BF7A-F4E2-4F24-B586-9E875D9648A7}" dt="2020-07-15T07:10:19.188" v="1466"/>
          <ac:spMkLst>
            <pc:docMk/>
            <pc:sldMk cId="3905681648" sldId="372"/>
            <ac:spMk id="3" creationId="{00000000-0000-0000-0000-000000000000}"/>
          </ac:spMkLst>
        </pc:spChg>
      </pc:sldChg>
      <pc:sldChg chg="modSp add">
        <pc:chgData name="Nicolas Raymond" userId="74c9a4a0-00e0-45d2-b8ae-86fba9291faa" providerId="ADAL" clId="{5C60BF7A-F4E2-4F24-B586-9E875D9648A7}" dt="2020-07-15T06:26:56.460" v="195" actId="6549"/>
        <pc:sldMkLst>
          <pc:docMk/>
          <pc:sldMk cId="663386548" sldId="375"/>
        </pc:sldMkLst>
        <pc:spChg chg="mod">
          <ac:chgData name="Nicolas Raymond" userId="74c9a4a0-00e0-45d2-b8ae-86fba9291faa" providerId="ADAL" clId="{5C60BF7A-F4E2-4F24-B586-9E875D9648A7}" dt="2020-07-15T06:26:56.460" v="195" actId="6549"/>
          <ac:spMkLst>
            <pc:docMk/>
            <pc:sldMk cId="663386548" sldId="375"/>
            <ac:spMk id="3" creationId="{00000000-0000-0000-0000-000000000000}"/>
          </ac:spMkLst>
        </pc:spChg>
      </pc:sldChg>
      <pc:sldChg chg="add del">
        <pc:chgData name="Nicolas Raymond" userId="74c9a4a0-00e0-45d2-b8ae-86fba9291faa" providerId="ADAL" clId="{5C60BF7A-F4E2-4F24-B586-9E875D9648A7}" dt="2020-07-15T06:27:37.838" v="197" actId="2696"/>
        <pc:sldMkLst>
          <pc:docMk/>
          <pc:sldMk cId="239000405" sldId="376"/>
        </pc:sldMkLst>
      </pc:sldChg>
      <pc:sldChg chg="modSp add ord">
        <pc:chgData name="Nicolas Raymond" userId="74c9a4a0-00e0-45d2-b8ae-86fba9291faa" providerId="ADAL" clId="{5C60BF7A-F4E2-4F24-B586-9E875D9648A7}" dt="2020-07-16T11:50:06.139" v="1874" actId="1076"/>
        <pc:sldMkLst>
          <pc:docMk/>
          <pc:sldMk cId="2701720837" sldId="376"/>
        </pc:sldMkLst>
        <pc:spChg chg="mod">
          <ac:chgData name="Nicolas Raymond" userId="74c9a4a0-00e0-45d2-b8ae-86fba9291faa" providerId="ADAL" clId="{5C60BF7A-F4E2-4F24-B586-9E875D9648A7}" dt="2020-07-15T06:39:40.972" v="658" actId="20577"/>
          <ac:spMkLst>
            <pc:docMk/>
            <pc:sldMk cId="2701720837" sldId="376"/>
            <ac:spMk id="2" creationId="{00000000-0000-0000-0000-000000000000}"/>
          </ac:spMkLst>
        </pc:spChg>
        <pc:spChg chg="mod">
          <ac:chgData name="Nicolas Raymond" userId="74c9a4a0-00e0-45d2-b8ae-86fba9291faa" providerId="ADAL" clId="{5C60BF7A-F4E2-4F24-B586-9E875D9648A7}" dt="2020-07-16T11:50:06.139" v="1874" actId="1076"/>
          <ac:spMkLst>
            <pc:docMk/>
            <pc:sldMk cId="2701720837" sldId="376"/>
            <ac:spMk id="3" creationId="{00000000-0000-0000-0000-000000000000}"/>
          </ac:spMkLst>
        </pc:spChg>
        <pc:picChg chg="mod">
          <ac:chgData name="Nicolas Raymond" userId="74c9a4a0-00e0-45d2-b8ae-86fba9291faa" providerId="ADAL" clId="{5C60BF7A-F4E2-4F24-B586-9E875D9648A7}" dt="2020-07-15T06:31:18.768" v="360" actId="1076"/>
          <ac:picMkLst>
            <pc:docMk/>
            <pc:sldMk cId="2701720837" sldId="376"/>
            <ac:picMk id="5" creationId="{1CD3123B-BBAB-43B8-BFE8-6F89A0D643B0}"/>
          </ac:picMkLst>
        </pc:picChg>
      </pc:sldChg>
      <pc:sldChg chg="modSp add">
        <pc:chgData name="Nicolas Raymond" userId="74c9a4a0-00e0-45d2-b8ae-86fba9291faa" providerId="ADAL" clId="{5C60BF7A-F4E2-4F24-B586-9E875D9648A7}" dt="2020-07-15T06:43:49.054" v="803" actId="20577"/>
        <pc:sldMkLst>
          <pc:docMk/>
          <pc:sldMk cId="2811489194" sldId="377"/>
        </pc:sldMkLst>
        <pc:spChg chg="mod">
          <ac:chgData name="Nicolas Raymond" userId="74c9a4a0-00e0-45d2-b8ae-86fba9291faa" providerId="ADAL" clId="{5C60BF7A-F4E2-4F24-B586-9E875D9648A7}" dt="2020-07-15T06:42:57.021" v="747" actId="20577"/>
          <ac:spMkLst>
            <pc:docMk/>
            <pc:sldMk cId="2811489194" sldId="377"/>
            <ac:spMk id="2" creationId="{00000000-0000-0000-0000-000000000000}"/>
          </ac:spMkLst>
        </pc:spChg>
        <pc:spChg chg="mod">
          <ac:chgData name="Nicolas Raymond" userId="74c9a4a0-00e0-45d2-b8ae-86fba9291faa" providerId="ADAL" clId="{5C60BF7A-F4E2-4F24-B586-9E875D9648A7}" dt="2020-07-15T06:43:49.054" v="803" actId="20577"/>
          <ac:spMkLst>
            <pc:docMk/>
            <pc:sldMk cId="2811489194" sldId="377"/>
            <ac:spMk id="3" creationId="{00000000-0000-0000-0000-000000000000}"/>
          </ac:spMkLst>
        </pc:spChg>
      </pc:sldChg>
      <pc:sldChg chg="modSp add">
        <pc:chgData name="Nicolas Raymond" userId="74c9a4a0-00e0-45d2-b8ae-86fba9291faa" providerId="ADAL" clId="{5C60BF7A-F4E2-4F24-B586-9E875D9648A7}" dt="2020-07-15T08:59:51.989" v="1808" actId="6549"/>
        <pc:sldMkLst>
          <pc:docMk/>
          <pc:sldMk cId="2000239674" sldId="378"/>
        </pc:sldMkLst>
        <pc:spChg chg="mod">
          <ac:chgData name="Nicolas Raymond" userId="74c9a4a0-00e0-45d2-b8ae-86fba9291faa" providerId="ADAL" clId="{5C60BF7A-F4E2-4F24-B586-9E875D9648A7}" dt="2020-07-15T07:01:40.180" v="944" actId="20577"/>
          <ac:spMkLst>
            <pc:docMk/>
            <pc:sldMk cId="2000239674" sldId="378"/>
            <ac:spMk id="2" creationId="{00000000-0000-0000-0000-000000000000}"/>
          </ac:spMkLst>
        </pc:spChg>
        <pc:spChg chg="mod">
          <ac:chgData name="Nicolas Raymond" userId="74c9a4a0-00e0-45d2-b8ae-86fba9291faa" providerId="ADAL" clId="{5C60BF7A-F4E2-4F24-B586-9E875D9648A7}" dt="2020-07-15T08:59:51.989" v="1808" actId="6549"/>
          <ac:spMkLst>
            <pc:docMk/>
            <pc:sldMk cId="2000239674" sldId="378"/>
            <ac:spMk id="3" creationId="{00000000-0000-0000-0000-000000000000}"/>
          </ac:spMkLst>
        </pc:spChg>
      </pc:sldChg>
      <pc:sldChg chg="modSp add del">
        <pc:chgData name="Nicolas Raymond" userId="74c9a4a0-00e0-45d2-b8ae-86fba9291faa" providerId="ADAL" clId="{5C60BF7A-F4E2-4F24-B586-9E875D9648A7}" dt="2020-07-15T06:55:29.337" v="914" actId="2696"/>
        <pc:sldMkLst>
          <pc:docMk/>
          <pc:sldMk cId="3439790934" sldId="378"/>
        </pc:sldMkLst>
        <pc:spChg chg="mod">
          <ac:chgData name="Nicolas Raymond" userId="74c9a4a0-00e0-45d2-b8ae-86fba9291faa" providerId="ADAL" clId="{5C60BF7A-F4E2-4F24-B586-9E875D9648A7}" dt="2020-07-15T06:55:27.004" v="913"/>
          <ac:spMkLst>
            <pc:docMk/>
            <pc:sldMk cId="3439790934" sldId="378"/>
            <ac:spMk id="3" creationId="{00000000-0000-0000-0000-000000000000}"/>
          </ac:spMkLst>
        </pc:spChg>
      </pc:sldChg>
      <pc:sldChg chg="modSp add">
        <pc:chgData name="Nicolas Raymond" userId="74c9a4a0-00e0-45d2-b8ae-86fba9291faa" providerId="ADAL" clId="{5C60BF7A-F4E2-4F24-B586-9E875D9648A7}" dt="2020-07-15T07:14:48.838" v="1754" actId="20577"/>
        <pc:sldMkLst>
          <pc:docMk/>
          <pc:sldMk cId="2862434531" sldId="379"/>
        </pc:sldMkLst>
        <pc:spChg chg="mod">
          <ac:chgData name="Nicolas Raymond" userId="74c9a4a0-00e0-45d2-b8ae-86fba9291faa" providerId="ADAL" clId="{5C60BF7A-F4E2-4F24-B586-9E875D9648A7}" dt="2020-07-15T07:12:12.219" v="1477" actId="20577"/>
          <ac:spMkLst>
            <pc:docMk/>
            <pc:sldMk cId="2862434531" sldId="379"/>
            <ac:spMk id="2" creationId="{00000000-0000-0000-0000-000000000000}"/>
          </ac:spMkLst>
        </pc:spChg>
        <pc:spChg chg="mod">
          <ac:chgData name="Nicolas Raymond" userId="74c9a4a0-00e0-45d2-b8ae-86fba9291faa" providerId="ADAL" clId="{5C60BF7A-F4E2-4F24-B586-9E875D9648A7}" dt="2020-07-15T07:14:48.838" v="1754" actId="20577"/>
          <ac:spMkLst>
            <pc:docMk/>
            <pc:sldMk cId="2862434531" sldId="379"/>
            <ac:spMk id="3" creationId="{00000000-0000-0000-0000-000000000000}"/>
          </ac:spMkLst>
        </pc:spChg>
      </pc:sldChg>
    </pc:docChg>
  </pc:docChgLst>
  <pc:docChgLst>
    <pc:chgData name="Nicolas Raymond" userId="S::nicolas.raymond1_ext@michelin.com::74c9a4a0-00e0-45d2-b8ae-86fba9291faa" providerId="AD" clId="Web-{FB3D1C8E-3B42-5580-15B5-ED69C1613309}"/>
    <pc:docChg chg="addSld delSld modSld sldOrd">
      <pc:chgData name="Nicolas Raymond" userId="S::nicolas.raymond1_ext@michelin.com::74c9a4a0-00e0-45d2-b8ae-86fba9291faa" providerId="AD" clId="Web-{FB3D1C8E-3B42-5580-15B5-ED69C1613309}" dt="2020-07-09T09:58:06.673" v="1297"/>
      <pc:docMkLst>
        <pc:docMk/>
      </pc:docMkLst>
      <pc:sldChg chg="modSp">
        <pc:chgData name="Nicolas Raymond" userId="S::nicolas.raymond1_ext@michelin.com::74c9a4a0-00e0-45d2-b8ae-86fba9291faa" providerId="AD" clId="Web-{FB3D1C8E-3B42-5580-15B5-ED69C1613309}" dt="2020-07-09T09:54:32.922" v="1292" actId="20577"/>
        <pc:sldMkLst>
          <pc:docMk/>
          <pc:sldMk cId="1390294979" sldId="362"/>
        </pc:sldMkLst>
        <pc:spChg chg="mod">
          <ac:chgData name="Nicolas Raymond" userId="S::nicolas.raymond1_ext@michelin.com::74c9a4a0-00e0-45d2-b8ae-86fba9291faa" providerId="AD" clId="Web-{FB3D1C8E-3B42-5580-15B5-ED69C1613309}" dt="2020-07-09T09:54:32.922" v="1292" actId="20577"/>
          <ac:spMkLst>
            <pc:docMk/>
            <pc:sldMk cId="1390294979" sldId="362"/>
            <ac:spMk id="3" creationId="{00000000-0000-0000-0000-000000000000}"/>
          </ac:spMkLst>
        </pc:spChg>
      </pc:sldChg>
      <pc:sldChg chg="modSp add del">
        <pc:chgData name="Nicolas Raymond" userId="S::nicolas.raymond1_ext@michelin.com::74c9a4a0-00e0-45d2-b8ae-86fba9291faa" providerId="AD" clId="Web-{FB3D1C8E-3B42-5580-15B5-ED69C1613309}" dt="2020-07-09T09:43:33.559" v="1012" actId="20577"/>
        <pc:sldMkLst>
          <pc:docMk/>
          <pc:sldMk cId="3758787147" sldId="364"/>
        </pc:sldMkLst>
        <pc:spChg chg="mod">
          <ac:chgData name="Nicolas Raymond" userId="S::nicolas.raymond1_ext@michelin.com::74c9a4a0-00e0-45d2-b8ae-86fba9291faa" providerId="AD" clId="Web-{FB3D1C8E-3B42-5580-15B5-ED69C1613309}" dt="2020-07-09T09:43:33.559" v="1012" actId="20577"/>
          <ac:spMkLst>
            <pc:docMk/>
            <pc:sldMk cId="3758787147" sldId="364"/>
            <ac:spMk id="3" creationId="{00000000-0000-0000-0000-000000000000}"/>
          </ac:spMkLst>
        </pc:spChg>
      </pc:sldChg>
      <pc:sldChg chg="modSp add ord replId">
        <pc:chgData name="Nicolas Raymond" userId="S::nicolas.raymond1_ext@michelin.com::74c9a4a0-00e0-45d2-b8ae-86fba9291faa" providerId="AD" clId="Web-{FB3D1C8E-3B42-5580-15B5-ED69C1613309}" dt="2020-07-09T08:55:39.402" v="288" actId="20577"/>
        <pc:sldMkLst>
          <pc:docMk/>
          <pc:sldMk cId="137087402" sldId="365"/>
        </pc:sldMkLst>
        <pc:spChg chg="mod">
          <ac:chgData name="Nicolas Raymond" userId="S::nicolas.raymond1_ext@michelin.com::74c9a4a0-00e0-45d2-b8ae-86fba9291faa" providerId="AD" clId="Web-{FB3D1C8E-3B42-5580-15B5-ED69C1613309}" dt="2020-07-09T08:55:39.402" v="288" actId="20577"/>
          <ac:spMkLst>
            <pc:docMk/>
            <pc:sldMk cId="137087402" sldId="365"/>
            <ac:spMk id="3" creationId="{00000000-0000-0000-0000-000000000000}"/>
          </ac:spMkLst>
        </pc:spChg>
      </pc:sldChg>
      <pc:sldChg chg="modSp add replId">
        <pc:chgData name="Nicolas Raymond" userId="S::nicolas.raymond1_ext@michelin.com::74c9a4a0-00e0-45d2-b8ae-86fba9291faa" providerId="AD" clId="Web-{FB3D1C8E-3B42-5580-15B5-ED69C1613309}" dt="2020-07-09T09:44:35.262" v="1025" actId="20577"/>
        <pc:sldMkLst>
          <pc:docMk/>
          <pc:sldMk cId="3482626534" sldId="366"/>
        </pc:sldMkLst>
        <pc:spChg chg="mod">
          <ac:chgData name="Nicolas Raymond" userId="S::nicolas.raymond1_ext@michelin.com::74c9a4a0-00e0-45d2-b8ae-86fba9291faa" providerId="AD" clId="Web-{FB3D1C8E-3B42-5580-15B5-ED69C1613309}" dt="2020-07-09T09:44:35.262" v="1025" actId="20577"/>
          <ac:spMkLst>
            <pc:docMk/>
            <pc:sldMk cId="3482626534" sldId="366"/>
            <ac:spMk id="3" creationId="{00000000-0000-0000-0000-000000000000}"/>
          </ac:spMkLst>
        </pc:spChg>
      </pc:sldChg>
      <pc:sldChg chg="add replId">
        <pc:chgData name="Nicolas Raymond" userId="S::nicolas.raymond1_ext@michelin.com::74c9a4a0-00e0-45d2-b8ae-86fba9291faa" providerId="AD" clId="Web-{FB3D1C8E-3B42-5580-15B5-ED69C1613309}" dt="2020-07-09T09:06:39.859" v="463"/>
        <pc:sldMkLst>
          <pc:docMk/>
          <pc:sldMk cId="994374959" sldId="367"/>
        </pc:sldMkLst>
      </pc:sldChg>
      <pc:sldChg chg="addSp modSp add replId">
        <pc:chgData name="Nicolas Raymond" userId="S::nicolas.raymond1_ext@michelin.com::74c9a4a0-00e0-45d2-b8ae-86fba9291faa" providerId="AD" clId="Web-{FB3D1C8E-3B42-5580-15B5-ED69C1613309}" dt="2020-07-09T09:23:41.552" v="668" actId="20577"/>
        <pc:sldMkLst>
          <pc:docMk/>
          <pc:sldMk cId="2939545954" sldId="368"/>
        </pc:sldMkLst>
        <pc:spChg chg="mod">
          <ac:chgData name="Nicolas Raymond" userId="S::nicolas.raymond1_ext@michelin.com::74c9a4a0-00e0-45d2-b8ae-86fba9291faa" providerId="AD" clId="Web-{FB3D1C8E-3B42-5580-15B5-ED69C1613309}" dt="2020-07-09T09:23:41.552" v="668" actId="20577"/>
          <ac:spMkLst>
            <pc:docMk/>
            <pc:sldMk cId="2939545954" sldId="368"/>
            <ac:spMk id="3" creationId="{00000000-0000-0000-0000-000000000000}"/>
          </ac:spMkLst>
        </pc:spChg>
        <pc:picChg chg="add mod">
          <ac:chgData name="Nicolas Raymond" userId="S::nicolas.raymond1_ext@michelin.com::74c9a4a0-00e0-45d2-b8ae-86fba9291faa" providerId="AD" clId="Web-{FB3D1C8E-3B42-5580-15B5-ED69C1613309}" dt="2020-07-09T09:20:57.942" v="508" actId="14100"/>
          <ac:picMkLst>
            <pc:docMk/>
            <pc:sldMk cId="2939545954" sldId="368"/>
            <ac:picMk id="6" creationId="{28027393-25D9-47B5-9CBB-F432F237B404}"/>
          </ac:picMkLst>
        </pc:picChg>
      </pc:sldChg>
      <pc:sldChg chg="addSp delSp modSp add replId">
        <pc:chgData name="Nicolas Raymond" userId="S::nicolas.raymond1_ext@michelin.com::74c9a4a0-00e0-45d2-b8ae-86fba9291faa" providerId="AD" clId="Web-{FB3D1C8E-3B42-5580-15B5-ED69C1613309}" dt="2020-07-09T09:25:35.959" v="697" actId="1076"/>
        <pc:sldMkLst>
          <pc:docMk/>
          <pc:sldMk cId="2069919838" sldId="369"/>
        </pc:sldMkLst>
        <pc:spChg chg="del">
          <ac:chgData name="Nicolas Raymond" userId="S::nicolas.raymond1_ext@michelin.com::74c9a4a0-00e0-45d2-b8ae-86fba9291faa" providerId="AD" clId="Web-{FB3D1C8E-3B42-5580-15B5-ED69C1613309}" dt="2020-07-09T09:23:51.130" v="673"/>
          <ac:spMkLst>
            <pc:docMk/>
            <pc:sldMk cId="2069919838" sldId="369"/>
            <ac:spMk id="17" creationId="{73AB04F8-FA72-4076-972B-B8EA30D11686}"/>
          </ac:spMkLst>
        </pc:spChg>
        <pc:spChg chg="del">
          <ac:chgData name="Nicolas Raymond" userId="S::nicolas.raymond1_ext@michelin.com::74c9a4a0-00e0-45d2-b8ae-86fba9291faa" providerId="AD" clId="Web-{FB3D1C8E-3B42-5580-15B5-ED69C1613309}" dt="2020-07-09T09:23:51.130" v="672"/>
          <ac:spMkLst>
            <pc:docMk/>
            <pc:sldMk cId="2069919838" sldId="369"/>
            <ac:spMk id="18" creationId="{2D3695B5-2E98-49AF-8C6C-E7AE37D004B8}"/>
          </ac:spMkLst>
        </pc:spChg>
        <pc:spChg chg="del">
          <ac:chgData name="Nicolas Raymond" userId="S::nicolas.raymond1_ext@michelin.com::74c9a4a0-00e0-45d2-b8ae-86fba9291faa" providerId="AD" clId="Web-{FB3D1C8E-3B42-5580-15B5-ED69C1613309}" dt="2020-07-09T09:23:51.114" v="671"/>
          <ac:spMkLst>
            <pc:docMk/>
            <pc:sldMk cId="2069919838" sldId="369"/>
            <ac:spMk id="19" creationId="{5387CC2D-C78A-4688-8095-DA51F2B793D5}"/>
          </ac:spMkLst>
        </pc:spChg>
        <pc:picChg chg="del">
          <ac:chgData name="Nicolas Raymond" userId="S::nicolas.raymond1_ext@michelin.com::74c9a4a0-00e0-45d2-b8ae-86fba9291faa" providerId="AD" clId="Web-{FB3D1C8E-3B42-5580-15B5-ED69C1613309}" dt="2020-07-09T09:23:51.130" v="681"/>
          <ac:picMkLst>
            <pc:docMk/>
            <pc:sldMk cId="2069919838" sldId="369"/>
            <ac:picMk id="5" creationId="{D23D41BB-E40D-4606-8F2F-1C01B05562B1}"/>
          </ac:picMkLst>
        </pc:picChg>
        <pc:picChg chg="del">
          <ac:chgData name="Nicolas Raymond" userId="S::nicolas.raymond1_ext@michelin.com::74c9a4a0-00e0-45d2-b8ae-86fba9291faa" providerId="AD" clId="Web-{FB3D1C8E-3B42-5580-15B5-ED69C1613309}" dt="2020-07-09T09:23:51.130" v="677"/>
          <ac:picMkLst>
            <pc:docMk/>
            <pc:sldMk cId="2069919838" sldId="369"/>
            <ac:picMk id="6" creationId="{B29E7A41-52D1-4677-9BAC-C38C96406C39}"/>
          </ac:picMkLst>
        </pc:picChg>
        <pc:picChg chg="add mod">
          <ac:chgData name="Nicolas Raymond" userId="S::nicolas.raymond1_ext@michelin.com::74c9a4a0-00e0-45d2-b8ae-86fba9291faa" providerId="AD" clId="Web-{FB3D1C8E-3B42-5580-15B5-ED69C1613309}" dt="2020-07-09T09:25:34.568" v="696" actId="1076"/>
          <ac:picMkLst>
            <pc:docMk/>
            <pc:sldMk cId="2069919838" sldId="369"/>
            <ac:picMk id="7" creationId="{04E519BE-8724-42D5-97B4-D56A488A06AD}"/>
          </ac:picMkLst>
        </pc:picChg>
        <pc:picChg chg="del">
          <ac:chgData name="Nicolas Raymond" userId="S::nicolas.raymond1_ext@michelin.com::74c9a4a0-00e0-45d2-b8ae-86fba9291faa" providerId="AD" clId="Web-{FB3D1C8E-3B42-5580-15B5-ED69C1613309}" dt="2020-07-09T09:23:51.130" v="678"/>
          <ac:picMkLst>
            <pc:docMk/>
            <pc:sldMk cId="2069919838" sldId="369"/>
            <ac:picMk id="10" creationId="{C92527B9-5D4A-40D1-9F18-03065FCFFEFD}"/>
          </ac:picMkLst>
        </pc:picChg>
        <pc:picChg chg="del">
          <ac:chgData name="Nicolas Raymond" userId="S::nicolas.raymond1_ext@michelin.com::74c9a4a0-00e0-45d2-b8ae-86fba9291faa" providerId="AD" clId="Web-{FB3D1C8E-3B42-5580-15B5-ED69C1613309}" dt="2020-07-09T09:23:52.599" v="682"/>
          <ac:picMkLst>
            <pc:docMk/>
            <pc:sldMk cId="2069919838" sldId="369"/>
            <ac:picMk id="11" creationId="{13F18CAC-613B-46FB-BAAB-F7278AE580EF}"/>
          </ac:picMkLst>
        </pc:picChg>
        <pc:picChg chg="del">
          <ac:chgData name="Nicolas Raymond" userId="S::nicolas.raymond1_ext@michelin.com::74c9a4a0-00e0-45d2-b8ae-86fba9291faa" providerId="AD" clId="Web-{FB3D1C8E-3B42-5580-15B5-ED69C1613309}" dt="2020-07-09T09:23:51.130" v="676"/>
          <ac:picMkLst>
            <pc:docMk/>
            <pc:sldMk cId="2069919838" sldId="369"/>
            <ac:picMk id="12" creationId="{24E0B706-6796-4811-B2D0-42A7033A1451}"/>
          </ac:picMkLst>
        </pc:picChg>
        <pc:picChg chg="del">
          <ac:chgData name="Nicolas Raymond" userId="S::nicolas.raymond1_ext@michelin.com::74c9a4a0-00e0-45d2-b8ae-86fba9291faa" providerId="AD" clId="Web-{FB3D1C8E-3B42-5580-15B5-ED69C1613309}" dt="2020-07-09T09:23:51.130" v="675"/>
          <ac:picMkLst>
            <pc:docMk/>
            <pc:sldMk cId="2069919838" sldId="369"/>
            <ac:picMk id="13" creationId="{642F54D1-696A-45DF-971C-6F8A242DA730}"/>
          </ac:picMkLst>
        </pc:picChg>
        <pc:picChg chg="del">
          <ac:chgData name="Nicolas Raymond" userId="S::nicolas.raymond1_ext@michelin.com::74c9a4a0-00e0-45d2-b8ae-86fba9291faa" providerId="AD" clId="Web-{FB3D1C8E-3B42-5580-15B5-ED69C1613309}" dt="2020-07-09T09:23:51.130" v="674"/>
          <ac:picMkLst>
            <pc:docMk/>
            <pc:sldMk cId="2069919838" sldId="369"/>
            <ac:picMk id="14" creationId="{2E37090E-2DF5-4E1C-8AA4-96E598F32305}"/>
          </ac:picMkLst>
        </pc:picChg>
        <pc:picChg chg="add mod">
          <ac:chgData name="Nicolas Raymond" userId="S::nicolas.raymond1_ext@michelin.com::74c9a4a0-00e0-45d2-b8ae-86fba9291faa" providerId="AD" clId="Web-{FB3D1C8E-3B42-5580-15B5-ED69C1613309}" dt="2020-07-09T09:25:35.959" v="697" actId="1076"/>
          <ac:picMkLst>
            <pc:docMk/>
            <pc:sldMk cId="2069919838" sldId="369"/>
            <ac:picMk id="15" creationId="{884B5595-1293-4429-8AF1-F8755271EF7B}"/>
          </ac:picMkLst>
        </pc:picChg>
        <pc:picChg chg="add mod">
          <ac:chgData name="Nicolas Raymond" userId="S::nicolas.raymond1_ext@michelin.com::74c9a4a0-00e0-45d2-b8ae-86fba9291faa" providerId="AD" clId="Web-{FB3D1C8E-3B42-5580-15B5-ED69C1613309}" dt="2020-07-09T09:25:33.693" v="695" actId="1076"/>
          <ac:picMkLst>
            <pc:docMk/>
            <pc:sldMk cId="2069919838" sldId="369"/>
            <ac:picMk id="16" creationId="{194AC4AB-A7D8-4EF9-91A7-2187EAC753D0}"/>
          </ac:picMkLst>
        </pc:picChg>
        <pc:cxnChg chg="del">
          <ac:chgData name="Nicolas Raymond" userId="S::nicolas.raymond1_ext@michelin.com::74c9a4a0-00e0-45d2-b8ae-86fba9291faa" providerId="AD" clId="Web-{FB3D1C8E-3B42-5580-15B5-ED69C1613309}" dt="2020-07-09T09:23:51.130" v="680"/>
          <ac:cxnSpMkLst>
            <pc:docMk/>
            <pc:sldMk cId="2069919838" sldId="369"/>
            <ac:cxnSpMk id="8" creationId="{273CD3A9-1152-4FC0-9058-29E1B32084B4}"/>
          </ac:cxnSpMkLst>
        </pc:cxnChg>
        <pc:cxnChg chg="del">
          <ac:chgData name="Nicolas Raymond" userId="S::nicolas.raymond1_ext@michelin.com::74c9a4a0-00e0-45d2-b8ae-86fba9291faa" providerId="AD" clId="Web-{FB3D1C8E-3B42-5580-15B5-ED69C1613309}" dt="2020-07-09T09:23:51.130" v="679"/>
          <ac:cxnSpMkLst>
            <pc:docMk/>
            <pc:sldMk cId="2069919838" sldId="369"/>
            <ac:cxnSpMk id="9" creationId="{68F8060B-E53C-457D-80D7-655352A66905}"/>
          </ac:cxnSpMkLst>
        </pc:cxnChg>
      </pc:sldChg>
      <pc:sldChg chg="modSp add replId">
        <pc:chgData name="Nicolas Raymond" userId="S::nicolas.raymond1_ext@michelin.com::74c9a4a0-00e0-45d2-b8ae-86fba9291faa" providerId="AD" clId="Web-{FB3D1C8E-3B42-5580-15B5-ED69C1613309}" dt="2020-07-09T09:37:48.604" v="890" actId="20577"/>
        <pc:sldMkLst>
          <pc:docMk/>
          <pc:sldMk cId="3781312029" sldId="370"/>
        </pc:sldMkLst>
        <pc:spChg chg="mod">
          <ac:chgData name="Nicolas Raymond" userId="S::nicolas.raymond1_ext@michelin.com::74c9a4a0-00e0-45d2-b8ae-86fba9291faa" providerId="AD" clId="Web-{FB3D1C8E-3B42-5580-15B5-ED69C1613309}" dt="2020-07-09T09:37:48.604" v="890" actId="20577"/>
          <ac:spMkLst>
            <pc:docMk/>
            <pc:sldMk cId="3781312029" sldId="370"/>
            <ac:spMk id="3" creationId="{00000000-0000-0000-0000-000000000000}"/>
          </ac:spMkLst>
        </pc:spChg>
      </pc:sldChg>
      <pc:sldChg chg="addSp delSp modSp add replId">
        <pc:chgData name="Nicolas Raymond" userId="S::nicolas.raymond1_ext@michelin.com::74c9a4a0-00e0-45d2-b8ae-86fba9291faa" providerId="AD" clId="Web-{FB3D1C8E-3B42-5580-15B5-ED69C1613309}" dt="2020-07-09T09:44:39.434" v="1029" actId="20577"/>
        <pc:sldMkLst>
          <pc:docMk/>
          <pc:sldMk cId="2872132352" sldId="371"/>
        </pc:sldMkLst>
        <pc:spChg chg="mod">
          <ac:chgData name="Nicolas Raymond" userId="S::nicolas.raymond1_ext@michelin.com::74c9a4a0-00e0-45d2-b8ae-86fba9291faa" providerId="AD" clId="Web-{FB3D1C8E-3B42-5580-15B5-ED69C1613309}" dt="2020-07-09T09:44:39.434" v="1029" actId="20577"/>
          <ac:spMkLst>
            <pc:docMk/>
            <pc:sldMk cId="2872132352" sldId="371"/>
            <ac:spMk id="3" creationId="{00000000-0000-0000-0000-000000000000}"/>
          </ac:spMkLst>
        </pc:spChg>
        <pc:picChg chg="del">
          <ac:chgData name="Nicolas Raymond" userId="S::nicolas.raymond1_ext@michelin.com::74c9a4a0-00e0-45d2-b8ae-86fba9291faa" providerId="AD" clId="Web-{FB3D1C8E-3B42-5580-15B5-ED69C1613309}" dt="2020-07-09T09:38:29.541" v="896"/>
          <ac:picMkLst>
            <pc:docMk/>
            <pc:sldMk cId="2872132352" sldId="371"/>
            <ac:picMk id="6" creationId="{28027393-25D9-47B5-9CBB-F432F237B404}"/>
          </ac:picMkLst>
        </pc:picChg>
        <pc:picChg chg="add mod">
          <ac:chgData name="Nicolas Raymond" userId="S::nicolas.raymond1_ext@michelin.com::74c9a4a0-00e0-45d2-b8ae-86fba9291faa" providerId="AD" clId="Web-{FB3D1C8E-3B42-5580-15B5-ED69C1613309}" dt="2020-07-09T09:41:08.542" v="992" actId="1076"/>
          <ac:picMkLst>
            <pc:docMk/>
            <pc:sldMk cId="2872132352" sldId="371"/>
            <ac:picMk id="7" creationId="{C0314754-8291-4E03-8296-C2A91C740121}"/>
          </ac:picMkLst>
        </pc:picChg>
      </pc:sldChg>
      <pc:sldChg chg="add ord replId">
        <pc:chgData name="Nicolas Raymond" userId="S::nicolas.raymond1_ext@michelin.com::74c9a4a0-00e0-45d2-b8ae-86fba9291faa" providerId="AD" clId="Web-{FB3D1C8E-3B42-5580-15B5-ED69C1613309}" dt="2020-07-09T09:43:21.590" v="1009"/>
        <pc:sldMkLst>
          <pc:docMk/>
          <pc:sldMk cId="3905681648" sldId="372"/>
        </pc:sldMkLst>
      </pc:sldChg>
      <pc:sldChg chg="addSp modSp add replId">
        <pc:chgData name="Nicolas Raymond" userId="S::nicolas.raymond1_ext@michelin.com::74c9a4a0-00e0-45d2-b8ae-86fba9291faa" providerId="AD" clId="Web-{FB3D1C8E-3B42-5580-15B5-ED69C1613309}" dt="2020-07-09T09:44:20.278" v="1022" actId="1076"/>
        <pc:sldMkLst>
          <pc:docMk/>
          <pc:sldMk cId="264658133" sldId="373"/>
        </pc:sldMkLst>
        <pc:spChg chg="mod">
          <ac:chgData name="Nicolas Raymond" userId="S::nicolas.raymond1_ext@michelin.com::74c9a4a0-00e0-45d2-b8ae-86fba9291faa" providerId="AD" clId="Web-{FB3D1C8E-3B42-5580-15B5-ED69C1613309}" dt="2020-07-09T09:44:13.091" v="1016" actId="20577"/>
          <ac:spMkLst>
            <pc:docMk/>
            <pc:sldMk cId="264658133" sldId="373"/>
            <ac:spMk id="3" creationId="{00000000-0000-0000-0000-000000000000}"/>
          </ac:spMkLst>
        </pc:spChg>
        <pc:picChg chg="add mod">
          <ac:chgData name="Nicolas Raymond" userId="S::nicolas.raymond1_ext@michelin.com::74c9a4a0-00e0-45d2-b8ae-86fba9291faa" providerId="AD" clId="Web-{FB3D1C8E-3B42-5580-15B5-ED69C1613309}" dt="2020-07-09T09:44:20.278" v="1022" actId="1076"/>
          <ac:picMkLst>
            <pc:docMk/>
            <pc:sldMk cId="264658133" sldId="373"/>
            <ac:picMk id="6" creationId="{42EDF3B4-2A8A-4825-9A90-86699D666ED1}"/>
          </ac:picMkLst>
        </pc:picChg>
      </pc:sldChg>
      <pc:sldChg chg="add replId">
        <pc:chgData name="Nicolas Raymond" userId="S::nicolas.raymond1_ext@michelin.com::74c9a4a0-00e0-45d2-b8ae-86fba9291faa" providerId="AD" clId="Web-{FB3D1C8E-3B42-5580-15B5-ED69C1613309}" dt="2020-07-09T09:57:07.751" v="1296"/>
        <pc:sldMkLst>
          <pc:docMk/>
          <pc:sldMk cId="3144698242" sldId="374"/>
        </pc:sldMkLst>
      </pc:sldChg>
    </pc:docChg>
  </pc:docChgLst>
  <pc:docChgLst>
    <pc:chgData name="Nicolas Raymond" userId="S::nicolas.raymond1_ext@michelin.com::74c9a4a0-00e0-45d2-b8ae-86fba9291faa" providerId="AD" clId="Web-{ED9DDB4B-4101-7BF1-DC66-8D10C5AD902F}"/>
    <pc:docChg chg="addSld delSld modSld sldOrd">
      <pc:chgData name="Nicolas Raymond" userId="S::nicolas.raymond1_ext@michelin.com::74c9a4a0-00e0-45d2-b8ae-86fba9291faa" providerId="AD" clId="Web-{ED9DDB4B-4101-7BF1-DC66-8D10C5AD902F}" dt="2020-07-09T07:15:33.436" v="175" actId="20577"/>
      <pc:docMkLst>
        <pc:docMk/>
      </pc:docMkLst>
      <pc:sldChg chg="modSp add ord replId">
        <pc:chgData name="Nicolas Raymond" userId="S::nicolas.raymond1_ext@michelin.com::74c9a4a0-00e0-45d2-b8ae-86fba9291faa" providerId="AD" clId="Web-{ED9DDB4B-4101-7BF1-DC66-8D10C5AD902F}" dt="2020-07-09T07:07:18.400" v="112" actId="20577"/>
        <pc:sldMkLst>
          <pc:docMk/>
          <pc:sldMk cId="1390294979" sldId="362"/>
        </pc:sldMkLst>
        <pc:spChg chg="mod">
          <ac:chgData name="Nicolas Raymond" userId="S::nicolas.raymond1_ext@michelin.com::74c9a4a0-00e0-45d2-b8ae-86fba9291faa" providerId="AD" clId="Web-{ED9DDB4B-4101-7BF1-DC66-8D10C5AD902F}" dt="2020-07-09T07:05:57.697" v="5" actId="20577"/>
          <ac:spMkLst>
            <pc:docMk/>
            <pc:sldMk cId="1390294979" sldId="362"/>
            <ac:spMk id="2" creationId="{00000000-0000-0000-0000-000000000000}"/>
          </ac:spMkLst>
        </pc:spChg>
        <pc:spChg chg="mod">
          <ac:chgData name="Nicolas Raymond" userId="S::nicolas.raymond1_ext@michelin.com::74c9a4a0-00e0-45d2-b8ae-86fba9291faa" providerId="AD" clId="Web-{ED9DDB4B-4101-7BF1-DC66-8D10C5AD902F}" dt="2020-07-09T07:07:18.400" v="112" actId="20577"/>
          <ac:spMkLst>
            <pc:docMk/>
            <pc:sldMk cId="1390294979" sldId="362"/>
            <ac:spMk id="3" creationId="{00000000-0000-0000-0000-000000000000}"/>
          </ac:spMkLst>
        </pc:spChg>
      </pc:sldChg>
      <pc:sldChg chg="addSp delSp modSp add replId">
        <pc:chgData name="Nicolas Raymond" userId="S::nicolas.raymond1_ext@michelin.com::74c9a4a0-00e0-45d2-b8ae-86fba9291faa" providerId="AD" clId="Web-{ED9DDB4B-4101-7BF1-DC66-8D10C5AD902F}" dt="2020-07-09T07:13:59.607" v="151" actId="1076"/>
        <pc:sldMkLst>
          <pc:docMk/>
          <pc:sldMk cId="3517633249" sldId="363"/>
        </pc:sldMkLst>
        <pc:spChg chg="mod">
          <ac:chgData name="Nicolas Raymond" userId="S::nicolas.raymond1_ext@michelin.com::74c9a4a0-00e0-45d2-b8ae-86fba9291faa" providerId="AD" clId="Web-{ED9DDB4B-4101-7BF1-DC66-8D10C5AD902F}" dt="2020-07-09T07:13:59.607" v="151" actId="1076"/>
          <ac:spMkLst>
            <pc:docMk/>
            <pc:sldMk cId="3517633249" sldId="363"/>
            <ac:spMk id="2" creationId="{00000000-0000-0000-0000-000000000000}"/>
          </ac:spMkLst>
        </pc:spChg>
        <pc:spChg chg="del mod">
          <ac:chgData name="Nicolas Raymond" userId="S::nicolas.raymond1_ext@michelin.com::74c9a4a0-00e0-45d2-b8ae-86fba9291faa" providerId="AD" clId="Web-{ED9DDB4B-4101-7BF1-DC66-8D10C5AD902F}" dt="2020-07-09T07:13:34.591" v="147"/>
          <ac:spMkLst>
            <pc:docMk/>
            <pc:sldMk cId="3517633249" sldId="363"/>
            <ac:spMk id="3" creationId="{00000000-0000-0000-0000-000000000000}"/>
          </ac:spMkLst>
        </pc:spChg>
        <pc:spChg chg="add del mod">
          <ac:chgData name="Nicolas Raymond" userId="S::nicolas.raymond1_ext@michelin.com::74c9a4a0-00e0-45d2-b8ae-86fba9291faa" providerId="AD" clId="Web-{ED9DDB4B-4101-7BF1-DC66-8D10C5AD902F}" dt="2020-07-09T07:13:47.935" v="148"/>
          <ac:spMkLst>
            <pc:docMk/>
            <pc:sldMk cId="3517633249" sldId="363"/>
            <ac:spMk id="7" creationId="{B8F3E558-3D79-4B86-AAE3-1208598D556B}"/>
          </ac:spMkLst>
        </pc:spChg>
        <pc:picChg chg="del">
          <ac:chgData name="Nicolas Raymond" userId="S::nicolas.raymond1_ext@michelin.com::74c9a4a0-00e0-45d2-b8ae-86fba9291faa" providerId="AD" clId="Web-{ED9DDB4B-4101-7BF1-DC66-8D10C5AD902F}" dt="2020-07-09T07:13:25.122" v="142"/>
          <ac:picMkLst>
            <pc:docMk/>
            <pc:sldMk cId="3517633249" sldId="363"/>
            <ac:picMk id="5" creationId="{1CD3123B-BBAB-43B8-BFE8-6F89A0D643B0}"/>
          </ac:picMkLst>
        </pc:picChg>
      </pc:sldChg>
      <pc:sldChg chg="delSp modSp add ord replId">
        <pc:chgData name="Nicolas Raymond" userId="S::nicolas.raymond1_ext@michelin.com::74c9a4a0-00e0-45d2-b8ae-86fba9291faa" providerId="AD" clId="Web-{ED9DDB4B-4101-7BF1-DC66-8D10C5AD902F}" dt="2020-07-09T07:15:33.436" v="174" actId="20577"/>
        <pc:sldMkLst>
          <pc:docMk/>
          <pc:sldMk cId="3758787147" sldId="364"/>
        </pc:sldMkLst>
        <pc:spChg chg="mod">
          <ac:chgData name="Nicolas Raymond" userId="S::nicolas.raymond1_ext@michelin.com::74c9a4a0-00e0-45d2-b8ae-86fba9291faa" providerId="AD" clId="Web-{ED9DDB4B-4101-7BF1-DC66-8D10C5AD902F}" dt="2020-07-09T07:15:30.499" v="158" actId="20577"/>
          <ac:spMkLst>
            <pc:docMk/>
            <pc:sldMk cId="3758787147" sldId="364"/>
            <ac:spMk id="2" creationId="{00000000-0000-0000-0000-000000000000}"/>
          </ac:spMkLst>
        </pc:spChg>
        <pc:spChg chg="mod">
          <ac:chgData name="Nicolas Raymond" userId="S::nicolas.raymond1_ext@michelin.com::74c9a4a0-00e0-45d2-b8ae-86fba9291faa" providerId="AD" clId="Web-{ED9DDB4B-4101-7BF1-DC66-8D10C5AD902F}" dt="2020-07-09T07:15:33.436" v="174" actId="20577"/>
          <ac:spMkLst>
            <pc:docMk/>
            <pc:sldMk cId="3758787147" sldId="364"/>
            <ac:spMk id="3" creationId="{00000000-0000-0000-0000-000000000000}"/>
          </ac:spMkLst>
        </pc:spChg>
        <pc:picChg chg="del">
          <ac:chgData name="Nicolas Raymond" userId="S::nicolas.raymond1_ext@michelin.com::74c9a4a0-00e0-45d2-b8ae-86fba9291faa" providerId="AD" clId="Web-{ED9DDB4B-4101-7BF1-DC66-8D10C5AD902F}" dt="2020-07-09T07:15:30.546" v="161"/>
          <ac:picMkLst>
            <pc:docMk/>
            <pc:sldMk cId="3758787147" sldId="364"/>
            <ac:picMk id="5" creationId="{1CD3123B-BBAB-43B8-BFE8-6F89A0D643B0}"/>
          </ac:picMkLst>
        </pc:picChg>
      </pc:sldChg>
    </pc:docChg>
  </pc:docChgLst>
  <pc:docChgLst>
    <pc:chgData name="Nicolas Raymond" userId="S::nicolas.raymond1_ext@michelin.com::74c9a4a0-00e0-45d2-b8ae-86fba9291faa" providerId="AD" clId="Web-{95AC0049-1457-78FD-85BC-25EEFA52DCD2}"/>
    <pc:docChg chg="addSld modSld sldOrd">
      <pc:chgData name="Nicolas Raymond" userId="S::nicolas.raymond1_ext@michelin.com::74c9a4a0-00e0-45d2-b8ae-86fba9291faa" providerId="AD" clId="Web-{95AC0049-1457-78FD-85BC-25EEFA52DCD2}" dt="2020-07-08T14:36:11.461" v="329" actId="14100"/>
      <pc:docMkLst>
        <pc:docMk/>
      </pc:docMkLst>
      <pc:sldChg chg="modSp">
        <pc:chgData name="Nicolas Raymond" userId="S::nicolas.raymond1_ext@michelin.com::74c9a4a0-00e0-45d2-b8ae-86fba9291faa" providerId="AD" clId="Web-{95AC0049-1457-78FD-85BC-25EEFA52DCD2}" dt="2020-07-08T13:15:02.888" v="2" actId="20577"/>
        <pc:sldMkLst>
          <pc:docMk/>
          <pc:sldMk cId="0" sldId="315"/>
        </pc:sldMkLst>
        <pc:spChg chg="mod">
          <ac:chgData name="Nicolas Raymond" userId="S::nicolas.raymond1_ext@michelin.com::74c9a4a0-00e0-45d2-b8ae-86fba9291faa" providerId="AD" clId="Web-{95AC0049-1457-78FD-85BC-25EEFA52DCD2}" dt="2020-07-08T13:15:02.888" v="2" actId="20577"/>
          <ac:spMkLst>
            <pc:docMk/>
            <pc:sldMk cId="0" sldId="315"/>
            <ac:spMk id="2" creationId="{00000000-0000-0000-0000-000000000000}"/>
          </ac:spMkLst>
        </pc:spChg>
      </pc:sldChg>
      <pc:sldChg chg="addSp delSp modSp mod modClrScheme chgLayout">
        <pc:chgData name="Nicolas Raymond" userId="S::nicolas.raymond1_ext@michelin.com::74c9a4a0-00e0-45d2-b8ae-86fba9291faa" providerId="AD" clId="Web-{95AC0049-1457-78FD-85BC-25EEFA52DCD2}" dt="2020-07-08T14:26:51.504" v="297" actId="1076"/>
        <pc:sldMkLst>
          <pc:docMk/>
          <pc:sldMk cId="2965670838" sldId="323"/>
        </pc:sldMkLst>
        <pc:spChg chg="mod ord">
          <ac:chgData name="Nicolas Raymond" userId="S::nicolas.raymond1_ext@michelin.com::74c9a4a0-00e0-45d2-b8ae-86fba9291faa" providerId="AD" clId="Web-{95AC0049-1457-78FD-85BC-25EEFA52DCD2}" dt="2020-07-08T13:22:46.443" v="111"/>
          <ac:spMkLst>
            <pc:docMk/>
            <pc:sldMk cId="2965670838" sldId="323"/>
            <ac:spMk id="2" creationId="{00000000-0000-0000-0000-000000000000}"/>
          </ac:spMkLst>
        </pc:spChg>
        <pc:spChg chg="mod ord">
          <ac:chgData name="Nicolas Raymond" userId="S::nicolas.raymond1_ext@michelin.com::74c9a4a0-00e0-45d2-b8ae-86fba9291faa" providerId="AD" clId="Web-{95AC0049-1457-78FD-85BC-25EEFA52DCD2}" dt="2020-07-08T14:24:22.565" v="244" actId="20577"/>
          <ac:spMkLst>
            <pc:docMk/>
            <pc:sldMk cId="2965670838" sldId="323"/>
            <ac:spMk id="3" creationId="{00000000-0000-0000-0000-000000000000}"/>
          </ac:spMkLst>
        </pc:spChg>
        <pc:spChg chg="mod ord">
          <ac:chgData name="Nicolas Raymond" userId="S::nicolas.raymond1_ext@michelin.com::74c9a4a0-00e0-45d2-b8ae-86fba9291faa" providerId="AD" clId="Web-{95AC0049-1457-78FD-85BC-25EEFA52DCD2}" dt="2020-07-08T13:22:46.443" v="111"/>
          <ac:spMkLst>
            <pc:docMk/>
            <pc:sldMk cId="2965670838" sldId="323"/>
            <ac:spMk id="4" creationId="{00000000-0000-0000-0000-000000000000}"/>
          </ac:spMkLst>
        </pc:spChg>
        <pc:spChg chg="add del mod ord">
          <ac:chgData name="Nicolas Raymond" userId="S::nicolas.raymond1_ext@michelin.com::74c9a4a0-00e0-45d2-b8ae-86fba9291faa" providerId="AD" clId="Web-{95AC0049-1457-78FD-85BC-25EEFA52DCD2}" dt="2020-07-08T13:22:46.443" v="111"/>
          <ac:spMkLst>
            <pc:docMk/>
            <pc:sldMk cId="2965670838" sldId="323"/>
            <ac:spMk id="6" creationId="{B14458CB-B7EA-4F31-9560-5DC0377D0E6C}"/>
          </ac:spMkLst>
        </pc:spChg>
        <pc:spChg chg="add mod">
          <ac:chgData name="Nicolas Raymond" userId="S::nicolas.raymond1_ext@michelin.com::74c9a4a0-00e0-45d2-b8ae-86fba9291faa" providerId="AD" clId="Web-{95AC0049-1457-78FD-85BC-25EEFA52DCD2}" dt="2020-07-08T14:25:45.472" v="286" actId="1076"/>
          <ac:spMkLst>
            <pc:docMk/>
            <pc:sldMk cId="2965670838" sldId="323"/>
            <ac:spMk id="17" creationId="{73AB04F8-FA72-4076-972B-B8EA30D11686}"/>
          </ac:spMkLst>
        </pc:spChg>
        <pc:spChg chg="add mod">
          <ac:chgData name="Nicolas Raymond" userId="S::nicolas.raymond1_ext@michelin.com::74c9a4a0-00e0-45d2-b8ae-86fba9291faa" providerId="AD" clId="Web-{95AC0049-1457-78FD-85BC-25EEFA52DCD2}" dt="2020-07-08T14:25:44.331" v="285" actId="1076"/>
          <ac:spMkLst>
            <pc:docMk/>
            <pc:sldMk cId="2965670838" sldId="323"/>
            <ac:spMk id="18" creationId="{2D3695B5-2E98-49AF-8C6C-E7AE37D004B8}"/>
          </ac:spMkLst>
        </pc:spChg>
        <pc:spChg chg="add mod">
          <ac:chgData name="Nicolas Raymond" userId="S::nicolas.raymond1_ext@michelin.com::74c9a4a0-00e0-45d2-b8ae-86fba9291faa" providerId="AD" clId="Web-{95AC0049-1457-78FD-85BC-25EEFA52DCD2}" dt="2020-07-08T14:26:51.504" v="297" actId="1076"/>
          <ac:spMkLst>
            <pc:docMk/>
            <pc:sldMk cId="2965670838" sldId="323"/>
            <ac:spMk id="19" creationId="{5387CC2D-C78A-4688-8095-DA51F2B793D5}"/>
          </ac:spMkLst>
        </pc:spChg>
        <pc:picChg chg="add mod">
          <ac:chgData name="Nicolas Raymond" userId="S::nicolas.raymond1_ext@michelin.com::74c9a4a0-00e0-45d2-b8ae-86fba9291faa" providerId="AD" clId="Web-{95AC0049-1457-78FD-85BC-25EEFA52DCD2}" dt="2020-07-08T14:26:41.754" v="295" actId="1076"/>
          <ac:picMkLst>
            <pc:docMk/>
            <pc:sldMk cId="2965670838" sldId="323"/>
            <ac:picMk id="5" creationId="{D23D41BB-E40D-4606-8F2F-1C01B05562B1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4:25:21.269" v="275" actId="14100"/>
          <ac:picMkLst>
            <pc:docMk/>
            <pc:sldMk cId="2965670838" sldId="323"/>
            <ac:picMk id="6" creationId="{B29E7A41-52D1-4677-9BAC-C38C96406C39}"/>
          </ac:picMkLst>
        </pc:picChg>
        <pc:picChg chg="add del mod">
          <ac:chgData name="Nicolas Raymond" userId="S::nicolas.raymond1_ext@michelin.com::74c9a4a0-00e0-45d2-b8ae-86fba9291faa" providerId="AD" clId="Web-{95AC0049-1457-78FD-85BC-25EEFA52DCD2}" dt="2020-07-08T14:21:46.830" v="202"/>
          <ac:picMkLst>
            <pc:docMk/>
            <pc:sldMk cId="2965670838" sldId="323"/>
            <ac:picMk id="7" creationId="{2A9C3091-DF5D-4795-AC39-5566B853DA29}"/>
          </ac:picMkLst>
        </pc:picChg>
        <pc:picChg chg="del">
          <ac:chgData name="Nicolas Raymond" userId="S::nicolas.raymond1_ext@michelin.com::74c9a4a0-00e0-45d2-b8ae-86fba9291faa" providerId="AD" clId="Web-{95AC0049-1457-78FD-85BC-25EEFA52DCD2}" dt="2020-07-08T13:18:57.941" v="98"/>
          <ac:picMkLst>
            <pc:docMk/>
            <pc:sldMk cId="2965670838" sldId="323"/>
            <ac:picMk id="7" creationId="{A57C08AC-7937-4C87-A967-B80058526F64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4:24:20.456" v="239" actId="1076"/>
          <ac:picMkLst>
            <pc:docMk/>
            <pc:sldMk cId="2965670838" sldId="323"/>
            <ac:picMk id="10" creationId="{C92527B9-5D4A-40D1-9F18-03065FCFFEFD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4:22:05.627" v="209" actId="1076"/>
          <ac:picMkLst>
            <pc:docMk/>
            <pc:sldMk cId="2965670838" sldId="323"/>
            <ac:picMk id="11" creationId="{13F18CAC-613B-46FB-BAAB-F7278AE580EF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4:25:20.378" v="271" actId="1076"/>
          <ac:picMkLst>
            <pc:docMk/>
            <pc:sldMk cId="2965670838" sldId="323"/>
            <ac:picMk id="12" creationId="{24E0B706-6796-4811-B2D0-42A7033A1451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4:25:16.597" v="269" actId="1076"/>
          <ac:picMkLst>
            <pc:docMk/>
            <pc:sldMk cId="2965670838" sldId="323"/>
            <ac:picMk id="13" creationId="{642F54D1-696A-45DF-971C-6F8A242DA730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4:23:13.893" v="221" actId="1076"/>
          <ac:picMkLst>
            <pc:docMk/>
            <pc:sldMk cId="2965670838" sldId="323"/>
            <ac:picMk id="14" creationId="{2E37090E-2DF5-4E1C-8AA4-96E598F32305}"/>
          </ac:picMkLst>
        </pc:picChg>
        <pc:cxnChg chg="add mod">
          <ac:chgData name="Nicolas Raymond" userId="S::nicolas.raymond1_ext@michelin.com::74c9a4a0-00e0-45d2-b8ae-86fba9291faa" providerId="AD" clId="Web-{95AC0049-1457-78FD-85BC-25EEFA52DCD2}" dt="2020-07-08T13:23:41.178" v="120" actId="1076"/>
          <ac:cxnSpMkLst>
            <pc:docMk/>
            <pc:sldMk cId="2965670838" sldId="323"/>
            <ac:cxnSpMk id="8" creationId="{273CD3A9-1152-4FC0-9058-29E1B32084B4}"/>
          </ac:cxnSpMkLst>
        </pc:cxnChg>
        <pc:cxnChg chg="add mod">
          <ac:chgData name="Nicolas Raymond" userId="S::nicolas.raymond1_ext@michelin.com::74c9a4a0-00e0-45d2-b8ae-86fba9291faa" providerId="AD" clId="Web-{95AC0049-1457-78FD-85BC-25EEFA52DCD2}" dt="2020-07-08T13:30:45.338" v="173" actId="1076"/>
          <ac:cxnSpMkLst>
            <pc:docMk/>
            <pc:sldMk cId="2965670838" sldId="323"/>
            <ac:cxnSpMk id="9" creationId="{68F8060B-E53C-457D-80D7-655352A66905}"/>
          </ac:cxnSpMkLst>
        </pc:cxnChg>
        <pc:cxnChg chg="add del mod">
          <ac:chgData name="Nicolas Raymond" userId="S::nicolas.raymond1_ext@michelin.com::74c9a4a0-00e0-45d2-b8ae-86fba9291faa" providerId="AD" clId="Web-{95AC0049-1457-78FD-85BC-25EEFA52DCD2}" dt="2020-07-08T14:24:05.471" v="231"/>
          <ac:cxnSpMkLst>
            <pc:docMk/>
            <pc:sldMk cId="2965670838" sldId="323"/>
            <ac:cxnSpMk id="15" creationId="{4194D811-0BE5-4E76-9D00-9F01EE41E885}"/>
          </ac:cxnSpMkLst>
        </pc:cxnChg>
        <pc:cxnChg chg="add del mod">
          <ac:chgData name="Nicolas Raymond" userId="S::nicolas.raymond1_ext@michelin.com::74c9a4a0-00e0-45d2-b8ae-86fba9291faa" providerId="AD" clId="Web-{95AC0049-1457-78FD-85BC-25EEFA52DCD2}" dt="2020-07-08T14:24:06.315" v="232"/>
          <ac:cxnSpMkLst>
            <pc:docMk/>
            <pc:sldMk cId="2965670838" sldId="323"/>
            <ac:cxnSpMk id="16" creationId="{0FF4981E-9D1F-47BE-8257-E4627926E4DD}"/>
          </ac:cxnSpMkLst>
        </pc:cxnChg>
      </pc:sldChg>
      <pc:sldChg chg="addSp delSp modSp add ord replId">
        <pc:chgData name="Nicolas Raymond" userId="S::nicolas.raymond1_ext@michelin.com::74c9a4a0-00e0-45d2-b8ae-86fba9291faa" providerId="AD" clId="Web-{95AC0049-1457-78FD-85BC-25EEFA52DCD2}" dt="2020-07-08T13:40:42.984" v="174" actId="1076"/>
        <pc:sldMkLst>
          <pc:docMk/>
          <pc:sldMk cId="3105948150" sldId="358"/>
        </pc:sldMkLst>
        <pc:spChg chg="mod">
          <ac:chgData name="Nicolas Raymond" userId="S::nicolas.raymond1_ext@michelin.com::74c9a4a0-00e0-45d2-b8ae-86fba9291faa" providerId="AD" clId="Web-{95AC0049-1457-78FD-85BC-25EEFA52DCD2}" dt="2020-07-08T13:25:09.679" v="128" actId="20577"/>
          <ac:spMkLst>
            <pc:docMk/>
            <pc:sldMk cId="3105948150" sldId="358"/>
            <ac:spMk id="3" creationId="{00000000-0000-0000-0000-000000000000}"/>
          </ac:spMkLst>
        </pc:spChg>
        <pc:picChg chg="add del mod">
          <ac:chgData name="Nicolas Raymond" userId="S::nicolas.raymond1_ext@michelin.com::74c9a4a0-00e0-45d2-b8ae-86fba9291faa" providerId="AD" clId="Web-{95AC0049-1457-78FD-85BC-25EEFA52DCD2}" dt="2020-07-08T13:27:53.633" v="139"/>
          <ac:picMkLst>
            <pc:docMk/>
            <pc:sldMk cId="3105948150" sldId="358"/>
            <ac:picMk id="6" creationId="{092C3C97-62D0-4564-98E5-726DD90D1355}"/>
          </ac:picMkLst>
        </pc:picChg>
        <pc:picChg chg="add del mod">
          <ac:chgData name="Nicolas Raymond" userId="S::nicolas.raymond1_ext@michelin.com::74c9a4a0-00e0-45d2-b8ae-86fba9291faa" providerId="AD" clId="Web-{95AC0049-1457-78FD-85BC-25EEFA52DCD2}" dt="2020-07-08T13:27:35.305" v="136"/>
          <ac:picMkLst>
            <pc:docMk/>
            <pc:sldMk cId="3105948150" sldId="358"/>
            <ac:picMk id="7" creationId="{9CC85BC9-2D67-463E-90F3-19CA7B7A2599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3:40:42.984" v="174" actId="1076"/>
          <ac:picMkLst>
            <pc:docMk/>
            <pc:sldMk cId="3105948150" sldId="358"/>
            <ac:picMk id="8" creationId="{EA3456DC-BD53-4060-A66B-19C183A1B63C}"/>
          </ac:picMkLst>
        </pc:picChg>
      </pc:sldChg>
      <pc:sldChg chg="delSp modSp add replId">
        <pc:chgData name="Nicolas Raymond" userId="S::nicolas.raymond1_ext@michelin.com::74c9a4a0-00e0-45d2-b8ae-86fba9291faa" providerId="AD" clId="Web-{95AC0049-1457-78FD-85BC-25EEFA52DCD2}" dt="2020-07-08T14:20:07.782" v="192" actId="20577"/>
        <pc:sldMkLst>
          <pc:docMk/>
          <pc:sldMk cId="3169281738" sldId="359"/>
        </pc:sldMkLst>
        <pc:spChg chg="mod">
          <ac:chgData name="Nicolas Raymond" userId="S::nicolas.raymond1_ext@michelin.com::74c9a4a0-00e0-45d2-b8ae-86fba9291faa" providerId="AD" clId="Web-{95AC0049-1457-78FD-85BC-25EEFA52DCD2}" dt="2020-07-08T14:20:07.782" v="192" actId="20577"/>
          <ac:spMkLst>
            <pc:docMk/>
            <pc:sldMk cId="3169281738" sldId="359"/>
            <ac:spMk id="3" creationId="{00000000-0000-0000-0000-000000000000}"/>
          </ac:spMkLst>
        </pc:spChg>
        <pc:picChg chg="del">
          <ac:chgData name="Nicolas Raymond" userId="S::nicolas.raymond1_ext@michelin.com::74c9a4a0-00e0-45d2-b8ae-86fba9291faa" providerId="AD" clId="Web-{95AC0049-1457-78FD-85BC-25EEFA52DCD2}" dt="2020-07-08T13:28:37.306" v="147"/>
          <ac:picMkLst>
            <pc:docMk/>
            <pc:sldMk cId="3169281738" sldId="359"/>
            <ac:picMk id="8" creationId="{EA3456DC-BD53-4060-A66B-19C183A1B63C}"/>
          </ac:picMkLst>
        </pc:picChg>
      </pc:sldChg>
      <pc:sldChg chg="addSp delSp modSp add replId">
        <pc:chgData name="Nicolas Raymond" userId="S::nicolas.raymond1_ext@michelin.com::74c9a4a0-00e0-45d2-b8ae-86fba9291faa" providerId="AD" clId="Web-{95AC0049-1457-78FD-85BC-25EEFA52DCD2}" dt="2020-07-08T14:29:39.880" v="303"/>
        <pc:sldMkLst>
          <pc:docMk/>
          <pc:sldMk cId="2527467197" sldId="360"/>
        </pc:sldMkLst>
        <pc:spChg chg="mod">
          <ac:chgData name="Nicolas Raymond" userId="S::nicolas.raymond1_ext@michelin.com::74c9a4a0-00e0-45d2-b8ae-86fba9291faa" providerId="AD" clId="Web-{95AC0049-1457-78FD-85BC-25EEFA52DCD2}" dt="2020-07-08T14:27:21.848" v="299" actId="20577"/>
          <ac:spMkLst>
            <pc:docMk/>
            <pc:sldMk cId="2527467197" sldId="360"/>
            <ac:spMk id="2" creationId="{00000000-0000-0000-0000-000000000000}"/>
          </ac:spMkLst>
        </pc:spChg>
        <pc:picChg chg="del">
          <ac:chgData name="Nicolas Raymond" userId="S::nicolas.raymond1_ext@michelin.com::74c9a4a0-00e0-45d2-b8ae-86fba9291faa" providerId="AD" clId="Web-{95AC0049-1457-78FD-85BC-25EEFA52DCD2}" dt="2020-07-08T14:29:39.693" v="302"/>
          <ac:picMkLst>
            <pc:docMk/>
            <pc:sldMk cId="2527467197" sldId="360"/>
            <ac:picMk id="5" creationId="{D23D41BB-E40D-4606-8F2F-1C01B05562B1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4:29:39.880" v="303"/>
          <ac:picMkLst>
            <pc:docMk/>
            <pc:sldMk cId="2527467197" sldId="360"/>
            <ac:picMk id="7" creationId="{1E941492-6266-4907-B798-616EA39EA1D9}"/>
          </ac:picMkLst>
        </pc:picChg>
      </pc:sldChg>
      <pc:sldChg chg="addSp delSp modSp add replId">
        <pc:chgData name="Nicolas Raymond" userId="S::nicolas.raymond1_ext@michelin.com::74c9a4a0-00e0-45d2-b8ae-86fba9291faa" providerId="AD" clId="Web-{95AC0049-1457-78FD-85BC-25EEFA52DCD2}" dt="2020-07-08T14:36:11.461" v="329" actId="14100"/>
        <pc:sldMkLst>
          <pc:docMk/>
          <pc:sldMk cId="1654554506" sldId="361"/>
        </pc:sldMkLst>
        <pc:spChg chg="mod">
          <ac:chgData name="Nicolas Raymond" userId="S::nicolas.raymond1_ext@michelin.com::74c9a4a0-00e0-45d2-b8ae-86fba9291faa" providerId="AD" clId="Web-{95AC0049-1457-78FD-85BC-25EEFA52DCD2}" dt="2020-07-08T14:35:41.805" v="311" actId="20577"/>
          <ac:spMkLst>
            <pc:docMk/>
            <pc:sldMk cId="1654554506" sldId="361"/>
            <ac:spMk id="2" creationId="{00000000-0000-0000-0000-000000000000}"/>
          </ac:spMkLst>
        </pc:spChg>
        <pc:picChg chg="add del mod">
          <ac:chgData name="Nicolas Raymond" userId="S::nicolas.raymond1_ext@michelin.com::74c9a4a0-00e0-45d2-b8ae-86fba9291faa" providerId="AD" clId="Web-{95AC0049-1457-78FD-85BC-25EEFA52DCD2}" dt="2020-07-08T14:35:56.946" v="320"/>
          <ac:picMkLst>
            <pc:docMk/>
            <pc:sldMk cId="1654554506" sldId="361"/>
            <ac:picMk id="5" creationId="{41102305-26F5-48D1-A009-506C46F060A6}"/>
          </ac:picMkLst>
        </pc:picChg>
        <pc:picChg chg="del">
          <ac:chgData name="Nicolas Raymond" userId="S::nicolas.raymond1_ext@michelin.com::74c9a4a0-00e0-45d2-b8ae-86fba9291faa" providerId="AD" clId="Web-{95AC0049-1457-78FD-85BC-25EEFA52DCD2}" dt="2020-07-08T14:35:14.726" v="305"/>
          <ac:picMkLst>
            <pc:docMk/>
            <pc:sldMk cId="1654554506" sldId="361"/>
            <ac:picMk id="10" creationId="{C92527B9-5D4A-40D1-9F18-03065FCFFEFD}"/>
          </ac:picMkLst>
        </pc:picChg>
        <pc:picChg chg="del">
          <ac:chgData name="Nicolas Raymond" userId="S::nicolas.raymond1_ext@michelin.com::74c9a4a0-00e0-45d2-b8ae-86fba9291faa" providerId="AD" clId="Web-{95AC0049-1457-78FD-85BC-25EEFA52DCD2}" dt="2020-07-08T14:35:14.758" v="306"/>
          <ac:picMkLst>
            <pc:docMk/>
            <pc:sldMk cId="1654554506" sldId="361"/>
            <ac:picMk id="11" creationId="{13F18CAC-613B-46FB-BAAB-F7278AE580EF}"/>
          </ac:picMkLst>
        </pc:picChg>
        <pc:picChg chg="add del mod">
          <ac:chgData name="Nicolas Raymond" userId="S::nicolas.raymond1_ext@michelin.com::74c9a4a0-00e0-45d2-b8ae-86fba9291faa" providerId="AD" clId="Web-{95AC0049-1457-78FD-85BC-25EEFA52DCD2}" dt="2020-07-08T14:35:56.977" v="321"/>
          <ac:picMkLst>
            <pc:docMk/>
            <pc:sldMk cId="1654554506" sldId="361"/>
            <ac:picMk id="15" creationId="{39D21655-14E1-45C2-9AAD-768DD98F4444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4:36:06.289" v="328" actId="1076"/>
          <ac:picMkLst>
            <pc:docMk/>
            <pc:sldMk cId="1654554506" sldId="361"/>
            <ac:picMk id="16" creationId="{98D8F9E1-92BA-423E-BC05-327421667B0D}"/>
          </ac:picMkLst>
        </pc:picChg>
        <pc:picChg chg="add mod">
          <ac:chgData name="Nicolas Raymond" userId="S::nicolas.raymond1_ext@michelin.com::74c9a4a0-00e0-45d2-b8ae-86fba9291faa" providerId="AD" clId="Web-{95AC0049-1457-78FD-85BC-25EEFA52DCD2}" dt="2020-07-08T14:36:11.461" v="329" actId="14100"/>
          <ac:picMkLst>
            <pc:docMk/>
            <pc:sldMk cId="1654554506" sldId="361"/>
            <ac:picMk id="23" creationId="{E53FE2B0-7E5C-41BF-9742-15B43B52926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24/09/2020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24/09/2020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41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56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22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088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91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22" descr="cover-Beet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4071937"/>
          </a:xfrm>
          <a:prstGeom prst="rect">
            <a:avLst/>
          </a:prstGeom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0"/>
            <a:ext cx="2517221" cy="34236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</a:t>
            </a:r>
            <a:r>
              <a:rPr lang="fr-CA" sz="11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Groupe CGI</a:t>
            </a:r>
            <a:r>
              <a:rPr lang="fr-CA" sz="1100" kern="1200" baseline="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 inc. CONFIDENTIEL</a:t>
            </a:r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39" name="Image 38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40" name="Image 39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2" name="Image 2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5" name="Image 14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21" name="Image 20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8" name="Image 17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pic>
        <p:nvPicPr>
          <p:cNvPr id="34" name="Image 3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5" name="Image 34" descr="EN tagline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0" name="Image 9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2" name="Image 11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3" name="Image 12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4" name="Image 13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38140"/>
            <a:ext cx="9144000" cy="1328738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  <p:pic>
        <p:nvPicPr>
          <p:cNvPr id="16" name="Image 15" descr="CGI Logo 2012.emf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72425" y="6321940"/>
            <a:ext cx="723216" cy="333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15" descr="section.jpg 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pic>
        <p:nvPicPr>
          <p:cNvPr id="35" name="Image 34" descr="CGI Logo 2012.emf"/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508363" y="5823752"/>
            <a:ext cx="1194965" cy="551293"/>
          </a:xfrm>
          <a:prstGeom prst="rect">
            <a:avLst/>
          </a:prstGeom>
        </p:spPr>
      </p:pic>
      <p:pic>
        <p:nvPicPr>
          <p:cNvPr id="36" name="Image 35" descr="EN tagline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065959" y="6551700"/>
            <a:ext cx="1740295" cy="13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pic>
        <p:nvPicPr>
          <p:cNvPr id="36" name="Image 35" descr="CGI Logo 2012.emf"/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513465" y="5823752"/>
            <a:ext cx="1184761" cy="551293"/>
          </a:xfrm>
          <a:prstGeom prst="rect">
            <a:avLst/>
          </a:prstGeom>
        </p:spPr>
      </p:pic>
      <p:pic>
        <p:nvPicPr>
          <p:cNvPr id="37" name="Image 36" descr="EN tagline.emf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5959" y="6552153"/>
            <a:ext cx="1740295" cy="13617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-architecture/eShopOnContainers/wiki/gRP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{98.01701,649.6249,331.0641,35.37496}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59328" y="4489938"/>
            <a:ext cx="8449205" cy="657796"/>
          </a:xfrm>
        </p:spPr>
        <p:txBody>
          <a:bodyPr>
            <a:normAutofit/>
          </a:bodyPr>
          <a:lstStyle/>
          <a:p>
            <a:r>
              <a:rPr lang="fr-CA" b="1" dirty="0">
                <a:latin typeface="Arial"/>
                <a:cs typeface="Arial"/>
              </a:rPr>
              <a:t>Coding4Fun</a:t>
            </a:r>
            <a:endParaRPr lang="en-US" dirty="0"/>
          </a:p>
        </p:txBody>
      </p:sp>
      <p:sp>
        <p:nvSpPr>
          <p:cNvPr id="3" name="Subtitle 2" descr="&lt;NAME&gt;{59.64646,463.1029,450.4999,35.25}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24221" y="5651500"/>
            <a:ext cx="5331655" cy="82735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19" name="AutoShape 7"/>
          <p:cNvSpPr>
            <a:spLocks noChangeAspect="1" noChangeArrowheads="1" noTextEdit="1"/>
          </p:cNvSpPr>
          <p:nvPr>
            <p:custDataLst>
              <p:tags r:id="rId3"/>
            </p:custDataLst>
          </p:nvPr>
        </p:nvSpPr>
        <p:spPr bwMode="auto">
          <a:xfrm>
            <a:off x="5716800" y="2610000"/>
            <a:ext cx="528305" cy="15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33763" y="2705391"/>
            <a:ext cx="8239125" cy="920750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Demo</a:t>
            </a:r>
            <a:endParaRPr lang="fr-FR" dirty="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63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Grpc</a:t>
            </a:r>
            <a:endParaRPr lang="fr-FR" dirty="0"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30919" y="1263408"/>
            <a:ext cx="8250237" cy="4889742"/>
          </a:xfrm>
        </p:spPr>
        <p:txBody>
          <a:bodyPr lIns="0" tIns="0" rIns="0" bIns="0" anchor="t">
            <a:normAutofit/>
          </a:bodyPr>
          <a:lstStyle/>
          <a:p>
            <a:endParaRPr lang="fr-FR" dirty="0"/>
          </a:p>
          <a:p>
            <a:pPr marL="342900" indent="-342900">
              <a:buChar char="•"/>
            </a:pPr>
            <a:r>
              <a:rPr lang="fr-FR" dirty="0">
                <a:latin typeface="Arial"/>
                <a:cs typeface="Arial"/>
              </a:rPr>
              <a:t>Google </a:t>
            </a:r>
            <a:r>
              <a:rPr lang="fr-FR" dirty="0" err="1">
                <a:latin typeface="Arial"/>
                <a:cs typeface="Arial"/>
              </a:rPr>
              <a:t>Remote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Procedure</a:t>
            </a:r>
            <a:r>
              <a:rPr lang="fr-FR" dirty="0">
                <a:latin typeface="Arial"/>
                <a:cs typeface="Arial"/>
              </a:rPr>
              <a:t> Call</a:t>
            </a:r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fr-FR" dirty="0">
                <a:latin typeface="Arial"/>
                <a:cs typeface="Arial"/>
              </a:rPr>
              <a:t>Développé en 2015</a:t>
            </a:r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fr-FR" dirty="0">
                <a:latin typeface="Arial"/>
                <a:cs typeface="Arial"/>
              </a:rPr>
              <a:t>Protocol Buffers (</a:t>
            </a:r>
            <a:r>
              <a:rPr lang="fr-FR" dirty="0" err="1">
                <a:latin typeface="Arial"/>
                <a:cs typeface="Arial"/>
              </a:rPr>
              <a:t>Protobuf</a:t>
            </a:r>
            <a:r>
              <a:rPr lang="fr-FR" dirty="0">
                <a:latin typeface="Arial"/>
                <a:cs typeface="Arial"/>
              </a:rPr>
              <a:t>)</a:t>
            </a:r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endParaRPr lang="fr-FR" dirty="0">
              <a:cs typeface="Arial"/>
            </a:endParaRPr>
          </a:p>
          <a:p>
            <a:pPr marL="342900" indent="-342900">
              <a:buChar char="•"/>
            </a:pPr>
            <a:endParaRPr lang="fr-FR" dirty="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69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Grpc</a:t>
            </a:r>
            <a:r>
              <a:rPr lang="fr-FR" dirty="0">
                <a:latin typeface="Arial"/>
                <a:cs typeface="Arial"/>
              </a:rPr>
              <a:t> : avantage</a:t>
            </a:r>
            <a:endParaRPr lang="fr-FR" dirty="0"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30919" y="1263408"/>
            <a:ext cx="8250237" cy="4889742"/>
          </a:xfrm>
        </p:spPr>
        <p:txBody>
          <a:bodyPr lIns="0" tIns="0" rIns="0" bIns="0" anchor="t">
            <a:normAutofit/>
          </a:bodyPr>
          <a:lstStyle/>
          <a:p>
            <a:endParaRPr lang="fr-FR" dirty="0"/>
          </a:p>
          <a:p>
            <a:r>
              <a:rPr lang="fr-FR" dirty="0"/>
              <a:t>Contrat obligatoire </a:t>
            </a:r>
          </a:p>
          <a:p>
            <a:pPr lvl="1"/>
            <a:r>
              <a:rPr lang="fr-FR" dirty="0"/>
              <a:t>Plus stricte que REST</a:t>
            </a:r>
          </a:p>
          <a:p>
            <a:pPr lvl="1"/>
            <a:endParaRPr lang="fr-FR" dirty="0"/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endParaRPr lang="fr-FR" dirty="0">
              <a:cs typeface="Arial"/>
            </a:endParaRPr>
          </a:p>
          <a:p>
            <a:pPr marL="342900" indent="-342900">
              <a:buChar char="•"/>
            </a:pPr>
            <a:endParaRPr lang="fr-FR" dirty="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F141AB-E248-4E86-A0D3-24114E20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33" y="1347146"/>
            <a:ext cx="4030724" cy="39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Grpc</a:t>
            </a:r>
            <a:r>
              <a:rPr lang="fr-FR" dirty="0">
                <a:latin typeface="Arial"/>
                <a:cs typeface="Arial"/>
              </a:rPr>
              <a:t> : avantage</a:t>
            </a:r>
            <a:endParaRPr lang="fr-FR" dirty="0"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30919" y="1263408"/>
            <a:ext cx="8250237" cy="4889742"/>
          </a:xfrm>
        </p:spPr>
        <p:txBody>
          <a:bodyPr lIns="0" tIns="0" rIns="0" bIns="0" anchor="t">
            <a:normAutofit/>
          </a:bodyPr>
          <a:lstStyle/>
          <a:p>
            <a:endParaRPr lang="fr-FR" dirty="0"/>
          </a:p>
          <a:p>
            <a:r>
              <a:rPr lang="fr-FR" dirty="0"/>
              <a:t>Protocole HTTP2 </a:t>
            </a:r>
          </a:p>
          <a:p>
            <a:pPr lvl="1"/>
            <a:r>
              <a:rPr lang="fr-FR" dirty="0"/>
              <a:t>Permet le multiplexage </a:t>
            </a:r>
          </a:p>
          <a:p>
            <a:pPr lvl="1"/>
            <a:r>
              <a:rPr lang="fr-FR" dirty="0"/>
              <a:t>Performance </a:t>
            </a:r>
          </a:p>
          <a:p>
            <a:pPr lvl="1"/>
            <a:endParaRPr lang="fr-FR" dirty="0"/>
          </a:p>
          <a:p>
            <a:r>
              <a:rPr lang="fr-FR" dirty="0" err="1"/>
              <a:t>Payload</a:t>
            </a:r>
            <a:r>
              <a:rPr lang="fr-FR" dirty="0"/>
              <a:t> binaire </a:t>
            </a:r>
          </a:p>
          <a:p>
            <a:pPr lvl="1"/>
            <a:r>
              <a:rPr lang="fr-FR" dirty="0"/>
              <a:t>Petite taille (60% à  80% plus petit ) </a:t>
            </a:r>
          </a:p>
          <a:p>
            <a:pPr lvl="1"/>
            <a:endParaRPr lang="fr-FR" dirty="0"/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endParaRPr lang="fr-FR" dirty="0">
              <a:cs typeface="Arial"/>
            </a:endParaRPr>
          </a:p>
          <a:p>
            <a:pPr marL="342900" indent="-342900">
              <a:buChar char="•"/>
            </a:pPr>
            <a:endParaRPr lang="fr-FR" dirty="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72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Grpc</a:t>
            </a:r>
            <a:r>
              <a:rPr lang="fr-FR" dirty="0">
                <a:latin typeface="Arial"/>
                <a:cs typeface="Arial"/>
              </a:rPr>
              <a:t> : avantage</a:t>
            </a:r>
            <a:endParaRPr lang="fr-FR" dirty="0"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30919" y="1263408"/>
            <a:ext cx="8250237" cy="4889742"/>
          </a:xfrm>
        </p:spPr>
        <p:txBody>
          <a:bodyPr lIns="0" tIns="0" rIns="0" bIns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Performance</a:t>
            </a:r>
          </a:p>
          <a:p>
            <a:pPr lvl="1"/>
            <a:r>
              <a:rPr lang="fr-FR" dirty="0"/>
              <a:t>Environ 8x plus rapide (</a:t>
            </a:r>
            <a:r>
              <a:rPr lang="fr-FR" dirty="0">
                <a:hlinkClick r:id="rId3"/>
              </a:rPr>
              <a:t>https://github.com/dotnet-architecture/eShopOnContainers/wiki/gRPC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Spécification stricte du protocole par rapport HTTP </a:t>
            </a:r>
          </a:p>
          <a:p>
            <a:pPr lvl="1"/>
            <a:r>
              <a:rPr lang="fr-FR" dirty="0"/>
              <a:t>Pas besoin de discuter sur le format des route / verbe HTTP</a:t>
            </a:r>
          </a:p>
          <a:p>
            <a:pPr lvl="1"/>
            <a:endParaRPr lang="fr-FR" dirty="0"/>
          </a:p>
          <a:p>
            <a:r>
              <a:rPr lang="fr-FR" dirty="0"/>
              <a:t>Flux bidirectionnel </a:t>
            </a:r>
          </a:p>
          <a:p>
            <a:pPr lvl="1"/>
            <a:endParaRPr lang="fr-FR" dirty="0"/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endParaRPr lang="fr-FR" dirty="0">
              <a:cs typeface="Arial"/>
            </a:endParaRPr>
          </a:p>
          <a:p>
            <a:pPr marL="342900" indent="-342900">
              <a:buChar char="•"/>
            </a:pPr>
            <a:endParaRPr lang="fr-FR" dirty="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21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Grpc</a:t>
            </a:r>
            <a:r>
              <a:rPr lang="fr-FR" dirty="0">
                <a:latin typeface="Arial"/>
                <a:cs typeface="Arial"/>
              </a:rPr>
              <a:t> : avantage</a:t>
            </a:r>
            <a:endParaRPr lang="fr-FR" dirty="0"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30919" y="1263408"/>
            <a:ext cx="8250237" cy="4889742"/>
          </a:xfrm>
        </p:spPr>
        <p:txBody>
          <a:bodyPr lIns="0" tIns="0" rIns="0" bIns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Sécurité </a:t>
            </a:r>
          </a:p>
          <a:p>
            <a:pPr lvl="1"/>
            <a:r>
              <a:rPr lang="fr-FR" dirty="0"/>
              <a:t>Même niveau que HTTP (TLS)</a:t>
            </a:r>
          </a:p>
          <a:p>
            <a:pPr lvl="1"/>
            <a:endParaRPr lang="fr-FR" dirty="0"/>
          </a:p>
          <a:p>
            <a:r>
              <a:rPr lang="fr-FR" dirty="0"/>
              <a:t>Génération de code</a:t>
            </a:r>
          </a:p>
          <a:p>
            <a:pPr lvl="1"/>
            <a:r>
              <a:rPr lang="fr-FR" dirty="0"/>
              <a:t>Intégré par rapport HTTP ou il faut de l’open API et un générateur </a:t>
            </a:r>
          </a:p>
          <a:p>
            <a:pPr lvl="1"/>
            <a:endParaRPr lang="fr-FR" dirty="0"/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endParaRPr lang="fr-FR" dirty="0">
              <a:cs typeface="Arial"/>
            </a:endParaRPr>
          </a:p>
          <a:p>
            <a:pPr marL="342900" indent="-342900">
              <a:buChar char="•"/>
            </a:pPr>
            <a:endParaRPr lang="fr-FR" dirty="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31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Grpc</a:t>
            </a:r>
            <a:r>
              <a:rPr lang="fr-FR" dirty="0">
                <a:latin typeface="Arial"/>
                <a:cs typeface="Arial"/>
              </a:rPr>
              <a:t> : </a:t>
            </a:r>
            <a:r>
              <a:rPr lang="fr-FR" dirty="0"/>
              <a:t>Inconvénients</a:t>
            </a:r>
            <a:endParaRPr lang="fr-FR" dirty="0"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30919" y="1263408"/>
            <a:ext cx="8250237" cy="4889742"/>
          </a:xfrm>
        </p:spPr>
        <p:txBody>
          <a:bodyPr lIns="0" tIns="0" rIns="0" bIns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Grpc</a:t>
            </a:r>
            <a:r>
              <a:rPr lang="fr-FR" dirty="0"/>
              <a:t>-web </a:t>
            </a:r>
          </a:p>
          <a:p>
            <a:pPr lvl="1"/>
            <a:r>
              <a:rPr lang="fr-FR" dirty="0"/>
              <a:t>Prise en charge limité par les navigateurs </a:t>
            </a:r>
          </a:p>
          <a:p>
            <a:pPr lvl="1"/>
            <a:endParaRPr lang="fr-FR" dirty="0"/>
          </a:p>
          <a:p>
            <a:r>
              <a:rPr lang="fr-FR" dirty="0"/>
              <a:t>Non lisible par rapport au JSON </a:t>
            </a:r>
          </a:p>
          <a:p>
            <a:endParaRPr lang="fr-FR" dirty="0"/>
          </a:p>
          <a:p>
            <a:r>
              <a:rPr lang="fr-FR" dirty="0"/>
              <a:t>Du </a:t>
            </a:r>
            <a:r>
              <a:rPr lang="fr-FR" dirty="0" err="1"/>
              <a:t>stream</a:t>
            </a:r>
            <a:r>
              <a:rPr lang="fr-FR" dirty="0"/>
              <a:t> oui mais pas de diffusion de message comme les </a:t>
            </a:r>
            <a:r>
              <a:rPr lang="fr-FR" dirty="0" err="1"/>
              <a:t>WebSockets</a:t>
            </a:r>
            <a:endParaRPr lang="fr-FR" dirty="0"/>
          </a:p>
          <a:p>
            <a:pPr lvl="1"/>
            <a:endParaRPr lang="fr-FR" dirty="0"/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endParaRPr lang="fr-FR" dirty="0">
              <a:cs typeface="Arial"/>
            </a:endParaRPr>
          </a:p>
          <a:p>
            <a:pPr marL="342900" indent="-342900">
              <a:buChar char="•"/>
            </a:pPr>
            <a:endParaRPr lang="fr-FR" dirty="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83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Grpc</a:t>
            </a:r>
            <a:r>
              <a:rPr lang="fr-FR" dirty="0">
                <a:latin typeface="Arial"/>
                <a:cs typeface="Arial"/>
              </a:rPr>
              <a:t> : </a:t>
            </a:r>
            <a:r>
              <a:rPr lang="fr-FR" dirty="0"/>
              <a:t>Inconvénients</a:t>
            </a:r>
            <a:endParaRPr lang="fr-FR" dirty="0"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30919" y="1263408"/>
            <a:ext cx="8250237" cy="4889742"/>
          </a:xfrm>
        </p:spPr>
        <p:txBody>
          <a:bodyPr lIns="0" tIns="0" rIns="0" bIns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Grpc</a:t>
            </a:r>
            <a:r>
              <a:rPr lang="fr-FR" dirty="0"/>
              <a:t>-web </a:t>
            </a:r>
          </a:p>
          <a:p>
            <a:pPr lvl="1"/>
            <a:r>
              <a:rPr lang="fr-FR" dirty="0"/>
              <a:t>Prise en charge limité par les navigateurs </a:t>
            </a:r>
          </a:p>
          <a:p>
            <a:pPr lvl="1"/>
            <a:endParaRPr lang="fr-FR" dirty="0"/>
          </a:p>
          <a:p>
            <a:r>
              <a:rPr lang="fr-FR" dirty="0"/>
              <a:t>Non lisible par rapport au JSON </a:t>
            </a:r>
          </a:p>
          <a:p>
            <a:endParaRPr lang="fr-FR" dirty="0"/>
          </a:p>
          <a:p>
            <a:r>
              <a:rPr lang="fr-FR" dirty="0"/>
              <a:t>Du </a:t>
            </a:r>
            <a:r>
              <a:rPr lang="fr-FR" dirty="0" err="1"/>
              <a:t>stream</a:t>
            </a:r>
            <a:r>
              <a:rPr lang="fr-FR" dirty="0"/>
              <a:t> oui mais pas de diffusion de message comme les </a:t>
            </a:r>
            <a:r>
              <a:rPr lang="fr-FR" dirty="0" err="1"/>
              <a:t>WebSockets</a:t>
            </a:r>
            <a:endParaRPr lang="fr-FR" dirty="0"/>
          </a:p>
          <a:p>
            <a:pPr lvl="1"/>
            <a:endParaRPr lang="fr-FR" dirty="0"/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endParaRPr lang="fr-FR" dirty="0">
              <a:cs typeface="Arial"/>
            </a:endParaRPr>
          </a:p>
          <a:p>
            <a:pPr marL="342900" indent="-342900">
              <a:buChar char="•"/>
            </a:pPr>
            <a:endParaRPr lang="fr-FR" dirty="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99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Grpc</a:t>
            </a:r>
            <a:r>
              <a:rPr lang="fr-FR" dirty="0">
                <a:latin typeface="Arial"/>
                <a:cs typeface="Arial"/>
              </a:rPr>
              <a:t> : </a:t>
            </a:r>
            <a:r>
              <a:rPr lang="fr-FR" dirty="0"/>
              <a:t>Exemples</a:t>
            </a:r>
            <a:endParaRPr lang="fr-FR" dirty="0"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30919" y="1263408"/>
            <a:ext cx="8250237" cy="4889742"/>
          </a:xfrm>
        </p:spPr>
        <p:txBody>
          <a:bodyPr lIns="0" tIns="0" rIns="0" bIns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https://github.com/grpc/grpc-dotnet/tree/master/examples</a:t>
            </a:r>
          </a:p>
          <a:p>
            <a:pPr lvl="1"/>
            <a:endParaRPr lang="fr-FR" dirty="0"/>
          </a:p>
          <a:p>
            <a:pPr marL="342900" indent="-342900">
              <a:buChar char="•"/>
            </a:pPr>
            <a:endParaRPr lang="fr-FR" dirty="0">
              <a:latin typeface="Arial"/>
              <a:cs typeface="Arial"/>
            </a:endParaRPr>
          </a:p>
          <a:p>
            <a:endParaRPr lang="fr-FR" dirty="0">
              <a:cs typeface="Arial"/>
            </a:endParaRPr>
          </a:p>
          <a:p>
            <a:pPr marL="342900" indent="-342900">
              <a:buChar char="•"/>
            </a:pPr>
            <a:endParaRPr lang="fr-FR" dirty="0"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630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SMeta2010Field xmlns="http://schemas.microsoft.com/sharepoint/v3">e3756241-2df6-41de-be5e-75b6e6bb08f6;2012-09-21 22:00:55;PENDINGCLASSIFICATION;False</CSMeta2010Field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North America</TermName>
          <TermId xmlns="http://schemas.microsoft.com/office/infopath/2007/PartnerControls">432c26d4-6fa6-4d6a-a083-35cd92b71c1e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36</Value>
    </TaxCatchAll>
    <h4c66fbf292e4125b0e390af25f11c04 xmlns="d95a5b16-1b8d-4c7c-9ebf-89c0983b6970">
      <Terms xmlns="http://schemas.microsoft.com/office/infopath/2007/PartnerControls"/>
    </h4c66fbf292e4125b0e390af25f11c04>
    <eafb632c3f5c40ba98242be6bbd6bb17 xmlns="d95a5b16-1b8d-4c7c-9ebf-89c0983b6970">
      <Terms xmlns="http://schemas.microsoft.com/office/infopath/2007/PartnerControls"/>
    </eafb632c3f5c40ba98242be6bbd6bb17>
    <Creator xmlns="d95a5b16-1b8d-4c7c-9ebf-89c0983b6970" xsi:nil="true"/>
    <Language xmlns="http://schemas.microsoft.com/sharepoint/v3">FR</Language>
    <Proposition xmlns="d95a5b16-1b8d-4c7c-9ebf-89c0983b6970"/>
    <Abstract xmlns="d95a5b16-1b8d-4c7c-9ebf-89c0983b6970">CGI-option-betterave-FR</Abstract>
    <External_x0020_Use xmlns="d95a5b16-1b8d-4c7c-9ebf-89c0983b6970">No</External_x0020_Use>
    <Owner_x0020_Organisation xmlns="d95a5b16-1b8d-4c7c-9ebf-89c0983b6970">United States</Owner_x0020_Organisation>
    <Subjects_x0020_and_x0020_Keywords xmlns="d95a5b16-1b8d-4c7c-9ebf-89c0983b6970" xsi:nil="true"/>
    <BS_x0020_Document_x0020_Sub_x0020_Type xmlns="d95a5b16-1b8d-4c7c-9ebf-89c0983b6970">Business Aid</BS_x0020_Document_x0020_Sub_x0020_Type>
    <Market xmlns="d95a5b16-1b8d-4c7c-9ebf-89c0983b6970"/>
    <Best_x0020_Before_x0020_Date xmlns="d95a5b16-1b8d-4c7c-9ebf-89c0983b6970">2018-01-09T00:00:00+00:00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2013-01-09T00:00:00+00:00</Publication_x0020_Date>
    <Geographic_x0020_Region xmlns="d95a5b16-1b8d-4c7c-9ebf-89c0983b6970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18" ma:contentTypeDescription="" ma:contentTypeScope="" ma:versionID="93aa4b11599f074098ea075ea3a6aa2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1bf7d208d1b5eb206bff8e156386c301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Proposition" minOccurs="0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Subjects_x0020_and_x0020_Keywords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h4c66fbf292e4125b0e390af25f11c04" minOccurs="0"/>
                <xsd:element ref="ns2:eafb632c3f5c40ba98242be6bbd6bb17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NL - Dutch, NO - Norwegian, PL - Polish, PT - Portuguese, SV - Swedish.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NL"/>
          <xsd:enumeration value="NO"/>
          <xsd:enumeration value="PL"/>
          <xsd:enumeration value="PT"/>
          <xsd:enumeration value="SV"/>
        </xsd:restriction>
      </xsd:simpleType>
    </xsd:element>
    <xsd:element name="CSMeta2010Field" ma:index="33" nillable="true" ma:displayName="Classification Date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Logica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HR"/>
          <xsd:enumeration value="Legal"/>
          <xsd:enumeration value="Manual"/>
          <xsd:enumeration value="Market Analysis"/>
          <xsd:enumeration value="Market News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Proposition" ma:index="8" nillable="true" ma:displayName="Proposition1" ma:description="Select the relevant proposition(s) for the document." ma:internalName="Proposi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 Management and Development"/>
                    <xsd:enumeration value="Business Consulting"/>
                    <xsd:enumeration value="Business Process Outsourcing"/>
                    <xsd:enumeration value="Enterprise Asset Management"/>
                    <xsd:enumeration value="Enterprise Resource Planning"/>
                    <xsd:enumeration value="Finance and Accounting"/>
                    <xsd:enumeration value="HR and Payroll"/>
                    <xsd:enumeration value="Industry Offering"/>
                    <xsd:enumeration value="Infrastructure Management"/>
                    <xsd:enumeration value="Logica Product"/>
                    <xsd:enumeration value="Security"/>
                    <xsd:enumeration value="Testing"/>
                    <xsd:enumeration value="Wireless Enterprise Solutions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External_x0020_Use" ma:index="9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10" ma:displayName="Owner Organis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si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Denmark"/>
          <xsd:enumeration value="Estonia"/>
          <xsd:enumeration value="Finland"/>
          <xsd:enumeration value="France"/>
          <xsd:enumeration value="Germany"/>
          <xsd:enumeration value="Global Products Business"/>
          <xsd:enumeration value="Group"/>
          <xsd:enumeration value="Hong Kong"/>
          <xsd:enumeration value="India"/>
          <xsd:enumeration value="Indonesia"/>
          <xsd:enumeration value="Ireland"/>
          <xsd:enumeration value="Luxembourg"/>
          <xsd:enumeration value="Malaysia"/>
          <xsd:enumeration value="Middle East and Africa"/>
          <xsd:enumeration value="Netherlands"/>
          <xsd:enumeration value="North America"/>
          <xsd:enumeration value="Norway"/>
          <xsd:enumeration value="Outsourcing Services"/>
          <xsd:enumeration value="Peru"/>
          <xsd:enumeration value="Philippines"/>
          <xsd:enumeration value="Portugal"/>
          <xsd:enumeration value="Russia"/>
          <xsd:enumeration value="Saudi Arabia"/>
          <xsd:enumeration value="Singapore"/>
          <xsd:enumeration value="Spain"/>
          <xsd:enumeration value="Sri Lanka"/>
          <xsd:enumeration value="Sweden"/>
          <xsd:enumeration value="Switzerland"/>
          <xsd:enumeration value="Taiwan-Republic Of China"/>
          <xsd:enumeration value="United Kingdom"/>
          <xsd:enumeration value="United States"/>
          <xsd:enumeration value="Venezuela"/>
        </xsd:restriction>
      </xsd:simpleType>
    </xsd:element>
    <xsd:element name="Market" ma:index="11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ergy and Utilities"/>
                    <xsd:enumeration value="Financial Services"/>
                    <xsd:enumeration value="IDT"/>
                    <xsd:enumeration value="Public Sector"/>
                    <xsd:enumeration value="Telecoms and Media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2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mericas"/>
                    <xsd:enumeration value="Asia"/>
                    <xsd:enumeration value="Australia"/>
                    <xsd:enumeration value="Central and Eastern Europe"/>
                    <xsd:enumeration value="France"/>
                    <xsd:enumeration value="Germany"/>
                    <xsd:enumeration value="Global"/>
                    <xsd:enumeration value="Middle East and Africa"/>
                    <xsd:enumeration value="Netherlands"/>
                    <xsd:enumeration value="Nordics"/>
                    <xsd:enumeration value="Rest of Europe"/>
                    <xsd:enumeration value="United Kingdom"/>
                  </xsd:restriction>
                </xsd:simpleType>
              </xsd:element>
            </xsd:sequence>
          </xsd:extension>
        </xsd:complexContent>
      </xsd:complexType>
    </xsd:element>
    <xsd:element name="Subjects_x0020_and_x0020_Keywords" ma:index="13" nillable="true" ma:displayName="Subjects and Keywords" ma:description="Subjects and keywords relevant to the document (optional). For example: supplier/partner, business area, nature of project, technologies, products etc." ma:internalName="Subjects_x0020_and_x0020_Keywords">
      <xsd:simpleType>
        <xsd:restriction base="dms:Note">
          <xsd:maxLength value="255"/>
        </xsd:restriction>
      </xsd:simpleType>
    </xsd:element>
    <xsd:element name="p43f7bb208e443c9b50eb304fe6606a3" ma:index="19" nillable="true" ma:taxonomy="true" ma:internalName="p43f7bb208e443c9b50eb304fe6606a3" ma:taxonomyFieldName="Business_x0020_theme" ma:displayName="Business theme" ma:default="" ma:fieldId="{943f7bb2-08e4-43c9-b50e-b304fe6606a3}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0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1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3" ma:taxonomy="true" ma:internalName="c79d12643ffc4d60ab657aaa1718cc32" ma:taxonomyFieldName="Organisation" ma:displayName="Organization" ma:default="" ma:fieldId="{c79d1264-3ffc-4d60-ab65-7aaa1718cc32}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5" nillable="true" ma:taxonomy="true" ma:internalName="c5aebc35b3e840e5912c276ffe755dcf" ma:taxonomyFieldName="Sector" ma:displayName="Sector" ma:default="" ma:fieldId="{c5aebc35-b3e8-40e5-912c-276ffe755dcf}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c66fbf292e4125b0e390af25f11c04" ma:index="28" nillable="true" ma:taxonomy="true" ma:internalName="h4c66fbf292e4125b0e390af25f11c04" ma:taxonomyFieldName="Proposition1" ma:displayName="Proposition" ma:default="" ma:fieldId="{14c66fbf-292e-4125-b0e3-90af25f11c04}" ma:taxonomyMulti="true" ma:sspId="c730d5d4-e911-429a-be83-99efcd06639f" ma:termSetId="79a8103d-dcc6-4d07-baef-d718c46c67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30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sharepoint/v3"/>
    <ds:schemaRef ds:uri="d95a5b16-1b8d-4c7c-9ebf-89c0983b697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C52FC20-2DEA-4B3E-90B8-7D03D4E894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92B128B-852E-4970-B7DA-406C2DC81E7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198</TotalTime>
  <Words>208</Words>
  <Application>Microsoft Office PowerPoint</Application>
  <PresentationFormat>Affichage à l'écran (4:3)</PresentationFormat>
  <Paragraphs>86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Verdana</vt:lpstr>
      <vt:lpstr>Onscreen;2057;Pos3;Date1;Logica Onscreen Template</vt:lpstr>
      <vt:lpstr>Coding4Fun</vt:lpstr>
      <vt:lpstr>Grpc</vt:lpstr>
      <vt:lpstr>Grpc : avantage</vt:lpstr>
      <vt:lpstr>Grpc : avantage</vt:lpstr>
      <vt:lpstr>Grpc : avantage</vt:lpstr>
      <vt:lpstr>Grpc : avantage</vt:lpstr>
      <vt:lpstr>Grpc : Inconvénients</vt:lpstr>
      <vt:lpstr>Grpc : Inconvénients</vt:lpstr>
      <vt:lpstr>Grpc : Exemples</vt:lpstr>
      <vt:lpstr>Demo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www.wizkit.com</dc:creator>
  <cp:lastModifiedBy>nicolas raymond</cp:lastModifiedBy>
  <cp:revision>1371</cp:revision>
  <dcterms:created xsi:type="dcterms:W3CDTF">2009-12-22T16:12:15Z</dcterms:created>
  <dcterms:modified xsi:type="dcterms:W3CDTF">2020-09-24T19:33:53Z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