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0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CCFC-CD0A-2045-8610-D20C0852848B}" type="datetimeFigureOut">
              <a:rPr lang="en-US" smtClean="0"/>
              <a:t>23/5/13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E0E6-D0BD-FB4D-9E43-0EAEF160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err="1" smtClean="0"/>
              <a:t>Oobage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Dating website</a:t>
            </a:r>
          </a:p>
          <a:p>
            <a:pPr lvl="1"/>
            <a:r>
              <a:rPr lang="en-US" dirty="0" smtClean="0"/>
              <a:t>allows people to meet other singles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current dating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trust the people out there.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Restrict the site according to schools. Only people from the same school can see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1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5-23 at 4.2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19"/>
            <a:ext cx="9144000" cy="62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1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Major Oobage</vt:lpstr>
      <vt:lpstr>Problem with current dating websites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Oobage</dc:title>
  <dc:creator>Nicolas Huang</dc:creator>
  <cp:lastModifiedBy>Nicolas Huang</cp:lastModifiedBy>
  <cp:revision>2</cp:revision>
  <dcterms:created xsi:type="dcterms:W3CDTF">2013-05-23T08:23:35Z</dcterms:created>
  <dcterms:modified xsi:type="dcterms:W3CDTF">2013-05-23T08:37:33Z</dcterms:modified>
</cp:coreProperties>
</file>