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20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May 14,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May 14,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May 14,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May 14,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May 14, 2013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May 14,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May 14, 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May 14,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May 14,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May 14,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May 14,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May 14,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183828" cy="3178143"/>
          </a:xfrm>
        </p:spPr>
        <p:txBody>
          <a:bodyPr/>
          <a:lstStyle/>
          <a:p>
            <a:pPr algn="ctr"/>
            <a:r>
              <a:rPr lang="en-US" sz="6600" dirty="0" smtClean="0">
                <a:latin typeface="+mn-lt"/>
              </a:rPr>
              <a:t>major </a:t>
            </a:r>
            <a:r>
              <a:rPr lang="en-US" sz="6600" dirty="0" err="1" smtClean="0">
                <a:latin typeface="+mn-lt"/>
              </a:rPr>
              <a:t>Oobage</a:t>
            </a:r>
            <a:r>
              <a:rPr lang="en-US" sz="6600" dirty="0" smtClean="0">
                <a:latin typeface="+mn-lt"/>
              </a:rPr>
              <a:t/>
            </a:r>
            <a:br>
              <a:rPr lang="en-US" sz="6600" dirty="0" smtClean="0">
                <a:latin typeface="+mn-lt"/>
              </a:rPr>
            </a:br>
            <a:endParaRPr lang="en-US" sz="6600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4512" y="3296433"/>
            <a:ext cx="535274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5400" dirty="0"/>
              <a:t>C</a:t>
            </a:r>
            <a:r>
              <a:rPr lang="en-US" sz="5400" dirty="0" smtClean="0"/>
              <a:t>reate website</a:t>
            </a:r>
          </a:p>
          <a:p>
            <a:pPr marL="342900" indent="-342900">
              <a:buAutoNum type="arabicPeriod"/>
            </a:pPr>
            <a:r>
              <a:rPr lang="en-US" sz="5400" dirty="0" smtClean="0"/>
              <a:t>?</a:t>
            </a:r>
          </a:p>
          <a:p>
            <a:pPr marL="342900" indent="-342900">
              <a:buAutoNum type="arabicPeriod"/>
            </a:pPr>
            <a:r>
              <a:rPr lang="en-US" sz="5400" dirty="0" smtClean="0"/>
              <a:t>Profit</a:t>
            </a:r>
            <a:endParaRPr lang="en-US" sz="5400" dirty="0"/>
          </a:p>
        </p:txBody>
      </p:sp>
      <p:sp>
        <p:nvSpPr>
          <p:cNvPr id="5" name="TextBox 4"/>
          <p:cNvSpPr txBox="1"/>
          <p:nvPr/>
        </p:nvSpPr>
        <p:spPr>
          <a:xfrm>
            <a:off x="1216047" y="418809"/>
            <a:ext cx="3084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Nicolas Huang &amp; Cheryl Lee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742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8</TotalTime>
  <Words>11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Essential</vt:lpstr>
      <vt:lpstr>major Oobage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major Oobage </dc:title>
  <dc:creator>Nicolas Huang</dc:creator>
  <cp:lastModifiedBy>Nicolas Huang</cp:lastModifiedBy>
  <cp:revision>1</cp:revision>
  <dcterms:created xsi:type="dcterms:W3CDTF">2013-05-14T07:43:52Z</dcterms:created>
  <dcterms:modified xsi:type="dcterms:W3CDTF">2013-05-14T07:51:55Z</dcterms:modified>
</cp:coreProperties>
</file>