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67" r:id="rId4"/>
    <p:sldId id="258" r:id="rId5"/>
    <p:sldId id="265" r:id="rId6"/>
    <p:sldId id="263" r:id="rId7"/>
    <p:sldId id="256" r:id="rId8"/>
    <p:sldId id="259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0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err="1" smtClean="0"/>
              <a:t>Oobage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Cheryl Lee</a:t>
            </a:r>
          </a:p>
          <a:p>
            <a:r>
              <a:rPr lang="en-US" dirty="0" smtClean="0"/>
              <a:t>Nicolas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5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475" y="1013248"/>
            <a:ext cx="705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indicated that you would like to meet </a:t>
            </a:r>
            <a:r>
              <a:rPr lang="en-US" dirty="0" err="1" smtClean="0"/>
              <a:t>Serina</a:t>
            </a:r>
            <a:r>
              <a:rPr lang="en-US" dirty="0" smtClean="0"/>
              <a:t> Wee. Guess what? She wants to meet you too! Here are her contact details:</a:t>
            </a:r>
          </a:p>
        </p:txBody>
      </p:sp>
      <p:pic>
        <p:nvPicPr>
          <p:cNvPr id="11" name="Picture 10" descr="serina-wee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90" y="2121066"/>
            <a:ext cx="1914599" cy="2985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9212" y="2958684"/>
            <a:ext cx="307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HP: 90105544</a:t>
            </a:r>
          </a:p>
          <a:p>
            <a:r>
              <a:rPr lang="en-US" dirty="0" smtClean="0"/>
              <a:t>Email: </a:t>
            </a:r>
            <a:r>
              <a:rPr lang="en-US" dirty="0" err="1" smtClean="0"/>
              <a:t>serina_wee@gmail.com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40345" y="243179"/>
            <a:ext cx="567472" cy="283710"/>
          </a:xfrm>
          <a:prstGeom prst="rect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475" y="1013248"/>
            <a:ext cx="705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indicated that you would like to meet Ron. Guess what? He wants to meet you too! Here are his contact details: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9212" y="2958684"/>
            <a:ext cx="2982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HP: 92225544</a:t>
            </a:r>
          </a:p>
          <a:p>
            <a:r>
              <a:rPr lang="en-US" dirty="0" smtClean="0"/>
              <a:t>Email: </a:t>
            </a:r>
            <a:r>
              <a:rPr lang="en-US" dirty="0" err="1" smtClean="0"/>
              <a:t>ron_carlos@gmail.com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ron carl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5" y="2437807"/>
            <a:ext cx="2193844" cy="2150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40345" y="243179"/>
            <a:ext cx="567472" cy="283710"/>
          </a:xfrm>
          <a:prstGeom prst="rect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err="1" smtClean="0"/>
              <a:t>Oobage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Dating website</a:t>
            </a:r>
          </a:p>
          <a:p>
            <a:pPr lvl="1"/>
            <a:r>
              <a:rPr lang="en-US" dirty="0" smtClean="0"/>
              <a:t>allows people to meet other singles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from the 4 local universities: NUS, NTU, SMU and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current dating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trust the people out there and are therefore hesitant to meet up with those that you find online.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Only people from the 4 local universities can see each other.</a:t>
            </a:r>
          </a:p>
          <a:p>
            <a:pPr lvl="1"/>
            <a:r>
              <a:rPr lang="en-US" dirty="0" smtClean="0"/>
              <a:t>Users log in with their school emails.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1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8256" y="229669"/>
            <a:ext cx="702605" cy="283710"/>
          </a:xfrm>
          <a:prstGeom prst="rect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  <p:pic>
        <p:nvPicPr>
          <p:cNvPr id="5" name="Picture 4" descr="serina-wee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99" y="1546934"/>
            <a:ext cx="1914599" cy="2985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4026" y="1999476"/>
            <a:ext cx="3618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Would you like to meet up with her?</a:t>
            </a:r>
          </a:p>
          <a:p>
            <a:endParaRPr lang="en-US" dirty="0"/>
          </a:p>
          <a:p>
            <a:r>
              <a:rPr lang="en-US" u="sng" dirty="0" smtClean="0"/>
              <a:t>YES</a:t>
            </a:r>
            <a:r>
              <a:rPr lang="en-US" dirty="0" smtClean="0"/>
              <a:t>      </a:t>
            </a:r>
            <a:r>
              <a:rPr lang="en-US" u="sng" dirty="0" smtClean="0"/>
              <a:t>NO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886315" y="4917630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Serina</a:t>
            </a:r>
            <a:r>
              <a:rPr lang="en-US" dirty="0" smtClean="0"/>
              <a:t> Wee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99" y="945698"/>
            <a:ext cx="111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 Ron,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8256" y="229669"/>
            <a:ext cx="702605" cy="283710"/>
          </a:xfrm>
          <a:prstGeom prst="rect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4258" y="1999476"/>
            <a:ext cx="339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like to meet up with him?</a:t>
            </a:r>
          </a:p>
          <a:p>
            <a:endParaRPr lang="en-US" dirty="0"/>
          </a:p>
          <a:p>
            <a:r>
              <a:rPr lang="en-US" u="sng" dirty="0" smtClean="0"/>
              <a:t>YES</a:t>
            </a:r>
            <a:r>
              <a:rPr lang="en-US" dirty="0" smtClean="0"/>
              <a:t>      </a:t>
            </a:r>
            <a:r>
              <a:rPr lang="en-US" u="sng" dirty="0" smtClean="0"/>
              <a:t>NO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650202" y="4043956"/>
            <a:ext cx="55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99" y="945698"/>
            <a:ext cx="181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 </a:t>
            </a:r>
            <a:r>
              <a:rPr lang="en-US" dirty="0" err="1" smtClean="0"/>
              <a:t>Serina</a:t>
            </a:r>
            <a:r>
              <a:rPr lang="en-US" dirty="0" smtClean="0"/>
              <a:t> Wee, </a:t>
            </a:r>
            <a:endParaRPr lang="en-US" dirty="0"/>
          </a:p>
        </p:txBody>
      </p:sp>
      <p:pic>
        <p:nvPicPr>
          <p:cNvPr id="9" name="Picture 8" descr="ron carl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6" y="1735289"/>
            <a:ext cx="2193844" cy="21509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8256" y="229669"/>
            <a:ext cx="702605" cy="283710"/>
          </a:xfrm>
          <a:prstGeom prst="rect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23 at 4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20"/>
            <a:ext cx="9144000" cy="59984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0345" y="243179"/>
            <a:ext cx="567472" cy="283710"/>
          </a:xfrm>
          <a:prstGeom prst="rect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186</Words>
  <Application>Microsoft Macintosh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Major Oobage</vt:lpstr>
      <vt:lpstr>Major Oobage</vt:lpstr>
      <vt:lpstr>Target audience</vt:lpstr>
      <vt:lpstr>Problem with current dating websites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Oobage</dc:title>
  <dc:creator>Nicolas Huang</dc:creator>
  <cp:lastModifiedBy>Nicolas Huang</cp:lastModifiedBy>
  <cp:revision>8</cp:revision>
  <dcterms:created xsi:type="dcterms:W3CDTF">2013-05-23T08:23:35Z</dcterms:created>
  <dcterms:modified xsi:type="dcterms:W3CDTF">2013-05-23T11:11:32Z</dcterms:modified>
</cp:coreProperties>
</file>