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49E71-4EF1-4E97-AAC6-1F758A1B5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779580-CDA6-45F7-885E-88F8CBDFE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77F53B-7E1F-489C-AEBC-8450ACE0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16A3-8389-4F7A-A609-EFB750B1D5E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D703D9-84B3-42F2-9C2F-056B41D5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733919-116D-4F9C-AE14-A6819DB9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2F13-2710-45F4-B307-B8C4B1E631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54F7F-32AA-4B07-BDC1-884CC018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83827E-6C08-46E0-B1DF-69ECCB193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B52B13-0474-4BA1-B85A-16B0764C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16A3-8389-4F7A-A609-EFB750B1D5E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3AE050-1E80-4850-A686-AA7CD801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AB6CA8-CF9C-46E5-AA25-17C23AF9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2F13-2710-45F4-B307-B8C4B1E631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1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DC9C50-762A-4854-B7B1-B3535BA87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0B33CF-11ED-4659-AE84-79FF03308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B5425B-24B3-489C-B663-6A045019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16A3-8389-4F7A-A609-EFB750B1D5E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DFAA0B-78F7-44C2-85E1-D11A68E4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8B3214-2291-4DF5-9137-BF51747D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2F13-2710-45F4-B307-B8C4B1E631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3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A6567-30CC-41C3-81CC-BC422F50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6DA8D8-E8F1-4905-8D22-21C09373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0D521A-DCAF-4374-A0D1-67C4AB30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16A3-8389-4F7A-A609-EFB750B1D5E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590ADC-4BCA-4900-8F89-C5FCB3C0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42D97-DBC4-444C-8B4F-7BC80CF8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2F13-2710-45F4-B307-B8C4B1E631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3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FA04E-2C92-4953-B397-24E0C102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91EDA8-CCB9-476F-9555-4786FDFDB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FA1A13-ED9F-4969-BAB4-F079D04A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16A3-8389-4F7A-A609-EFB750B1D5E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D0049B-71F9-4D3C-9541-09FE250E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B6A61F-DCBF-4BCB-A5C7-7130AE5A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2F13-2710-45F4-B307-B8C4B1E631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EB4D7-B4E1-40A7-B4C4-E3A0AC15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FCA04-A671-4E95-9E96-EAABDA6BC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2D1098-5B5E-4A9C-9F6F-0296AA4A1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D58C6D-6D5C-4034-B628-ED55A1A8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16A3-8389-4F7A-A609-EFB750B1D5E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951CD2-4687-4B5B-838A-76BE5FEC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4E4E73-0358-4117-90E9-C606C875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2F13-2710-45F4-B307-B8C4B1E631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AD4F8-FE9B-4AB7-B1A9-B4A2185A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CA6FBD-AC7C-4484-8EDF-EBD89FB9C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E3741C-DA17-4EF8-87B1-E63E6513E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95F4FF-7530-4FD1-949C-394A5B850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54F12A-9178-4C24-B8F0-EF57825DC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78303E-C21F-4C95-918C-506E954E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16A3-8389-4F7A-A609-EFB750B1D5E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1DA5C1A-9A75-4BE1-9DEA-81EA4491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9BB0D9-1A93-4FC4-94CC-F615E0C6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2F13-2710-45F4-B307-B8C4B1E631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2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260EA-8256-42F9-921C-BBB26E17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66E8B5-345D-4E90-8CB3-7FEC46A5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16A3-8389-4F7A-A609-EFB750B1D5E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E6017D-5CF8-4C61-867B-3ED7FCDB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0CA1E7-67DB-4C9A-A306-273D6113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2F13-2710-45F4-B307-B8C4B1E631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0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0C8E2D-72E6-400C-9B75-F6C9E79F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16A3-8389-4F7A-A609-EFB750B1D5E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54C2EB-813A-41DB-899F-CD07A399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C90F24-CA6D-482D-95D0-485F4242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2F13-2710-45F4-B307-B8C4B1E631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8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61528-807E-4B11-8319-CB801A77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6ABC7-AE0E-44F0-A1EB-3EC523DBA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44A4C0-F84A-46FC-9365-4EA8417D4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132837-54EF-4058-BEB2-49348430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16A3-8389-4F7A-A609-EFB750B1D5E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2299C2-768E-4BC1-88F0-6CD4FF78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9607DC-5577-464E-8BCF-F820B196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2F13-2710-45F4-B307-B8C4B1E631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9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3D789-4BE9-4271-99A4-C1F82A2E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4F55BF-F74B-475D-9F42-322B24F6C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45035F-FB6F-4FBC-87B0-A40B30062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3DB89E-F230-4122-A4B2-BACF5B91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16A3-8389-4F7A-A609-EFB750B1D5E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4DC2D5-AAB8-4120-98A7-96BFA6BB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5FA6F2-542E-4466-B201-F05C11E1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2F13-2710-45F4-B307-B8C4B1E631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5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F2EB74-655A-4BB9-BB5D-BA7A24D8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16EE32-B83F-4C56-AA2B-9187F3A70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2B7F23-9980-46E4-850F-8FE45224E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216A3-8389-4F7A-A609-EFB750B1D5E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A0677A-E7E0-4CC6-A39F-03FB142A9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3F453F-CE0F-4F48-91F2-1F34E976C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12F13-2710-45F4-B307-B8C4B1E631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E1C49-768E-489B-8B2C-FC3D640EE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of a non-linear function to represent subsurface outflow and tile drainage.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AE759C-6FCA-40C2-8693-AD5BC123C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Nicolas Velasquez, Ricardo Mantilla, Felipe Quintero, Morgan </a:t>
            </a:r>
            <a:r>
              <a:rPr lang="en-US" dirty="0" err="1"/>
              <a:t>Fonley</a:t>
            </a:r>
            <a:r>
              <a:rPr lang="en-US" dirty="0"/>
              <a:t>, </a:t>
            </a:r>
            <a:r>
              <a:rPr lang="en-US" dirty="0" err="1"/>
              <a:t>Witek</a:t>
            </a:r>
            <a:r>
              <a:rPr lang="en-US" dirty="0"/>
              <a:t> </a:t>
            </a:r>
            <a:r>
              <a:rPr lang="en-US" dirty="0" err="1"/>
              <a:t>Krajewsky</a:t>
            </a:r>
            <a:r>
              <a:rPr lang="en-US" dirty="0"/>
              <a:t>,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1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146A-55B5-4640-8F78-15C20EAF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the evaluation we use a version of the HLM model that has an active layer on the subsurface, and the option to include tile drainage.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32E14B-FB0B-4DB8-9605-7BA5B655A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E0001-8EE4-4944-AC9A-87C524B18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6647" y="1723601"/>
            <a:ext cx="8513182" cy="486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0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146A-55B5-4640-8F78-15C20EAF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4" y="124695"/>
            <a:ext cx="11859491" cy="1686457"/>
          </a:xfrm>
        </p:spPr>
        <p:txBody>
          <a:bodyPr anchor="t">
            <a:normAutofit/>
          </a:bodyPr>
          <a:lstStyle/>
          <a:p>
            <a:r>
              <a:rPr lang="en-US" sz="3000" dirty="0"/>
              <a:t>With the new model, we consider three new scenarios between 2002 and 2018: active layer (undrained), tiled (drained), and distributed drained (green).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E0001-8EE4-4944-AC9A-87C524B18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6669" y="1455942"/>
            <a:ext cx="8442520" cy="54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2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146A-55B5-4640-8F78-15C20EAF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4" y="124695"/>
            <a:ext cx="11859491" cy="1686457"/>
          </a:xfrm>
        </p:spPr>
        <p:txBody>
          <a:bodyPr anchor="t">
            <a:normAutofit/>
          </a:bodyPr>
          <a:lstStyle/>
          <a:p>
            <a:r>
              <a:rPr lang="en-US" sz="3000" dirty="0"/>
              <a:t>With the new model, we consider three new scenarios between 2002 and 2018: active layer (undrained), tiled (drained), and distributed drained (green).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E0001-8EE4-4944-AC9A-87C524B18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2269" y="1719769"/>
            <a:ext cx="10027072" cy="501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1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146A-55B5-4640-8F78-15C20EAF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4" y="124695"/>
            <a:ext cx="11859491" cy="1686457"/>
          </a:xfrm>
        </p:spPr>
        <p:txBody>
          <a:bodyPr anchor="t">
            <a:normAutofit/>
          </a:bodyPr>
          <a:lstStyle/>
          <a:p>
            <a:r>
              <a:rPr lang="en-US" sz="3000" dirty="0"/>
              <a:t>With the new model, we consider three new scenarios between 2002 and 2018: active layer (undrained), tiled (drained), and distributed drained (green).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E0001-8EE4-4944-AC9A-87C524B18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745" y="1341146"/>
            <a:ext cx="8117414" cy="549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4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146A-55B5-4640-8F78-15C20EAF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4" y="124695"/>
            <a:ext cx="11859491" cy="1686457"/>
          </a:xfrm>
        </p:spPr>
        <p:txBody>
          <a:bodyPr anchor="t">
            <a:normAutofit/>
          </a:bodyPr>
          <a:lstStyle/>
          <a:p>
            <a:r>
              <a:rPr lang="en-US" sz="3000" dirty="0"/>
              <a:t>With the new model, we consider three new scenarios between 2002 and 2018: active layer (undrained), tiled (drained), and distributed drained (green).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E0001-8EE4-4944-AC9A-87C524B18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33" y="2394054"/>
            <a:ext cx="11985734" cy="317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0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146A-55B5-4640-8F78-15C20EAF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4" y="124695"/>
            <a:ext cx="11859491" cy="1686457"/>
          </a:xfrm>
        </p:spPr>
        <p:txBody>
          <a:bodyPr anchor="t">
            <a:normAutofit/>
          </a:bodyPr>
          <a:lstStyle/>
          <a:p>
            <a:r>
              <a:rPr lang="en-US" sz="3000" dirty="0"/>
              <a:t>With the new model, we consider three new scenarios between 2002 and 2018: active layer (undrained), tiled (drained), and distributed drained (green).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E0001-8EE4-4944-AC9A-87C524B18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737" y="1738343"/>
            <a:ext cx="10920526" cy="483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5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146A-55B5-4640-8F78-15C20EAF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4" y="124695"/>
            <a:ext cx="11859491" cy="1686457"/>
          </a:xfrm>
        </p:spPr>
        <p:txBody>
          <a:bodyPr anchor="t">
            <a:normAutofit/>
          </a:bodyPr>
          <a:lstStyle/>
          <a:p>
            <a:r>
              <a:rPr lang="en-US" sz="3000" dirty="0"/>
              <a:t>With the new model, we consider three new scenarios between 2002 and 2018: active layer (undrained), tiled (drained), and distributed drained (green).</a:t>
            </a:r>
          </a:p>
        </p:txBody>
      </p:sp>
      <p:pic>
        <p:nvPicPr>
          <p:cNvPr id="4" name="Imagen 3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9E0E45AD-7F84-4E49-B380-24F6BB1ED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46" y="1268255"/>
            <a:ext cx="5651753" cy="54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88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236</Words>
  <Application>Microsoft Office PowerPoint</Application>
  <PresentationFormat>Panorámica</PresentationFormat>
  <Paragraphs>9</Paragraphs>
  <Slides>8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Evaluation of a non-linear function to represent subsurface outflow and tile drainage.</vt:lpstr>
      <vt:lpstr>For the evaluation we use a version of the HLM model that has an active layer on the subsurface, and the option to include tile drainage.</vt:lpstr>
      <vt:lpstr>With the new model, we consider three new scenarios between 2002 and 2018: active layer (undrained), tiled (drained), and distributed drained (green).</vt:lpstr>
      <vt:lpstr>With the new model, we consider three new scenarios between 2002 and 2018: active layer (undrained), tiled (drained), and distributed drained (green).</vt:lpstr>
      <vt:lpstr>With the new model, we consider three new scenarios between 2002 and 2018: active layer (undrained), tiled (drained), and distributed drained (green).</vt:lpstr>
      <vt:lpstr>With the new model, we consider three new scenarios between 2002 and 2018: active layer (undrained), tiled (drained), and distributed drained (green).</vt:lpstr>
      <vt:lpstr>With the new model, we consider three new scenarios between 2002 and 2018: active layer (undrained), tiled (drained), and distributed drained (green).</vt:lpstr>
      <vt:lpstr>With the new model, we consider three new scenarios between 2002 and 2018: active layer (undrained), tiled (drained), and distributed drained (green).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a non-linear function to represent subsurface outflow and tile drainage.</dc:title>
  <dc:creator>Velasquez Giron, Nicolas</dc:creator>
  <cp:lastModifiedBy>Velasquez Giron, Nicolas</cp:lastModifiedBy>
  <cp:revision>2</cp:revision>
  <dcterms:created xsi:type="dcterms:W3CDTF">2020-06-29T22:01:55Z</dcterms:created>
  <dcterms:modified xsi:type="dcterms:W3CDTF">2020-06-30T03:38:37Z</dcterms:modified>
</cp:coreProperties>
</file>