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58" r:id="rId4"/>
    <p:sldId id="259" r:id="rId5"/>
    <p:sldId id="260" r:id="rId6"/>
    <p:sldId id="257" r:id="rId7"/>
    <p:sldId id="262" r:id="rId8"/>
    <p:sldId id="266" r:id="rId9"/>
    <p:sldId id="264" r:id="rId10"/>
    <p:sldId id="267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rms" id="{D0170652-DF6E-4459-BFAA-A774B73B57FA}">
          <p14:sldIdLst>
            <p14:sldId id="268"/>
            <p14:sldId id="261"/>
            <p14:sldId id="258"/>
            <p14:sldId id="259"/>
            <p14:sldId id="260"/>
            <p14:sldId id="257"/>
          </p14:sldIdLst>
        </p14:section>
        <p14:section name="Option 1" id="{18F335DE-D1B9-4EDC-899F-3F079830B305}">
          <p14:sldIdLst>
            <p14:sldId id="262"/>
            <p14:sldId id="266"/>
          </p14:sldIdLst>
        </p14:section>
        <p14:section name="Option 2" id="{F0553A22-7ECF-4F66-84AC-764457A50830}">
          <p14:sldIdLst>
            <p14:sldId id="264"/>
            <p14:sldId id="267"/>
          </p14:sldIdLst>
        </p14:section>
        <p14:section name="Option 3" id="{4B63E4A9-6D4A-4E9E-9AFF-9C314D8E5F84}">
          <p14:sldIdLst>
            <p14:sldId id="269"/>
            <p14:sldId id="27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FE4"/>
    <a:srgbClr val="032222"/>
    <a:srgbClr val="24C197"/>
    <a:srgbClr val="00DF86"/>
    <a:srgbClr val="021A1A"/>
    <a:srgbClr val="F3FFFA"/>
    <a:srgbClr val="EBFFF7"/>
    <a:srgbClr val="00D681"/>
    <a:srgbClr val="005E49"/>
    <a:srgbClr val="03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>
        <p:scale>
          <a:sx n="125" d="100"/>
          <a:sy n="125" d="100"/>
        </p:scale>
        <p:origin x="-1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374C-E423-146B-376E-3433BE4C7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5758C-6D54-80E5-8B0D-2B9A3764B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D000-974E-C61C-D16B-FCF057F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BC9A-4206-6903-6C07-FA40F37C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AD02-7D03-A5D1-119D-D8799CFC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964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F20E-517A-FBAA-464E-ACEB48D1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E1BD5-44C0-7989-F3E8-069869BF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DB61-2034-9DCF-D5F8-28729F8E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0EFF-004C-29AA-A791-09E0F826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78D2-30D1-E327-1308-C34AE9A1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66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858DF-F2EB-018F-E982-5EE79734C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3F196-E3E3-BD6A-D2CC-2B783B5F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5EFE-10D3-B70C-823F-5A2305A2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10C4-1E1A-7182-D295-E0FBA37C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7E9D-DD00-7660-A2D8-AF8CE542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8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B024-45BF-5ACE-67DA-9DED4480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C494-FEE4-5175-951E-4D220C12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387E-36CD-04C3-6568-E6E814C7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B285-0F72-F3A2-6A76-B6626B28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6EC7-103F-27BA-33AA-EEBDA9AC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18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B532-4909-1F4B-5E41-1F06452C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1BA32-146B-583D-6FB7-4BC5C18D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C4B4-D4B7-4726-DFDE-CA0F699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175A-8AC1-7A51-C774-C0B6D5BF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01DB-3B45-D058-E1D4-54E2DC8D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629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D43B-A0DA-70DE-D3D1-A93C2BE9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21D7-FCF6-48CC-EB32-A6586F94E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3A90-A6D6-546A-BF32-BE3E8806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5E2EC-4965-77C7-36CC-2598FD24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34181-4051-6A67-08CC-E3B3CC73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63B88-64E9-3F44-B929-EB1827FD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2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9062-4DEF-3E31-87F5-7E544056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0FEF-FA2F-16B5-86B9-9FD8403C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C101D-60FF-11A1-4CD8-7A8BBAD5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95812-2A98-53C0-1A65-19A22E557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ACA29-11CD-E400-A1ED-F620D5D65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45D76-68C6-C36A-400C-0755568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C5153-E975-E401-05B3-4D74FDC1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87DEC-1BB1-B428-AD73-E4B68430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80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5BE2-4F56-B39F-ACC7-98E10441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3E2FF-45E1-7D8D-9585-A5574597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C1469-9EBA-363A-8D2F-56758DE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5E36E-B82A-7143-EB7D-C9162125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78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0C59C-D80C-B3C3-EE5E-2DE6FE53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D94E5-1EE5-60E6-A130-1C11224A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25742-5273-B2AD-F902-B1BE9E18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95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9FA6-E219-6C6C-ABC0-B6DD2DE0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E419-3741-328C-0492-3D4559C6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8292A-1B26-E493-CF6B-F93A3792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149C-FFF2-DD14-9494-1A9DA59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4E05-FAF9-8269-B37A-BBA7C9C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5BA4-7096-7B20-7494-56F99903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98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ABC3-91D4-70A2-E61E-94974517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FA18B-F42D-DE3F-0D3A-D3FFA19D5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D3C7-C0AE-D66E-A0B1-AD1DB6076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DB8B-F9C2-3BAC-43AE-BB0D94B4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4EFB-24AE-CE59-03FD-EF3AE7C5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26BE4-4BA2-D264-196D-6D5EB826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896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4A18F-EFD6-3B41-4989-19102904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BDF3-A657-0DA6-53D1-95596A7F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6B4C-C534-1448-A4FB-F65D09F39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BDB11-EC6D-464D-A872-6B5FEC42C556}" type="datetimeFigureOut">
              <a:rPr lang="en-IE" smtClean="0"/>
              <a:t>27/09/2024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C2DC-5B79-C44E-1458-3882DAECF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AF1E-F746-F4E0-0C37-0BCCAFA84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8E6DD-5591-46B0-9DCA-1D415A4D8E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3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47701-7AB6-2D12-D73E-2B3EB5A09995}"/>
              </a:ext>
            </a:extLst>
          </p:cNvPr>
          <p:cNvSpPr/>
          <p:nvPr/>
        </p:nvSpPr>
        <p:spPr>
          <a:xfrm>
            <a:off x="731520" y="104394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67BD8-DEA3-35D6-274B-F4257AE7EE92}"/>
              </a:ext>
            </a:extLst>
          </p:cNvPr>
          <p:cNvSpPr/>
          <p:nvPr/>
        </p:nvSpPr>
        <p:spPr>
          <a:xfrm>
            <a:off x="731520" y="171450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3E4CB-0A05-D7AC-38C7-E3613D41DEE2}"/>
              </a:ext>
            </a:extLst>
          </p:cNvPr>
          <p:cNvSpPr/>
          <p:nvPr/>
        </p:nvSpPr>
        <p:spPr>
          <a:xfrm>
            <a:off x="731520" y="241990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C1AF85-7789-8EE1-2341-8235E823DEC0}"/>
              </a:ext>
            </a:extLst>
          </p:cNvPr>
          <p:cNvSpPr/>
          <p:nvPr/>
        </p:nvSpPr>
        <p:spPr>
          <a:xfrm>
            <a:off x="731520" y="31253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7EC935-1C97-E779-104E-A6DF38F84B25}"/>
              </a:ext>
            </a:extLst>
          </p:cNvPr>
          <p:cNvSpPr/>
          <p:nvPr/>
        </p:nvSpPr>
        <p:spPr>
          <a:xfrm>
            <a:off x="731520" y="379261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D369B3-1943-8C81-991C-9FAA05389E02}"/>
              </a:ext>
            </a:extLst>
          </p:cNvPr>
          <p:cNvSpPr/>
          <p:nvPr/>
        </p:nvSpPr>
        <p:spPr>
          <a:xfrm>
            <a:off x="731520" y="44969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135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47701-7AB6-2D12-D73E-2B3EB5A09995}"/>
              </a:ext>
            </a:extLst>
          </p:cNvPr>
          <p:cNvSpPr/>
          <p:nvPr/>
        </p:nvSpPr>
        <p:spPr>
          <a:xfrm>
            <a:off x="731520" y="104394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67BD8-DEA3-35D6-274B-F4257AE7EE92}"/>
              </a:ext>
            </a:extLst>
          </p:cNvPr>
          <p:cNvSpPr/>
          <p:nvPr/>
        </p:nvSpPr>
        <p:spPr>
          <a:xfrm>
            <a:off x="731520" y="171450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3E4CB-0A05-D7AC-38C7-E3613D41DEE2}"/>
              </a:ext>
            </a:extLst>
          </p:cNvPr>
          <p:cNvSpPr/>
          <p:nvPr/>
        </p:nvSpPr>
        <p:spPr>
          <a:xfrm>
            <a:off x="731520" y="241990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C1AF85-7789-8EE1-2341-8235E823DEC0}"/>
              </a:ext>
            </a:extLst>
          </p:cNvPr>
          <p:cNvSpPr/>
          <p:nvPr/>
        </p:nvSpPr>
        <p:spPr>
          <a:xfrm>
            <a:off x="731520" y="31253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7EC935-1C97-E779-104E-A6DF38F84B25}"/>
              </a:ext>
            </a:extLst>
          </p:cNvPr>
          <p:cNvSpPr/>
          <p:nvPr/>
        </p:nvSpPr>
        <p:spPr>
          <a:xfrm>
            <a:off x="731520" y="379261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D369B3-1943-8C81-991C-9FAA05389E02}"/>
              </a:ext>
            </a:extLst>
          </p:cNvPr>
          <p:cNvSpPr/>
          <p:nvPr/>
        </p:nvSpPr>
        <p:spPr>
          <a:xfrm>
            <a:off x="731520" y="44969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74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6AC497-E259-F37F-F629-B82D8BF5FEA3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7484C9-2F64-6561-1D4F-287176EEF355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03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D4F87-1503-E8F4-2344-BC89BA88BBE6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rgbClr val="032222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4C9D8F-A93E-C48C-EFCF-72F938DF76F7}"/>
              </a:ext>
            </a:extLst>
          </p:cNvPr>
          <p:cNvGrpSpPr/>
          <p:nvPr/>
        </p:nvGrpSpPr>
        <p:grpSpPr>
          <a:xfrm>
            <a:off x="452436" y="1028700"/>
            <a:ext cx="1995488" cy="3690938"/>
            <a:chOff x="452436" y="1028700"/>
            <a:chExt cx="1995488" cy="36909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35C2B0-C6B9-2405-09A3-26A1F716090B}"/>
                </a:ext>
              </a:extLst>
            </p:cNvPr>
            <p:cNvSpPr/>
            <p:nvPr/>
          </p:nvSpPr>
          <p:spPr>
            <a:xfrm>
              <a:off x="452437" y="1028700"/>
              <a:ext cx="1995487" cy="1585913"/>
            </a:xfrm>
            <a:prstGeom prst="roundRect">
              <a:avLst>
                <a:gd name="adj" fmla="val 3170"/>
              </a:avLst>
            </a:prstGeom>
            <a:solidFill>
              <a:srgbClr val="032222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103167-39BF-2993-9E22-ED37BCA8632E}"/>
                </a:ext>
              </a:extLst>
            </p:cNvPr>
            <p:cNvSpPr/>
            <p:nvPr/>
          </p:nvSpPr>
          <p:spPr>
            <a:xfrm>
              <a:off x="452436" y="2719388"/>
              <a:ext cx="1995487" cy="814387"/>
            </a:xfrm>
            <a:prstGeom prst="roundRect">
              <a:avLst>
                <a:gd name="adj" fmla="val 4924"/>
              </a:avLst>
            </a:prstGeom>
            <a:solidFill>
              <a:srgbClr val="032222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020FD2-4742-CD51-8AC4-FA655AD9143B}"/>
                </a:ext>
              </a:extLst>
            </p:cNvPr>
            <p:cNvSpPr/>
            <p:nvPr/>
          </p:nvSpPr>
          <p:spPr>
            <a:xfrm>
              <a:off x="552451" y="2105025"/>
              <a:ext cx="1790700" cy="304800"/>
            </a:xfrm>
            <a:prstGeom prst="roundRect">
              <a:avLst>
                <a:gd name="adj" fmla="val 7857"/>
              </a:avLst>
            </a:prstGeom>
            <a:solidFill>
              <a:srgbClr val="00DF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32E602-6D15-E9E0-EC86-460E483B848C}"/>
                </a:ext>
              </a:extLst>
            </p:cNvPr>
            <p:cNvSpPr/>
            <p:nvPr/>
          </p:nvSpPr>
          <p:spPr>
            <a:xfrm>
              <a:off x="552451" y="4414838"/>
              <a:ext cx="1790700" cy="304800"/>
            </a:xfrm>
            <a:prstGeom prst="roundRect">
              <a:avLst>
                <a:gd name="adj" fmla="val 12737"/>
              </a:avLst>
            </a:prstGeom>
            <a:solidFill>
              <a:srgbClr val="00DF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E6FD6E-FC5D-40C2-B410-092F9270EBDA}"/>
                </a:ext>
              </a:extLst>
            </p:cNvPr>
            <p:cNvCxnSpPr/>
            <p:nvPr/>
          </p:nvCxnSpPr>
          <p:spPr>
            <a:xfrm>
              <a:off x="552451" y="1566863"/>
              <a:ext cx="1790700" cy="0"/>
            </a:xfrm>
            <a:prstGeom prst="line">
              <a:avLst/>
            </a:prstGeom>
            <a:ln w="3175">
              <a:solidFill>
                <a:srgbClr val="BDFFE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ignal with solid fill">
            <a:extLst>
              <a:ext uri="{FF2B5EF4-FFF2-40B4-BE49-F238E27FC236}">
                <a16:creationId xmlns:a16="http://schemas.microsoft.com/office/drawing/2014/main" id="{5ECA28A1-1137-C608-DA36-8420B9CA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17" y="1331200"/>
            <a:ext cx="183276" cy="18327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DDE1F-4E41-6C4E-2823-8C16023B333D}"/>
              </a:ext>
            </a:extLst>
          </p:cNvPr>
          <p:cNvGrpSpPr/>
          <p:nvPr/>
        </p:nvGrpSpPr>
        <p:grpSpPr>
          <a:xfrm>
            <a:off x="609083" y="1743611"/>
            <a:ext cx="838718" cy="622755"/>
            <a:chOff x="609083" y="1743611"/>
            <a:chExt cx="838718" cy="6227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24E48-8B5D-6689-D841-3BF5AA110815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phic 15" descr="Pie chart with solid fill">
              <a:extLst>
                <a:ext uri="{FF2B5EF4-FFF2-40B4-BE49-F238E27FC236}">
                  <a16:creationId xmlns:a16="http://schemas.microsoft.com/office/drawing/2014/main" id="{B61F7BAC-92F4-B486-09FE-EDE814B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083" y="1756372"/>
              <a:ext cx="159144" cy="159144"/>
            </a:xfrm>
            <a:prstGeom prst="rect">
              <a:avLst/>
            </a:prstGeom>
          </p:spPr>
        </p:pic>
        <p:pic>
          <p:nvPicPr>
            <p:cNvPr id="18" name="Graphic 17" descr="Table with solid fill">
              <a:extLst>
                <a:ext uri="{FF2B5EF4-FFF2-40B4-BE49-F238E27FC236}">
                  <a16:creationId xmlns:a16="http://schemas.microsoft.com/office/drawing/2014/main" id="{3D88EF3C-CA55-AEFE-23FD-B356165E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B32E1-640B-337D-CF88-DF0708837DB5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2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SSRS Reports</a:t>
              </a:r>
              <a:endParaRPr lang="en-IE" sz="600" dirty="0">
                <a:solidFill>
                  <a:srgbClr val="03222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5B5FDB-E54E-469A-F3DD-74ED1B55D399}"/>
              </a:ext>
            </a:extLst>
          </p:cNvPr>
          <p:cNvGrpSpPr/>
          <p:nvPr/>
        </p:nvGrpSpPr>
        <p:grpSpPr>
          <a:xfrm>
            <a:off x="614875" y="4051073"/>
            <a:ext cx="832926" cy="622755"/>
            <a:chOff x="614875" y="1743611"/>
            <a:chExt cx="832926" cy="6227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3D8F3-B363-761E-7708-FE6D1C29118A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" name="Graphic 35" descr="Table with solid fill">
              <a:extLst>
                <a:ext uri="{FF2B5EF4-FFF2-40B4-BE49-F238E27FC236}">
                  <a16:creationId xmlns:a16="http://schemas.microsoft.com/office/drawing/2014/main" id="{7B7CB403-D9BB-9971-81E7-BBA2864D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E0AB2-E993-47FE-D1F4-CA64D39F9664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2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 Tips</a:t>
              </a:r>
              <a:endParaRPr lang="en-IE" sz="600" dirty="0">
                <a:solidFill>
                  <a:srgbClr val="03222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8" name="Graphic 37" descr="Table with solid fill">
            <a:extLst>
              <a:ext uri="{FF2B5EF4-FFF2-40B4-BE49-F238E27FC236}">
                <a16:creationId xmlns:a16="http://schemas.microsoft.com/office/drawing/2014/main" id="{81C8A0CF-4093-C3B4-050F-29B7C7ED2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409" y="4037658"/>
            <a:ext cx="147560" cy="211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0E0F29-EB62-7230-EBC1-F5D86EE446FD}"/>
              </a:ext>
            </a:extLst>
          </p:cNvPr>
          <p:cNvSpPr txBox="1"/>
          <p:nvPr/>
        </p:nvSpPr>
        <p:spPr>
          <a:xfrm>
            <a:off x="443801" y="3686904"/>
            <a:ext cx="672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rgbClr val="BDFFE4"/>
                </a:solidFill>
              </a:rPr>
              <a:t>Intake</a:t>
            </a:r>
            <a:endParaRPr lang="en-IE" sz="700" dirty="0">
              <a:solidFill>
                <a:srgbClr val="BDFFE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684C5-1EF0-5F0F-3A44-3C259DF1CB13}"/>
              </a:ext>
            </a:extLst>
          </p:cNvPr>
          <p:cNvSpPr txBox="1"/>
          <p:nvPr/>
        </p:nvSpPr>
        <p:spPr>
          <a:xfrm>
            <a:off x="780292" y="1298079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BDFFE4"/>
                </a:solidFill>
              </a:rPr>
              <a:t>Infeed700</a:t>
            </a:r>
            <a:endParaRPr lang="en-IE" dirty="0">
              <a:solidFill>
                <a:srgbClr val="BDFFE4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E39DCA-30E3-B31D-7140-F4AE611A0B94}"/>
              </a:ext>
            </a:extLst>
          </p:cNvPr>
          <p:cNvGrpSpPr/>
          <p:nvPr/>
        </p:nvGrpSpPr>
        <p:grpSpPr>
          <a:xfrm>
            <a:off x="469735" y="3037802"/>
            <a:ext cx="1706966" cy="412707"/>
            <a:chOff x="2947429" y="3044826"/>
            <a:chExt cx="1706966" cy="4127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7D7959-2D1A-45D5-CC53-C461807A7E01}"/>
                </a:ext>
              </a:extLst>
            </p:cNvPr>
            <p:cNvSpPr txBox="1"/>
            <p:nvPr/>
          </p:nvSpPr>
          <p:spPr>
            <a:xfrm>
              <a:off x="2947429" y="3046413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0DF86"/>
                  </a:solidFill>
                </a:rPr>
                <a:t>Start Date</a:t>
              </a:r>
              <a:endParaRPr lang="en-IE" sz="600" dirty="0">
                <a:solidFill>
                  <a:srgbClr val="00DF86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9C9084-CA6A-4F3E-8E45-A988FF6EFCD1}"/>
                </a:ext>
              </a:extLst>
            </p:cNvPr>
            <p:cNvSpPr txBox="1"/>
            <p:nvPr/>
          </p:nvSpPr>
          <p:spPr>
            <a:xfrm>
              <a:off x="3882709" y="3044826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0DF86"/>
                  </a:solidFill>
                </a:rPr>
                <a:t>End Date</a:t>
              </a:r>
              <a:endParaRPr lang="en-IE" sz="600" dirty="0">
                <a:solidFill>
                  <a:srgbClr val="00DF86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CBB99C-34BF-BD42-8F25-C169620DF670}"/>
                </a:ext>
              </a:extLst>
            </p:cNvPr>
            <p:cNvSpPr txBox="1"/>
            <p:nvPr/>
          </p:nvSpPr>
          <p:spPr>
            <a:xfrm>
              <a:off x="2997039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2024/08/01</a:t>
              </a:r>
              <a:endParaRPr lang="en-IE" sz="7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28F18-2688-E71C-0283-E22D71851EFF}"/>
                </a:ext>
              </a:extLst>
            </p:cNvPr>
            <p:cNvSpPr txBox="1"/>
            <p:nvPr/>
          </p:nvSpPr>
          <p:spPr>
            <a:xfrm>
              <a:off x="3942875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2024/08/31</a:t>
              </a:r>
              <a:endParaRPr lang="en-IE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54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6AC497-E259-F37F-F629-B82D8BF5FEA3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7484C9-2F64-6561-1D4F-287176EEF355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03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D4F87-1503-E8F4-2344-BC89BA88BBE6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rgbClr val="032222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4C9D8F-A93E-C48C-EFCF-72F938DF76F7}"/>
              </a:ext>
            </a:extLst>
          </p:cNvPr>
          <p:cNvGrpSpPr/>
          <p:nvPr/>
        </p:nvGrpSpPr>
        <p:grpSpPr>
          <a:xfrm>
            <a:off x="452436" y="1028700"/>
            <a:ext cx="1995488" cy="3690938"/>
            <a:chOff x="452436" y="1028700"/>
            <a:chExt cx="1995488" cy="36909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35C2B0-C6B9-2405-09A3-26A1F716090B}"/>
                </a:ext>
              </a:extLst>
            </p:cNvPr>
            <p:cNvSpPr/>
            <p:nvPr/>
          </p:nvSpPr>
          <p:spPr>
            <a:xfrm>
              <a:off x="452437" y="1028700"/>
              <a:ext cx="1995487" cy="1585913"/>
            </a:xfrm>
            <a:prstGeom prst="roundRect">
              <a:avLst>
                <a:gd name="adj" fmla="val 3170"/>
              </a:avLst>
            </a:prstGeom>
            <a:solidFill>
              <a:srgbClr val="032222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103167-39BF-2993-9E22-ED37BCA8632E}"/>
                </a:ext>
              </a:extLst>
            </p:cNvPr>
            <p:cNvSpPr/>
            <p:nvPr/>
          </p:nvSpPr>
          <p:spPr>
            <a:xfrm>
              <a:off x="452436" y="2719388"/>
              <a:ext cx="1995487" cy="814387"/>
            </a:xfrm>
            <a:prstGeom prst="roundRect">
              <a:avLst>
                <a:gd name="adj" fmla="val 4924"/>
              </a:avLst>
            </a:prstGeom>
            <a:solidFill>
              <a:srgbClr val="032222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020FD2-4742-CD51-8AC4-FA655AD9143B}"/>
                </a:ext>
              </a:extLst>
            </p:cNvPr>
            <p:cNvSpPr/>
            <p:nvPr/>
          </p:nvSpPr>
          <p:spPr>
            <a:xfrm>
              <a:off x="552451" y="2105025"/>
              <a:ext cx="1790700" cy="304800"/>
            </a:xfrm>
            <a:prstGeom prst="roundRect">
              <a:avLst>
                <a:gd name="adj" fmla="val 7857"/>
              </a:avLst>
            </a:prstGeom>
            <a:solidFill>
              <a:srgbClr val="00DF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32E602-6D15-E9E0-EC86-460E483B848C}"/>
                </a:ext>
              </a:extLst>
            </p:cNvPr>
            <p:cNvSpPr/>
            <p:nvPr/>
          </p:nvSpPr>
          <p:spPr>
            <a:xfrm>
              <a:off x="552451" y="4414838"/>
              <a:ext cx="1790700" cy="304800"/>
            </a:xfrm>
            <a:prstGeom prst="roundRect">
              <a:avLst>
                <a:gd name="adj" fmla="val 12737"/>
              </a:avLst>
            </a:prstGeom>
            <a:solidFill>
              <a:srgbClr val="00DF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E6FD6E-FC5D-40C2-B410-092F9270EBDA}"/>
                </a:ext>
              </a:extLst>
            </p:cNvPr>
            <p:cNvCxnSpPr/>
            <p:nvPr/>
          </p:nvCxnSpPr>
          <p:spPr>
            <a:xfrm>
              <a:off x="552451" y="1566863"/>
              <a:ext cx="1790700" cy="0"/>
            </a:xfrm>
            <a:prstGeom prst="line">
              <a:avLst/>
            </a:prstGeom>
            <a:ln w="3175">
              <a:solidFill>
                <a:srgbClr val="BDFFE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ignal with solid fill">
            <a:extLst>
              <a:ext uri="{FF2B5EF4-FFF2-40B4-BE49-F238E27FC236}">
                <a16:creationId xmlns:a16="http://schemas.microsoft.com/office/drawing/2014/main" id="{5ECA28A1-1137-C608-DA36-8420B9CA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17" y="1331200"/>
            <a:ext cx="183276" cy="18327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DDE1F-4E41-6C4E-2823-8C16023B333D}"/>
              </a:ext>
            </a:extLst>
          </p:cNvPr>
          <p:cNvGrpSpPr/>
          <p:nvPr/>
        </p:nvGrpSpPr>
        <p:grpSpPr>
          <a:xfrm>
            <a:off x="609083" y="1743611"/>
            <a:ext cx="838718" cy="622755"/>
            <a:chOff x="609083" y="1743611"/>
            <a:chExt cx="838718" cy="6227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24E48-8B5D-6689-D841-3BF5AA110815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phic 15" descr="Pie chart with solid fill">
              <a:extLst>
                <a:ext uri="{FF2B5EF4-FFF2-40B4-BE49-F238E27FC236}">
                  <a16:creationId xmlns:a16="http://schemas.microsoft.com/office/drawing/2014/main" id="{B61F7BAC-92F4-B486-09FE-EDE814B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083" y="1756372"/>
              <a:ext cx="159144" cy="159144"/>
            </a:xfrm>
            <a:prstGeom prst="rect">
              <a:avLst/>
            </a:prstGeom>
          </p:spPr>
        </p:pic>
        <p:pic>
          <p:nvPicPr>
            <p:cNvPr id="18" name="Graphic 17" descr="Table with solid fill">
              <a:extLst>
                <a:ext uri="{FF2B5EF4-FFF2-40B4-BE49-F238E27FC236}">
                  <a16:creationId xmlns:a16="http://schemas.microsoft.com/office/drawing/2014/main" id="{3D88EF3C-CA55-AEFE-23FD-B356165E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B32E1-640B-337D-CF88-DF0708837DB5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2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SSRS Reports</a:t>
              </a:r>
              <a:endParaRPr lang="en-IE" sz="600" dirty="0">
                <a:solidFill>
                  <a:srgbClr val="03222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5B5FDB-E54E-469A-F3DD-74ED1B55D399}"/>
              </a:ext>
            </a:extLst>
          </p:cNvPr>
          <p:cNvGrpSpPr/>
          <p:nvPr/>
        </p:nvGrpSpPr>
        <p:grpSpPr>
          <a:xfrm>
            <a:off x="614875" y="4051073"/>
            <a:ext cx="832926" cy="622755"/>
            <a:chOff x="614875" y="1743611"/>
            <a:chExt cx="832926" cy="6227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3D8F3-B363-761E-7708-FE6D1C29118A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" name="Graphic 35" descr="Table with solid fill">
              <a:extLst>
                <a:ext uri="{FF2B5EF4-FFF2-40B4-BE49-F238E27FC236}">
                  <a16:creationId xmlns:a16="http://schemas.microsoft.com/office/drawing/2014/main" id="{7B7CB403-D9BB-9971-81E7-BBA2864D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E0AB2-E993-47FE-D1F4-CA64D39F9664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2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 Tips</a:t>
              </a:r>
              <a:endParaRPr lang="en-IE" sz="600" dirty="0">
                <a:solidFill>
                  <a:srgbClr val="03222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8" name="Graphic 37" descr="Table with solid fill">
            <a:extLst>
              <a:ext uri="{FF2B5EF4-FFF2-40B4-BE49-F238E27FC236}">
                <a16:creationId xmlns:a16="http://schemas.microsoft.com/office/drawing/2014/main" id="{81C8A0CF-4093-C3B4-050F-29B7C7ED2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409" y="4037658"/>
            <a:ext cx="147560" cy="211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0E0F29-EB62-7230-EBC1-F5D86EE446FD}"/>
              </a:ext>
            </a:extLst>
          </p:cNvPr>
          <p:cNvSpPr txBox="1"/>
          <p:nvPr/>
        </p:nvSpPr>
        <p:spPr>
          <a:xfrm>
            <a:off x="443801" y="3686904"/>
            <a:ext cx="672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rgbClr val="BDFFE4"/>
                </a:solidFill>
              </a:rPr>
              <a:t>Intake</a:t>
            </a:r>
            <a:endParaRPr lang="en-IE" sz="700" dirty="0">
              <a:solidFill>
                <a:srgbClr val="BDFFE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684C5-1EF0-5F0F-3A44-3C259DF1CB13}"/>
              </a:ext>
            </a:extLst>
          </p:cNvPr>
          <p:cNvSpPr txBox="1"/>
          <p:nvPr/>
        </p:nvSpPr>
        <p:spPr>
          <a:xfrm>
            <a:off x="780292" y="1298079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BDFFE4"/>
                </a:solidFill>
              </a:rPr>
              <a:t>Infeed700</a:t>
            </a:r>
            <a:endParaRPr lang="en-IE" dirty="0">
              <a:solidFill>
                <a:srgbClr val="BDFFE4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E39DCA-30E3-B31D-7140-F4AE611A0B94}"/>
              </a:ext>
            </a:extLst>
          </p:cNvPr>
          <p:cNvGrpSpPr/>
          <p:nvPr/>
        </p:nvGrpSpPr>
        <p:grpSpPr>
          <a:xfrm>
            <a:off x="469735" y="3037802"/>
            <a:ext cx="1706966" cy="412707"/>
            <a:chOff x="2947429" y="3044826"/>
            <a:chExt cx="1706966" cy="4127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7D7959-2D1A-45D5-CC53-C461807A7E01}"/>
                </a:ext>
              </a:extLst>
            </p:cNvPr>
            <p:cNvSpPr txBox="1"/>
            <p:nvPr/>
          </p:nvSpPr>
          <p:spPr>
            <a:xfrm>
              <a:off x="2947429" y="3046413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0DF86"/>
                  </a:solidFill>
                </a:rPr>
                <a:t>Start Date</a:t>
              </a:r>
              <a:endParaRPr lang="en-IE" sz="600" dirty="0">
                <a:solidFill>
                  <a:srgbClr val="00DF86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9C9084-CA6A-4F3E-8E45-A988FF6EFCD1}"/>
                </a:ext>
              </a:extLst>
            </p:cNvPr>
            <p:cNvSpPr txBox="1"/>
            <p:nvPr/>
          </p:nvSpPr>
          <p:spPr>
            <a:xfrm>
              <a:off x="3882709" y="3044826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0DF86"/>
                  </a:solidFill>
                </a:rPr>
                <a:t>End Date</a:t>
              </a:r>
              <a:endParaRPr lang="en-IE" sz="600" dirty="0">
                <a:solidFill>
                  <a:srgbClr val="00DF86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CBB99C-34BF-BD42-8F25-C169620DF670}"/>
                </a:ext>
              </a:extLst>
            </p:cNvPr>
            <p:cNvSpPr txBox="1"/>
            <p:nvPr/>
          </p:nvSpPr>
          <p:spPr>
            <a:xfrm>
              <a:off x="2997039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2024/08/01</a:t>
              </a:r>
              <a:endParaRPr lang="en-IE" sz="7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28F18-2688-E71C-0283-E22D71851EFF}"/>
                </a:ext>
              </a:extLst>
            </p:cNvPr>
            <p:cNvSpPr txBox="1"/>
            <p:nvPr/>
          </p:nvSpPr>
          <p:spPr>
            <a:xfrm>
              <a:off x="3942875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2024/08/31</a:t>
              </a:r>
              <a:endParaRPr lang="en-IE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74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47701-7AB6-2D12-D73E-2B3EB5A09995}"/>
              </a:ext>
            </a:extLst>
          </p:cNvPr>
          <p:cNvSpPr/>
          <p:nvPr/>
        </p:nvSpPr>
        <p:spPr>
          <a:xfrm>
            <a:off x="731520" y="104394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67BD8-DEA3-35D6-274B-F4257AE7EE92}"/>
              </a:ext>
            </a:extLst>
          </p:cNvPr>
          <p:cNvSpPr/>
          <p:nvPr/>
        </p:nvSpPr>
        <p:spPr>
          <a:xfrm>
            <a:off x="731520" y="171450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3E4CB-0A05-D7AC-38C7-E3613D41DEE2}"/>
              </a:ext>
            </a:extLst>
          </p:cNvPr>
          <p:cNvSpPr/>
          <p:nvPr/>
        </p:nvSpPr>
        <p:spPr>
          <a:xfrm>
            <a:off x="731520" y="241990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C1AF85-7789-8EE1-2341-8235E823DEC0}"/>
              </a:ext>
            </a:extLst>
          </p:cNvPr>
          <p:cNvSpPr/>
          <p:nvPr/>
        </p:nvSpPr>
        <p:spPr>
          <a:xfrm>
            <a:off x="731520" y="31253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7EC935-1C97-E779-104E-A6DF38F84B25}"/>
              </a:ext>
            </a:extLst>
          </p:cNvPr>
          <p:cNvSpPr/>
          <p:nvPr/>
        </p:nvSpPr>
        <p:spPr>
          <a:xfrm>
            <a:off x="731520" y="379261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D369B3-1943-8C81-991C-9FAA05389E02}"/>
              </a:ext>
            </a:extLst>
          </p:cNvPr>
          <p:cNvSpPr/>
          <p:nvPr/>
        </p:nvSpPr>
        <p:spPr>
          <a:xfrm>
            <a:off x="731520" y="44969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33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3AEBE6-84FF-37AB-6064-D75ED4E9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5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79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504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020FD2-4742-CD51-8AC4-FA655AD9143B}"/>
              </a:ext>
            </a:extLst>
          </p:cNvPr>
          <p:cNvSpPr/>
          <p:nvPr/>
        </p:nvSpPr>
        <p:spPr>
          <a:xfrm>
            <a:off x="452437" y="1028700"/>
            <a:ext cx="1995487" cy="1585913"/>
          </a:xfrm>
          <a:prstGeom prst="roundRect">
            <a:avLst>
              <a:gd name="adj" fmla="val 3170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18A63-ABE0-4A68-443A-562DD4B88445}"/>
              </a:ext>
            </a:extLst>
          </p:cNvPr>
          <p:cNvSpPr/>
          <p:nvPr/>
        </p:nvSpPr>
        <p:spPr>
          <a:xfrm>
            <a:off x="452436" y="2719388"/>
            <a:ext cx="1995487" cy="814387"/>
          </a:xfrm>
          <a:prstGeom prst="roundRect">
            <a:avLst>
              <a:gd name="adj" fmla="val 4924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32E602-6D15-E9E0-EC86-460E483B848C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03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020FD2-4742-CD51-8AC4-FA655AD9143B}"/>
              </a:ext>
            </a:extLst>
          </p:cNvPr>
          <p:cNvSpPr/>
          <p:nvPr/>
        </p:nvSpPr>
        <p:spPr>
          <a:xfrm>
            <a:off x="552451" y="2105025"/>
            <a:ext cx="1790700" cy="304800"/>
          </a:xfrm>
          <a:prstGeom prst="roundRect">
            <a:avLst>
              <a:gd name="adj" fmla="val 78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32E602-6D15-E9E0-EC86-460E483B848C}"/>
              </a:ext>
            </a:extLst>
          </p:cNvPr>
          <p:cNvSpPr/>
          <p:nvPr/>
        </p:nvSpPr>
        <p:spPr>
          <a:xfrm>
            <a:off x="552451" y="4414838"/>
            <a:ext cx="1790700" cy="304800"/>
          </a:xfrm>
          <a:prstGeom prst="roundRect">
            <a:avLst>
              <a:gd name="adj" fmla="val 1273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B4E6B-2C91-0624-22E0-8061CC0E1D32}"/>
              </a:ext>
            </a:extLst>
          </p:cNvPr>
          <p:cNvCxnSpPr/>
          <p:nvPr/>
        </p:nvCxnSpPr>
        <p:spPr>
          <a:xfrm>
            <a:off x="552451" y="1566863"/>
            <a:ext cx="17907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6AC497-E259-F37F-F629-B82D8BF5FEA3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7484C9-2F64-6561-1D4F-287176EEF355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D4F87-1503-E8F4-2344-BC89BA88BBE6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4C9D8F-A93E-C48C-EFCF-72F938DF76F7}"/>
              </a:ext>
            </a:extLst>
          </p:cNvPr>
          <p:cNvGrpSpPr/>
          <p:nvPr/>
        </p:nvGrpSpPr>
        <p:grpSpPr>
          <a:xfrm>
            <a:off x="452436" y="1028700"/>
            <a:ext cx="1995488" cy="3690938"/>
            <a:chOff x="452436" y="1028700"/>
            <a:chExt cx="1995488" cy="36909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35C2B0-C6B9-2405-09A3-26A1F716090B}"/>
                </a:ext>
              </a:extLst>
            </p:cNvPr>
            <p:cNvSpPr/>
            <p:nvPr/>
          </p:nvSpPr>
          <p:spPr>
            <a:xfrm>
              <a:off x="452437" y="1028700"/>
              <a:ext cx="1995487" cy="1585913"/>
            </a:xfrm>
            <a:prstGeom prst="roundRect">
              <a:avLst>
                <a:gd name="adj" fmla="val 3170"/>
              </a:avLst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103167-39BF-2993-9E22-ED37BCA8632E}"/>
                </a:ext>
              </a:extLst>
            </p:cNvPr>
            <p:cNvSpPr/>
            <p:nvPr/>
          </p:nvSpPr>
          <p:spPr>
            <a:xfrm>
              <a:off x="452436" y="2719388"/>
              <a:ext cx="1995487" cy="814387"/>
            </a:xfrm>
            <a:prstGeom prst="roundRect">
              <a:avLst>
                <a:gd name="adj" fmla="val 4924"/>
              </a:avLst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020FD2-4742-CD51-8AC4-FA655AD9143B}"/>
                </a:ext>
              </a:extLst>
            </p:cNvPr>
            <p:cNvSpPr/>
            <p:nvPr/>
          </p:nvSpPr>
          <p:spPr>
            <a:xfrm>
              <a:off x="552451" y="2105025"/>
              <a:ext cx="1790700" cy="304800"/>
            </a:xfrm>
            <a:prstGeom prst="roundRect">
              <a:avLst>
                <a:gd name="adj" fmla="val 7857"/>
              </a:avLst>
            </a:prstGeom>
            <a:solidFill>
              <a:srgbClr val="475B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32E602-6D15-E9E0-EC86-460E483B848C}"/>
                </a:ext>
              </a:extLst>
            </p:cNvPr>
            <p:cNvSpPr/>
            <p:nvPr/>
          </p:nvSpPr>
          <p:spPr>
            <a:xfrm>
              <a:off x="552451" y="4414838"/>
              <a:ext cx="1790700" cy="304800"/>
            </a:xfrm>
            <a:prstGeom prst="roundRect">
              <a:avLst>
                <a:gd name="adj" fmla="val 12737"/>
              </a:avLst>
            </a:prstGeom>
            <a:solidFill>
              <a:srgbClr val="475B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E6FD6E-FC5D-40C2-B410-092F9270EBDA}"/>
                </a:ext>
              </a:extLst>
            </p:cNvPr>
            <p:cNvCxnSpPr/>
            <p:nvPr/>
          </p:nvCxnSpPr>
          <p:spPr>
            <a:xfrm>
              <a:off x="552451" y="1566863"/>
              <a:ext cx="17907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ignal with solid fill">
            <a:extLst>
              <a:ext uri="{FF2B5EF4-FFF2-40B4-BE49-F238E27FC236}">
                <a16:creationId xmlns:a16="http://schemas.microsoft.com/office/drawing/2014/main" id="{5ECA28A1-1137-C608-DA36-8420B9CA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17" y="1331200"/>
            <a:ext cx="183276" cy="18327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DDE1F-4E41-6C4E-2823-8C16023B333D}"/>
              </a:ext>
            </a:extLst>
          </p:cNvPr>
          <p:cNvGrpSpPr/>
          <p:nvPr/>
        </p:nvGrpSpPr>
        <p:grpSpPr>
          <a:xfrm>
            <a:off x="609083" y="1743611"/>
            <a:ext cx="838718" cy="622755"/>
            <a:chOff x="609083" y="1743611"/>
            <a:chExt cx="838718" cy="6227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24E48-8B5D-6689-D841-3BF5AA110815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475B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Dashboards</a:t>
              </a:r>
              <a:endParaRPr lang="en-IE" sz="600" dirty="0">
                <a:solidFill>
                  <a:srgbClr val="475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phic 15" descr="Pie chart with solid fill">
              <a:extLst>
                <a:ext uri="{FF2B5EF4-FFF2-40B4-BE49-F238E27FC236}">
                  <a16:creationId xmlns:a16="http://schemas.microsoft.com/office/drawing/2014/main" id="{B61F7BAC-92F4-B486-09FE-EDE814B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083" y="1756372"/>
              <a:ext cx="159144" cy="159144"/>
            </a:xfrm>
            <a:prstGeom prst="rect">
              <a:avLst/>
            </a:prstGeom>
          </p:spPr>
        </p:pic>
        <p:pic>
          <p:nvPicPr>
            <p:cNvPr id="18" name="Graphic 17" descr="Table with solid fill">
              <a:extLst>
                <a:ext uri="{FF2B5EF4-FFF2-40B4-BE49-F238E27FC236}">
                  <a16:creationId xmlns:a16="http://schemas.microsoft.com/office/drawing/2014/main" id="{3D88EF3C-CA55-AEFE-23FD-B356165E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B32E1-640B-337D-CF88-DF0708837DB5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SSRS Reports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5B5FDB-E54E-469A-F3DD-74ED1B55D399}"/>
              </a:ext>
            </a:extLst>
          </p:cNvPr>
          <p:cNvGrpSpPr/>
          <p:nvPr/>
        </p:nvGrpSpPr>
        <p:grpSpPr>
          <a:xfrm>
            <a:off x="614875" y="4051073"/>
            <a:ext cx="832926" cy="622755"/>
            <a:chOff x="614875" y="1743611"/>
            <a:chExt cx="832926" cy="6227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3D8F3-B363-761E-7708-FE6D1C29118A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475B7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</a:t>
              </a:r>
              <a:endParaRPr lang="en-IE" sz="600" dirty="0">
                <a:solidFill>
                  <a:srgbClr val="475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" name="Graphic 35" descr="Table with solid fill">
              <a:extLst>
                <a:ext uri="{FF2B5EF4-FFF2-40B4-BE49-F238E27FC236}">
                  <a16:creationId xmlns:a16="http://schemas.microsoft.com/office/drawing/2014/main" id="{7B7CB403-D9BB-9971-81E7-BBA2864D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E0AB2-E993-47FE-D1F4-CA64D39F9664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 Tips</a:t>
              </a:r>
              <a:endParaRPr lang="en-IE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8" name="Graphic 37" descr="Table with solid fill">
            <a:extLst>
              <a:ext uri="{FF2B5EF4-FFF2-40B4-BE49-F238E27FC236}">
                <a16:creationId xmlns:a16="http://schemas.microsoft.com/office/drawing/2014/main" id="{81C8A0CF-4093-C3B4-050F-29B7C7ED2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409" y="4037658"/>
            <a:ext cx="147560" cy="211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0E0F29-EB62-7230-EBC1-F5D86EE446FD}"/>
              </a:ext>
            </a:extLst>
          </p:cNvPr>
          <p:cNvSpPr txBox="1"/>
          <p:nvPr/>
        </p:nvSpPr>
        <p:spPr>
          <a:xfrm>
            <a:off x="443801" y="3686904"/>
            <a:ext cx="672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Intake</a:t>
            </a:r>
            <a:endParaRPr lang="en-IE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684C5-1EF0-5F0F-3A44-3C259DF1CB13}"/>
              </a:ext>
            </a:extLst>
          </p:cNvPr>
          <p:cNvSpPr txBox="1"/>
          <p:nvPr/>
        </p:nvSpPr>
        <p:spPr>
          <a:xfrm>
            <a:off x="780292" y="1298079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475B7C"/>
                </a:solidFill>
              </a:rPr>
              <a:t>Infeed700</a:t>
            </a:r>
            <a:endParaRPr lang="en-IE" dirty="0">
              <a:solidFill>
                <a:srgbClr val="475B7C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511B2-BFDA-8AFF-EBC4-F6AF020C2D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919" y="2766886"/>
            <a:ext cx="1909763" cy="20548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5E39DCA-30E3-B31D-7140-F4AE611A0B94}"/>
              </a:ext>
            </a:extLst>
          </p:cNvPr>
          <p:cNvGrpSpPr/>
          <p:nvPr/>
        </p:nvGrpSpPr>
        <p:grpSpPr>
          <a:xfrm>
            <a:off x="469735" y="3037802"/>
            <a:ext cx="1706966" cy="412707"/>
            <a:chOff x="2947429" y="3044826"/>
            <a:chExt cx="1706966" cy="4127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7D7959-2D1A-45D5-CC53-C461807A7E01}"/>
                </a:ext>
              </a:extLst>
            </p:cNvPr>
            <p:cNvSpPr txBox="1"/>
            <p:nvPr/>
          </p:nvSpPr>
          <p:spPr>
            <a:xfrm>
              <a:off x="2947429" y="3046413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Start Date</a:t>
              </a:r>
              <a:endParaRPr lang="en-I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9C9084-CA6A-4F3E-8E45-A988FF6EFCD1}"/>
                </a:ext>
              </a:extLst>
            </p:cNvPr>
            <p:cNvSpPr txBox="1"/>
            <p:nvPr/>
          </p:nvSpPr>
          <p:spPr>
            <a:xfrm>
              <a:off x="3882709" y="3044826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End Date</a:t>
              </a:r>
              <a:endParaRPr lang="en-I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CBB99C-34BF-BD42-8F25-C169620DF670}"/>
                </a:ext>
              </a:extLst>
            </p:cNvPr>
            <p:cNvSpPr txBox="1"/>
            <p:nvPr/>
          </p:nvSpPr>
          <p:spPr>
            <a:xfrm>
              <a:off x="2997039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2024/08/01</a:t>
              </a:r>
              <a:endParaRPr lang="en-IE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28F18-2688-E71C-0283-E22D71851EFF}"/>
                </a:ext>
              </a:extLst>
            </p:cNvPr>
            <p:cNvSpPr txBox="1"/>
            <p:nvPr/>
          </p:nvSpPr>
          <p:spPr>
            <a:xfrm>
              <a:off x="3942875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2024/08/31</a:t>
              </a:r>
              <a:endParaRPr lang="en-IE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5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40549-A3BC-D625-E2E9-7D9A0FAEFFE9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47701-7AB6-2D12-D73E-2B3EB5A09995}"/>
              </a:ext>
            </a:extLst>
          </p:cNvPr>
          <p:cNvSpPr/>
          <p:nvPr/>
        </p:nvSpPr>
        <p:spPr>
          <a:xfrm>
            <a:off x="731520" y="104394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67BD8-DEA3-35D6-274B-F4257AE7EE92}"/>
              </a:ext>
            </a:extLst>
          </p:cNvPr>
          <p:cNvSpPr/>
          <p:nvPr/>
        </p:nvSpPr>
        <p:spPr>
          <a:xfrm>
            <a:off x="731520" y="171450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3E4CB-0A05-D7AC-38C7-E3613D41DEE2}"/>
              </a:ext>
            </a:extLst>
          </p:cNvPr>
          <p:cNvSpPr/>
          <p:nvPr/>
        </p:nvSpPr>
        <p:spPr>
          <a:xfrm>
            <a:off x="731520" y="241990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C1AF85-7789-8EE1-2341-8235E823DEC0}"/>
              </a:ext>
            </a:extLst>
          </p:cNvPr>
          <p:cNvSpPr/>
          <p:nvPr/>
        </p:nvSpPr>
        <p:spPr>
          <a:xfrm>
            <a:off x="731520" y="31253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7EC935-1C97-E779-104E-A6DF38F84B25}"/>
              </a:ext>
            </a:extLst>
          </p:cNvPr>
          <p:cNvSpPr/>
          <p:nvPr/>
        </p:nvSpPr>
        <p:spPr>
          <a:xfrm>
            <a:off x="731520" y="3792615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D369B3-1943-8C81-991C-9FAA05389E02}"/>
              </a:ext>
            </a:extLst>
          </p:cNvPr>
          <p:cNvSpPr/>
          <p:nvPr/>
        </p:nvSpPr>
        <p:spPr>
          <a:xfrm>
            <a:off x="731520" y="4496910"/>
            <a:ext cx="1554480" cy="548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959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6AC497-E259-F37F-F629-B82D8BF5FEA3}"/>
              </a:ext>
            </a:extLst>
          </p:cNvPr>
          <p:cNvSpPr/>
          <p:nvPr/>
        </p:nvSpPr>
        <p:spPr>
          <a:xfrm>
            <a:off x="310992" y="559515"/>
            <a:ext cx="11570016" cy="5738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0C0D9-8F36-52E3-B4D9-EEA020D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538005"/>
            <a:ext cx="11570016" cy="5781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7484C9-2F64-6561-1D4F-287176EEF355}"/>
              </a:ext>
            </a:extLst>
          </p:cNvPr>
          <p:cNvSpPr/>
          <p:nvPr/>
        </p:nvSpPr>
        <p:spPr>
          <a:xfrm>
            <a:off x="310992" y="581025"/>
            <a:ext cx="2278299" cy="5738969"/>
          </a:xfrm>
          <a:prstGeom prst="rect">
            <a:avLst/>
          </a:prstGeom>
          <a:solidFill>
            <a:srgbClr val="F3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D4F87-1503-E8F4-2344-BC89BA88BBE6}"/>
              </a:ext>
            </a:extLst>
          </p:cNvPr>
          <p:cNvSpPr/>
          <p:nvPr/>
        </p:nvSpPr>
        <p:spPr>
          <a:xfrm>
            <a:off x="452436" y="3638550"/>
            <a:ext cx="1995487" cy="1290638"/>
          </a:xfrm>
          <a:prstGeom prst="roundRect">
            <a:avLst>
              <a:gd name="adj" fmla="val 4924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4C9D8F-A93E-C48C-EFCF-72F938DF76F7}"/>
              </a:ext>
            </a:extLst>
          </p:cNvPr>
          <p:cNvGrpSpPr/>
          <p:nvPr/>
        </p:nvGrpSpPr>
        <p:grpSpPr>
          <a:xfrm>
            <a:off x="452436" y="1028700"/>
            <a:ext cx="1995488" cy="3690938"/>
            <a:chOff x="452436" y="1028700"/>
            <a:chExt cx="1995488" cy="36909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35C2B0-C6B9-2405-09A3-26A1F716090B}"/>
                </a:ext>
              </a:extLst>
            </p:cNvPr>
            <p:cNvSpPr/>
            <p:nvPr/>
          </p:nvSpPr>
          <p:spPr>
            <a:xfrm>
              <a:off x="452437" y="1028700"/>
              <a:ext cx="1995487" cy="1585913"/>
            </a:xfrm>
            <a:prstGeom prst="roundRect">
              <a:avLst>
                <a:gd name="adj" fmla="val 3170"/>
              </a:avLst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103167-39BF-2993-9E22-ED37BCA8632E}"/>
                </a:ext>
              </a:extLst>
            </p:cNvPr>
            <p:cNvSpPr/>
            <p:nvPr/>
          </p:nvSpPr>
          <p:spPr>
            <a:xfrm>
              <a:off x="452436" y="2719388"/>
              <a:ext cx="1995487" cy="814387"/>
            </a:xfrm>
            <a:prstGeom prst="roundRect">
              <a:avLst>
                <a:gd name="adj" fmla="val 4924"/>
              </a:avLst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020FD2-4742-CD51-8AC4-FA655AD9143B}"/>
                </a:ext>
              </a:extLst>
            </p:cNvPr>
            <p:cNvSpPr/>
            <p:nvPr/>
          </p:nvSpPr>
          <p:spPr>
            <a:xfrm>
              <a:off x="552451" y="2105025"/>
              <a:ext cx="1790700" cy="304800"/>
            </a:xfrm>
            <a:prstGeom prst="roundRect">
              <a:avLst>
                <a:gd name="adj" fmla="val 7857"/>
              </a:avLst>
            </a:prstGeom>
            <a:solidFill>
              <a:srgbClr val="00D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32E602-6D15-E9E0-EC86-460E483B848C}"/>
                </a:ext>
              </a:extLst>
            </p:cNvPr>
            <p:cNvSpPr/>
            <p:nvPr/>
          </p:nvSpPr>
          <p:spPr>
            <a:xfrm>
              <a:off x="552451" y="4414838"/>
              <a:ext cx="1790700" cy="304800"/>
            </a:xfrm>
            <a:prstGeom prst="roundRect">
              <a:avLst>
                <a:gd name="adj" fmla="val 12737"/>
              </a:avLst>
            </a:prstGeom>
            <a:solidFill>
              <a:srgbClr val="00D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E6FD6E-FC5D-40C2-B410-092F9270EBDA}"/>
                </a:ext>
              </a:extLst>
            </p:cNvPr>
            <p:cNvCxnSpPr/>
            <p:nvPr/>
          </p:nvCxnSpPr>
          <p:spPr>
            <a:xfrm>
              <a:off x="552451" y="1566863"/>
              <a:ext cx="17907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Signal with solid fill">
            <a:extLst>
              <a:ext uri="{FF2B5EF4-FFF2-40B4-BE49-F238E27FC236}">
                <a16:creationId xmlns:a16="http://schemas.microsoft.com/office/drawing/2014/main" id="{5ECA28A1-1137-C608-DA36-8420B9CA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17" y="1331200"/>
            <a:ext cx="183276" cy="18327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DDE1F-4E41-6C4E-2823-8C16023B333D}"/>
              </a:ext>
            </a:extLst>
          </p:cNvPr>
          <p:cNvGrpSpPr/>
          <p:nvPr/>
        </p:nvGrpSpPr>
        <p:grpSpPr>
          <a:xfrm>
            <a:off x="609083" y="1743611"/>
            <a:ext cx="838718" cy="622755"/>
            <a:chOff x="609083" y="1743611"/>
            <a:chExt cx="838718" cy="6227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24E48-8B5D-6689-D841-3BF5AA110815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Dashboards</a:t>
              </a:r>
              <a:endParaRPr lang="en-IE" sz="600" dirty="0">
                <a:solidFill>
                  <a:srgbClr val="03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phic 15" descr="Pie chart with solid fill">
              <a:extLst>
                <a:ext uri="{FF2B5EF4-FFF2-40B4-BE49-F238E27FC236}">
                  <a16:creationId xmlns:a16="http://schemas.microsoft.com/office/drawing/2014/main" id="{B61F7BAC-92F4-B486-09FE-EDE814B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083" y="1756372"/>
              <a:ext cx="159144" cy="159144"/>
            </a:xfrm>
            <a:prstGeom prst="rect">
              <a:avLst/>
            </a:prstGeom>
          </p:spPr>
        </p:pic>
        <p:pic>
          <p:nvPicPr>
            <p:cNvPr id="18" name="Graphic 17" descr="Table with solid fill">
              <a:extLst>
                <a:ext uri="{FF2B5EF4-FFF2-40B4-BE49-F238E27FC236}">
                  <a16:creationId xmlns:a16="http://schemas.microsoft.com/office/drawing/2014/main" id="{3D88EF3C-CA55-AEFE-23FD-B356165E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B32E1-640B-337D-CF88-DF0708837DB5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SSRS Reports</a:t>
              </a:r>
              <a:endParaRPr lang="en-IE" sz="600" dirty="0">
                <a:solidFill>
                  <a:srgbClr val="03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5B5FDB-E54E-469A-F3DD-74ED1B55D399}"/>
              </a:ext>
            </a:extLst>
          </p:cNvPr>
          <p:cNvGrpSpPr/>
          <p:nvPr/>
        </p:nvGrpSpPr>
        <p:grpSpPr>
          <a:xfrm>
            <a:off x="614875" y="4051073"/>
            <a:ext cx="832926" cy="622755"/>
            <a:chOff x="614875" y="1743611"/>
            <a:chExt cx="832926" cy="6227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53D8F3-B363-761E-7708-FE6D1C29118A}"/>
                </a:ext>
              </a:extLst>
            </p:cNvPr>
            <p:cNvSpPr txBox="1"/>
            <p:nvPr/>
          </p:nvSpPr>
          <p:spPr>
            <a:xfrm>
              <a:off x="754961" y="1743611"/>
              <a:ext cx="6221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</a:t>
              </a:r>
              <a:endParaRPr lang="en-IE" sz="600" dirty="0">
                <a:solidFill>
                  <a:srgbClr val="03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" name="Graphic 35" descr="Table with solid fill">
              <a:extLst>
                <a:ext uri="{FF2B5EF4-FFF2-40B4-BE49-F238E27FC236}">
                  <a16:creationId xmlns:a16="http://schemas.microsoft.com/office/drawing/2014/main" id="{7B7CB403-D9BB-9971-81E7-BBA2864D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875" y="2154870"/>
              <a:ext cx="147560" cy="21149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E0AB2-E993-47FE-D1F4-CA64D39F9664}"/>
                </a:ext>
              </a:extLst>
            </p:cNvPr>
            <p:cNvSpPr txBox="1"/>
            <p:nvPr/>
          </p:nvSpPr>
          <p:spPr>
            <a:xfrm>
              <a:off x="754961" y="2165092"/>
              <a:ext cx="692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03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Intakes Tips</a:t>
              </a:r>
              <a:endParaRPr lang="en-IE" sz="600" dirty="0">
                <a:solidFill>
                  <a:srgbClr val="03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8" name="Graphic 37" descr="Table with solid fill">
            <a:extLst>
              <a:ext uri="{FF2B5EF4-FFF2-40B4-BE49-F238E27FC236}">
                <a16:creationId xmlns:a16="http://schemas.microsoft.com/office/drawing/2014/main" id="{81C8A0CF-4093-C3B4-050F-29B7C7ED2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409" y="4037658"/>
            <a:ext cx="147560" cy="211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0E0F29-EB62-7230-EBC1-F5D86EE446FD}"/>
              </a:ext>
            </a:extLst>
          </p:cNvPr>
          <p:cNvSpPr txBox="1"/>
          <p:nvPr/>
        </p:nvSpPr>
        <p:spPr>
          <a:xfrm>
            <a:off x="443801" y="3686904"/>
            <a:ext cx="672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Intake</a:t>
            </a:r>
            <a:endParaRPr lang="en-IE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684C5-1EF0-5F0F-3A44-3C259DF1CB13}"/>
              </a:ext>
            </a:extLst>
          </p:cNvPr>
          <p:cNvSpPr txBox="1"/>
          <p:nvPr/>
        </p:nvSpPr>
        <p:spPr>
          <a:xfrm>
            <a:off x="780292" y="1298079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32121"/>
                </a:solidFill>
              </a:rPr>
              <a:t>Infeed700</a:t>
            </a:r>
            <a:endParaRPr lang="en-IE" dirty="0">
              <a:solidFill>
                <a:srgbClr val="03212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511B2-BFDA-8AFF-EBC4-F6AF020C2D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919" y="2766886"/>
            <a:ext cx="1909763" cy="20548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5E39DCA-30E3-B31D-7140-F4AE611A0B94}"/>
              </a:ext>
            </a:extLst>
          </p:cNvPr>
          <p:cNvGrpSpPr/>
          <p:nvPr/>
        </p:nvGrpSpPr>
        <p:grpSpPr>
          <a:xfrm>
            <a:off x="469735" y="3037802"/>
            <a:ext cx="1706966" cy="412707"/>
            <a:chOff x="2947429" y="3044826"/>
            <a:chExt cx="1706966" cy="4127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7D7959-2D1A-45D5-CC53-C461807A7E01}"/>
                </a:ext>
              </a:extLst>
            </p:cNvPr>
            <p:cNvSpPr txBox="1"/>
            <p:nvPr/>
          </p:nvSpPr>
          <p:spPr>
            <a:xfrm>
              <a:off x="2947429" y="3046413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Start Date</a:t>
              </a:r>
              <a:endParaRPr lang="en-I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9C9084-CA6A-4F3E-8E45-A988FF6EFCD1}"/>
                </a:ext>
              </a:extLst>
            </p:cNvPr>
            <p:cNvSpPr txBox="1"/>
            <p:nvPr/>
          </p:nvSpPr>
          <p:spPr>
            <a:xfrm>
              <a:off x="3882709" y="3044826"/>
              <a:ext cx="7115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End Date</a:t>
              </a:r>
              <a:endParaRPr lang="en-I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CBB99C-34BF-BD42-8F25-C169620DF670}"/>
                </a:ext>
              </a:extLst>
            </p:cNvPr>
            <p:cNvSpPr txBox="1"/>
            <p:nvPr/>
          </p:nvSpPr>
          <p:spPr>
            <a:xfrm>
              <a:off x="2997039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2024/08/01</a:t>
              </a:r>
              <a:endParaRPr lang="en-IE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28F18-2688-E71C-0283-E22D71851EFF}"/>
                </a:ext>
              </a:extLst>
            </p:cNvPr>
            <p:cNvSpPr txBox="1"/>
            <p:nvPr/>
          </p:nvSpPr>
          <p:spPr>
            <a:xfrm>
              <a:off x="3942875" y="3257478"/>
              <a:ext cx="7115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2024/08/31</a:t>
              </a:r>
              <a:endParaRPr lang="en-IE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29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10366</TotalTime>
  <Words>56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Da Silva</dc:creator>
  <cp:lastModifiedBy>Nicolas Da Silva</cp:lastModifiedBy>
  <cp:revision>21</cp:revision>
  <dcterms:created xsi:type="dcterms:W3CDTF">2024-09-27T11:32:30Z</dcterms:created>
  <dcterms:modified xsi:type="dcterms:W3CDTF">2024-10-04T16:18:46Z</dcterms:modified>
</cp:coreProperties>
</file>