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58" r:id="rId4"/>
    <p:sldId id="259" r:id="rId5"/>
    <p:sldId id="260" r:id="rId6"/>
    <p:sldId id="257" r:id="rId7"/>
    <p:sldId id="262" r:id="rId8"/>
    <p:sldId id="266" r:id="rId9"/>
    <p:sldId id="264" r:id="rId10"/>
    <p:sldId id="267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s" id="{D0170652-DF6E-4459-BFAA-A774B73B57FA}">
          <p14:sldIdLst>
            <p14:sldId id="268"/>
            <p14:sldId id="261"/>
            <p14:sldId id="258"/>
            <p14:sldId id="259"/>
            <p14:sldId id="260"/>
            <p14:sldId id="257"/>
          </p14:sldIdLst>
        </p14:section>
        <p14:section name="Option 1" id="{18F335DE-D1B9-4EDC-899F-3F079830B305}">
          <p14:sldIdLst>
            <p14:sldId id="262"/>
            <p14:sldId id="266"/>
          </p14:sldIdLst>
        </p14:section>
        <p14:section name="Option 2" id="{F0553A22-7ECF-4F66-84AC-764457A50830}">
          <p14:sldIdLst>
            <p14:sldId id="264"/>
            <p14:sldId id="267"/>
          </p14:sldIdLst>
        </p14:section>
        <p14:section name="Option 3" id="{4B63E4A9-6D4A-4E9E-9AFF-9C314D8E5F84}">
          <p14:sldIdLst>
            <p14:sldId id="269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8"/>
    <a:srgbClr val="F2F3F4"/>
    <a:srgbClr val="E8EAEC"/>
    <a:srgbClr val="BBC0C6"/>
    <a:srgbClr val="3F4859"/>
    <a:srgbClr val="BDFFE4"/>
    <a:srgbClr val="032222"/>
    <a:srgbClr val="24C197"/>
    <a:srgbClr val="00DF86"/>
    <a:srgbClr val="02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374C-E423-146B-376E-3433BE4C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758C-6D54-80E5-8B0D-2B9A3764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D000-974E-C61C-D16B-FCF057F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BC9A-4206-6903-6C07-FA40F37C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AD02-7D03-A5D1-119D-D8799CF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96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20E-517A-FBAA-464E-ACEB48D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1BD5-44C0-7989-F3E8-069869BF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DB61-2034-9DCF-D5F8-28729F8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0EFF-004C-29AA-A791-09E0F82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78D2-30D1-E327-1308-C34AE9A1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6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858DF-F2EB-018F-E982-5EE79734C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196-E3E3-BD6A-D2CC-2B783B5F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5EFE-10D3-B70C-823F-5A2305A2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10C4-1E1A-7182-D295-E0FBA37C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7E9D-DD00-7660-A2D8-AF8CE54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8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024-45BF-5ACE-67DA-9DED4480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C494-FEE4-5175-951E-4D220C12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387E-36CD-04C3-6568-E6E814C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B285-0F72-F3A2-6A76-B6626B2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6EC7-103F-27BA-33AA-EEBDA9AC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1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B532-4909-1F4B-5E41-1F06452C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1BA32-146B-583D-6FB7-4BC5C18D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C4B4-D4B7-4726-DFDE-CA0F699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175A-8AC1-7A51-C774-C0B6D5BF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01DB-3B45-D058-E1D4-54E2DC8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629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D43B-A0DA-70DE-D3D1-A93C2BE9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21D7-FCF6-48CC-EB32-A6586F94E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3A90-A6D6-546A-BF32-BE3E8806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E2EC-4965-77C7-36CC-2598FD24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4181-4051-6A67-08CC-E3B3CC73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3B88-64E9-3F44-B929-EB1827FD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2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9062-4DEF-3E31-87F5-7E544056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0FEF-FA2F-16B5-86B9-9FD8403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C101D-60FF-11A1-4CD8-7A8BBAD5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95812-2A98-53C0-1A65-19A22E55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ACA29-11CD-E400-A1ED-F620D5D65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45D76-68C6-C36A-400C-0755568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C5153-E975-E401-05B3-4D74FDC1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87DEC-1BB1-B428-AD73-E4B68430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8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BE2-4F56-B39F-ACC7-98E10441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E2FF-45E1-7D8D-9585-A5574597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C1469-9EBA-363A-8D2F-56758DE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E36E-B82A-7143-EB7D-C9162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C59C-D80C-B3C3-EE5E-2DE6FE53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D94E5-1EE5-60E6-A130-1C11224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25742-5273-B2AD-F902-B1BE9E1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9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9FA6-E219-6C6C-ABC0-B6DD2DE0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E419-3741-328C-0492-3D4559C6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8292A-1B26-E493-CF6B-F93A3792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149C-FFF2-DD14-9494-1A9DA59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4E05-FAF9-8269-B37A-BBA7C9C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5BA4-7096-7B20-7494-56F99903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98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ABC3-91D4-70A2-E61E-9497451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FA18B-F42D-DE3F-0D3A-D3FFA19D5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D3C7-C0AE-D66E-A0B1-AD1DB607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DB8B-F9C2-3BAC-43AE-BB0D94B4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4EFB-24AE-CE59-03FD-EF3AE7C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6BE4-4BA2-D264-196D-6D5EB82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9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4A18F-EFD6-3B41-4989-19102904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BDF3-A657-0DA6-53D1-95596A7F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6B4C-C534-1448-A4FB-F65D09F39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BDB11-EC6D-464D-A872-6B5FEC42C556}" type="datetimeFigureOut">
              <a:rPr lang="en-IE" smtClean="0"/>
              <a:t>07/10/2024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C2DC-5B79-C44E-1458-3882DAEC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F1E-F746-F4E0-0C37-0BCCAFA84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35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7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03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rgbClr val="032222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rgbClr val="BDFFE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rgbClr val="BDFFE4"/>
                </a:solidFill>
              </a:rPr>
              <a:t>Intake</a:t>
            </a:r>
            <a:endParaRPr lang="en-IE" sz="700" dirty="0">
              <a:solidFill>
                <a:srgbClr val="BDFFE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BDFFE4"/>
                </a:solidFill>
              </a:rPr>
              <a:t>Infeed700</a:t>
            </a:r>
            <a:endParaRPr lang="en-IE" dirty="0">
              <a:solidFill>
                <a:srgbClr val="BDFFE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Start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End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2024/08/01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2024/08/31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5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03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rgbClr val="032222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rgbClr val="BDFFE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rgbClr val="BDFFE4"/>
                </a:solidFill>
              </a:rPr>
              <a:t>Intake</a:t>
            </a:r>
            <a:endParaRPr lang="en-IE" sz="700" dirty="0">
              <a:solidFill>
                <a:srgbClr val="BDFFE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BDFFE4"/>
                </a:solidFill>
              </a:rPr>
              <a:t>Infeed700</a:t>
            </a:r>
            <a:endParaRPr lang="en-IE" dirty="0">
              <a:solidFill>
                <a:srgbClr val="BDFFE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Start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End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2024/08/01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2024/08/31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74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33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rgbClr val="F6F7F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#BBC0C6</a:t>
            </a:r>
          </a:p>
        </p:txBody>
      </p:sp>
    </p:spTree>
    <p:extLst>
      <p:ext uri="{BB962C8B-B14F-4D97-AF65-F5344CB8AC3E}">
        <p14:creationId xmlns:p14="http://schemas.microsoft.com/office/powerpoint/2010/main" val="68673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3AEBE6-84FF-37AB-6064-D75ED4E9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7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0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020FD2-4742-CD51-8AC4-FA655AD9143B}"/>
              </a:ext>
            </a:extLst>
          </p:cNvPr>
          <p:cNvSpPr/>
          <p:nvPr/>
        </p:nvSpPr>
        <p:spPr>
          <a:xfrm>
            <a:off x="452437" y="1028700"/>
            <a:ext cx="1995487" cy="1585913"/>
          </a:xfrm>
          <a:prstGeom prst="roundRect">
            <a:avLst>
              <a:gd name="adj" fmla="val 317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18A63-ABE0-4A68-443A-562DD4B88445}"/>
              </a:ext>
            </a:extLst>
          </p:cNvPr>
          <p:cNvSpPr/>
          <p:nvPr/>
        </p:nvSpPr>
        <p:spPr>
          <a:xfrm>
            <a:off x="452436" y="2719388"/>
            <a:ext cx="1995487" cy="814387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32E602-6D15-E9E0-EC86-460E483B848C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0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020FD2-4742-CD51-8AC4-FA655AD9143B}"/>
              </a:ext>
            </a:extLst>
          </p:cNvPr>
          <p:cNvSpPr/>
          <p:nvPr/>
        </p:nvSpPr>
        <p:spPr>
          <a:xfrm>
            <a:off x="552451" y="2105025"/>
            <a:ext cx="1790700" cy="304800"/>
          </a:xfrm>
          <a:prstGeom prst="roundRect">
            <a:avLst>
              <a:gd name="adj" fmla="val 7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32E602-6D15-E9E0-EC86-460E483B848C}"/>
              </a:ext>
            </a:extLst>
          </p:cNvPr>
          <p:cNvSpPr/>
          <p:nvPr/>
        </p:nvSpPr>
        <p:spPr>
          <a:xfrm>
            <a:off x="552451" y="4414838"/>
            <a:ext cx="1790700" cy="304800"/>
          </a:xfrm>
          <a:prstGeom prst="roundRect">
            <a:avLst>
              <a:gd name="adj" fmla="val 1273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B4E6B-2C91-0624-22E0-8061CC0E1D32}"/>
              </a:ext>
            </a:extLst>
          </p:cNvPr>
          <p:cNvCxnSpPr/>
          <p:nvPr/>
        </p:nvCxnSpPr>
        <p:spPr>
          <a:xfrm>
            <a:off x="552451" y="1566863"/>
            <a:ext cx="17907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475B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475B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475B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rgbClr val="475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475B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rgbClr val="475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Intake</a:t>
            </a:r>
            <a:endParaRPr lang="en-IE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475B7C"/>
                </a:solidFill>
              </a:rPr>
              <a:t>Infeed700</a:t>
            </a:r>
            <a:endParaRPr lang="en-IE" dirty="0">
              <a:solidFill>
                <a:srgbClr val="475B7C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511B2-BFDA-8AFF-EBC4-F6AF020C2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9" y="2766886"/>
            <a:ext cx="1909763" cy="20548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2024/08/01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2024/08/31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5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5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3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Intake</a:t>
            </a:r>
            <a:endParaRPr lang="en-IE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32121"/>
                </a:solidFill>
              </a:rPr>
              <a:t>Infeed700</a:t>
            </a:r>
            <a:endParaRPr lang="en-IE" dirty="0">
              <a:solidFill>
                <a:srgbClr val="03212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511B2-BFDA-8AFF-EBC4-F6AF020C2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9" y="2766886"/>
            <a:ext cx="1909763" cy="20548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2024/08/01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2024/08/31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9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58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Da Silva</dc:creator>
  <cp:lastModifiedBy>Nicolas Da Silva</cp:lastModifiedBy>
  <cp:revision>22</cp:revision>
  <dcterms:created xsi:type="dcterms:W3CDTF">2024-09-27T11:32:30Z</dcterms:created>
  <dcterms:modified xsi:type="dcterms:W3CDTF">2024-10-07T10:58:35Z</dcterms:modified>
</cp:coreProperties>
</file>