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IdLst>
    <p:sldId id="261" r:id="rId2"/>
    <p:sldId id="263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5" r:id="rId13"/>
    <p:sldId id="280" r:id="rId14"/>
    <p:sldId id="264" r:id="rId15"/>
    <p:sldId id="266" r:id="rId16"/>
    <p:sldId id="267" r:id="rId17"/>
    <p:sldId id="270" r:id="rId18"/>
    <p:sldId id="281" r:id="rId19"/>
    <p:sldId id="282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A34C06-278C-4D14-9CDA-3659C0AA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8B1DA83-E9C7-42B9-A69B-806C84BA0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3941DB8-1361-442E-A70C-9A259F8E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118C3E4-36A4-4286-896C-C0F8FF8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FAE4AA-ADE8-4887-BDCB-348294C3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839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3FBEC9-8BB9-4FFD-9D99-4FFD3A9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5B97167-D05B-4557-B515-544E74C0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AB2C935-1FF7-40E3-BFDF-D859AAD0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989A271-10A2-4019-8B00-06EBAAF9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335190F-181F-41E0-BFB4-AFAA6722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72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1BBEC03-E9FD-4479-859C-4ABF6DA9D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1A3F0A9-2D1A-456C-B522-2A75E381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40FD915-A575-4130-89CB-A0EB83B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23513F2-648A-4331-B1BC-723906A4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85C78CE-6E81-47D2-84F6-14AA4B96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520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BCE94D-9825-44B9-8DF1-E7D98A3C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EA797F2-B10B-475E-80D9-DFA2448F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DA3DADA-23C7-4D00-96D6-B405E575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20AD4F0-2F1E-4EE7-9889-808AE2C6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6D18AEB-DB56-428D-90B1-E5AFEB0A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19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0FF748-E96B-4AD6-8FBC-46243B39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3446137-D3D1-4769-A27F-E76A5652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8EEB168-F3B6-48F9-8D55-A256E0CA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40D9156-1A80-4370-A928-3BEADF4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9BDE52D-5D2A-42E4-8026-D83323D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85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C959F5-3B4D-4FAA-A047-45C07166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4984F07-9B57-41AC-8F2F-B9CF6A18D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A40B797-75B3-4CC9-96A2-340F731C8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173B60A-B5C2-4A77-8605-80BFFAB0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C8CBE3D-ECD1-4E01-A277-F462B4AE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BEC62C6-2322-4483-9FA5-D255FC6B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53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B32E2F-B360-4309-AD09-46194029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2261BA6-E4AE-4B3A-915D-2CD8FFF8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2D306BB-72C6-4BB3-85F5-3F683453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AF0FC73-63E3-4BBA-B4D0-8AC68861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A68205E-895B-464B-AC8A-7952F27A0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7780F9B-0CAD-4064-88C7-A87D319B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B79543B-005E-47E2-9B4F-AD49B23B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8FA7E7CA-2F40-4C58-854A-E4E0AB0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022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DC4A9B-7161-4037-997D-843968B5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A454081-1522-438B-BAEB-A717C50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EDB2C01-B56E-4CC0-8D47-CD3936F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B440940-B34A-46D9-99B3-F9FB69ED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503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4077AB0-F4EF-40BE-A8A6-69AABD0E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3F87E1A-F095-4552-BC4B-420E2F40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0948DEF-F031-4325-81C8-46EB58F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609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51D71E-DB17-41FD-AF62-69E8D624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47CFBB5-1923-40D8-903B-FC4D67E1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BF757F6-DDF5-4531-A91D-10D1D2739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CBDC977-DEF2-4102-9C50-F5B77BDA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15FAF32-D7B0-4EAD-B931-882998A9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AC66DB8-7C02-4330-898C-C62A7FAD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33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A5A6C4-CC21-46FF-88BC-9A24576E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9F0C0443-C0D2-4435-A41D-F1FCD2CF9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20468A2-B91E-45DA-B813-DC1E36CA3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16B9A6B-FA19-4D4E-8887-7A6F0BC2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1901924-5698-4A03-B382-1EB60EF3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AF30EC0-B096-4BD2-A51D-8AE525B9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115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BA205DA-3CE3-4A76-A41C-7FCD703A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D67326A-2877-4047-8CE5-F6A74EE6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86A5DBD-3D68-4B29-ACF0-2DC8BBAD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3449EAA-B893-417B-94F8-F5441DB9A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8294A19-E44C-4B53-B710-D4566F01B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1097" y="1638185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CO" dirty="0"/>
              <a:t>HTML y CSS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C8E0E3-A6B8-4FA5-B348-E63A474CD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Autofit/>
          </a:bodyPr>
          <a:lstStyle/>
          <a:p>
            <a:pPr algn="l"/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Miguel </a:t>
            </a: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Ángel 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Quintero</a:t>
            </a:r>
          </a:p>
          <a:p>
            <a:pPr algn="l"/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Juan Nicolas Tovar Puentes</a:t>
            </a:r>
          </a:p>
          <a:p>
            <a:pPr algn="l"/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Yessica Alejandra Jaramillo Valencia</a:t>
            </a:r>
          </a:p>
          <a:p>
            <a:pPr algn="l"/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Anderson Sepúlveda  Vargas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7813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de octubre 2014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 el primer borrador fue 22 de enero 2008.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decidió retomar la actividad estándar de HTML.</a:t>
            </a:r>
          </a:p>
          <a:p>
            <a:pPr marL="0" indent="0" algn="just">
              <a:buNone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 descr="Imagen que contiene objeto&#10;&#10;Descripción generada automáticamente">
            <a:extLst>
              <a:ext uri="{FF2B5EF4-FFF2-40B4-BE49-F238E27FC236}">
                <a16:creationId xmlns:a16="http://schemas.microsoft.com/office/drawing/2014/main" xmlns="" id="{D961D393-9D8C-48F1-A0ED-A7C93FEA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21" y="4302839"/>
            <a:ext cx="2811712" cy="18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algn="just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 los documentos en línea con encabezado texto, tablas, listas etc.</a:t>
            </a:r>
          </a:p>
          <a:p>
            <a:pPr algn="just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Recupera información en línea vía links de hipertexto</a:t>
            </a:r>
          </a:p>
          <a:p>
            <a:pPr algn="just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Mejores formularios, claves de acceso, agrupamiento de control</a:t>
            </a:r>
          </a:p>
          <a:p>
            <a:pPr algn="just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muchos otros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99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091" y="473010"/>
            <a:ext cx="5051474" cy="771111"/>
          </a:xfrm>
        </p:spPr>
        <p:txBody>
          <a:bodyPr anchor="b">
            <a:norm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SGML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05" y="2224782"/>
            <a:ext cx="5329646" cy="168461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Estándar Generalized Markup Language. Es un estándar para definir lenguajes de marcado generalizados para documentos.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736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4117" y="508965"/>
            <a:ext cx="5051474" cy="771111"/>
          </a:xfrm>
        </p:spPr>
        <p:txBody>
          <a:bodyPr anchor="b">
            <a:norm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31" y="1548921"/>
            <a:ext cx="5329646" cy="4414558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elementos de contenidos están identificados a través de marcas 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Permite la creación de marcas definidas según las necesidades planteadas.</a:t>
            </a:r>
          </a:p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El estándar SGML contiene reglas generales para describir tipos específicos de documentos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49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¿QUE SON LAS ETIQUETAS?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un fragmento en código que representa algo en un sitio web por ejemplo un botón, un campo de texto, un texto, etc...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8157A9A-BBFA-4EA9-9250-4DE06BFD5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79" y="4241082"/>
            <a:ext cx="6135756" cy="207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9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Estructura de HTML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 algn="just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marL="0" indent="0" algn="just">
              <a:buNone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565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¿Qué es CSS?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Css (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Sheets)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español "Hojas de estilo en cascada", 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un lenguaje de diseño gráfico para definir y crear la presentación de un documento estructurado escrito en un lenguaje de marcado.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239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Selector:</a:t>
            </a:r>
            <a:r>
              <a:rPr lang="es-MX" dirty="0"/>
              <a:t>definen sobre qué elementos se aplicará un conjunto de reglas CSS.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Propiedad: Son reglas para darle estilos a las etiquetas.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8DDA690-AB41-480D-8460-897F31744C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34" b="544"/>
          <a:stretch/>
        </p:blipFill>
        <p:spPr>
          <a:xfrm rot="-239460">
            <a:off x="7878790" y="4086981"/>
            <a:ext cx="1898546" cy="2342665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7808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/>
              <a:t>¿Cómo funciona? 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algn="just"/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artículo explica lo que es CSS, cómo el navegador transforma HTML en un DOM, y cómo se aplica el CSS a las partes del DOM.</a:t>
            </a:r>
            <a:endParaRPr lang="es-ES" dirty="0">
              <a:solidFill>
                <a:srgbClr val="D9F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594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pPr algn="just"/>
            <a:r>
              <a:rPr lang="es-E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1995, el W3C decidió apostar por el desarrollo y estandarización de CSS y lo añadió a su grupo de trabajo de HTML. A finales de 1996, el W3C publicó la primera recomendación oficial, conocida como "CSS nivel 1".</a:t>
            </a:r>
            <a:endParaRPr lang="es-ES" dirty="0">
              <a:solidFill>
                <a:srgbClr val="D9F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3417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¿Que es HTML?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Hypertext Markup Language (Lenguaje de marcado de hipertexto). Es el lenguaje de marcado  para la elaboración de páginas web. HTML se escribe en forma de &lt;etiquetas&gt;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0" y="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9097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6"/>
            <a:ext cx="5051474" cy="761310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253330"/>
            <a:ext cx="5872985" cy="52395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s-CO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 Berners-Lee. </a:t>
            </a:r>
          </a:p>
          <a:p>
            <a:pPr>
              <a:lnSpc>
                <a:spcPct val="110000"/>
              </a:lnSpc>
            </a:pPr>
            <a:r>
              <a:rPr lang="es-E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Cailliau y </a:t>
            </a:r>
            <a:r>
              <a:rPr lang="es-CO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 Berners-Lee </a:t>
            </a:r>
            <a:r>
              <a:rPr lang="es-E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propusieron al  (w3 World Wide Web) el primer formal con la descripción HTML.</a:t>
            </a:r>
          </a:p>
          <a:p>
            <a:pPr>
              <a:lnSpc>
                <a:spcPct val="110000"/>
              </a:lnSpc>
            </a:pPr>
            <a:r>
              <a:rPr lang="es-E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se publicó en 1991 bajo el nombre HTML Tas.</a:t>
            </a:r>
          </a:p>
          <a:p>
            <a:pPr>
              <a:lnSpc>
                <a:spcPct val="110000"/>
              </a:lnSpc>
            </a:pPr>
            <a:r>
              <a:rPr lang="es-E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1993 por parte del organismo IETF (Internet Engineering Task Force). Se publico la primera propuesta oficial para convertir HTML en un estándar.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75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2.0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361" y="1921474"/>
            <a:ext cx="5329646" cy="4351338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de septiembre  1995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primer estándar oficial de HTML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E1609A5-40C6-40A9-95B9-338BF94A6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13" y="4202742"/>
            <a:ext cx="3445565" cy="16814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5393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168757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3.2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26" y="1587086"/>
            <a:ext cx="5329646" cy="435133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de Enero del 1997.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recomendación de HTML (W3c “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Wide Web Consortium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los avances applets de java y texto que fluye alrededor de la página.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88965D2-F25C-4EBA-BFD2-A1F8960F7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08" y="4764690"/>
            <a:ext cx="2690931" cy="153288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8014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4.0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de abril del 1998.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hojas de estilos CSS, incluye pequeños programas o scripts en las paginas web.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la accesibilidad de las páginas diseñadas, tablas complejas y mejoras en los formularios. </a:t>
            </a:r>
          </a:p>
          <a:p>
            <a:pPr marL="0" indent="0" algn="just">
              <a:buNone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xmlns="" id="{A2E62012-AADA-4C59-925D-3E3CF28A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0"/>
          <a:stretch/>
        </p:blipFill>
        <p:spPr>
          <a:xfrm>
            <a:off x="7265632" y="5273760"/>
            <a:ext cx="3124861" cy="13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4.01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de diciembre de 1999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estándar de HTML se detuvo.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W3C (“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Wide Web Consortium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”). se centro en el desarrollo del estándar XHTML.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D3C62FE-0C80-484D-A464-396C3B0F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38" y="5032106"/>
            <a:ext cx="3049723" cy="16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el 95% del estándar HTML4.0.1.</a:t>
            </a: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Añade pequeñas, mejoras y modificaciones menores.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4A7E254B-6B8A-43E7-AFE5-3AD8F56B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83" y="4635066"/>
            <a:ext cx="3003759" cy="20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C4B9FC-08BD-4CE3-B1D4-8728BD2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26" y="365125"/>
            <a:ext cx="5051474" cy="1325563"/>
          </a:xfrm>
        </p:spPr>
        <p:txBody>
          <a:bodyPr anchor="b">
            <a:norm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WHATWG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F3CB93DE-27CA-4A5D-8A7B-B2ED6168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54" y="1825625"/>
            <a:ext cx="5329646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Hypertext Application Technology Working Group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empresas Apple, Mozilla y Opera mostraron su preocupación por la falta de interés del W3C en HTML y decidieron organizarse en una nueva asociación.</a:t>
            </a:r>
          </a:p>
          <a:p>
            <a:pPr marL="0" indent="0" algn="just">
              <a:buNone/>
            </a:pP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D26BE6-6232-421C-9030-FB9B40C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r="4056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AF6C589-A7DB-4A6D-84B0-1C06E95A8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24" y="5076246"/>
            <a:ext cx="2368877" cy="1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557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HTML y CSS </vt:lpstr>
      <vt:lpstr>¿Que es HTML? </vt:lpstr>
      <vt:lpstr>Historia </vt:lpstr>
      <vt:lpstr>HTML 2.0</vt:lpstr>
      <vt:lpstr>HTML 3.2</vt:lpstr>
      <vt:lpstr>HTML 4.0</vt:lpstr>
      <vt:lpstr>HTML 4.01</vt:lpstr>
      <vt:lpstr>XHTML</vt:lpstr>
      <vt:lpstr>WHATWG</vt:lpstr>
      <vt:lpstr>HTML 5</vt:lpstr>
      <vt:lpstr>Características</vt:lpstr>
      <vt:lpstr>SGML</vt:lpstr>
      <vt:lpstr>Características:</vt:lpstr>
      <vt:lpstr>¿QUE SON LAS ETIQUETAS?</vt:lpstr>
      <vt:lpstr>Estructura de HTML</vt:lpstr>
      <vt:lpstr>¿Qué es CSS?</vt:lpstr>
      <vt:lpstr>CSS</vt:lpstr>
      <vt:lpstr>¿Cómo funciona?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Juan Nicolas Tovar  Puentes</dc:creator>
  <cp:lastModifiedBy>SENA</cp:lastModifiedBy>
  <cp:revision>47</cp:revision>
  <dcterms:created xsi:type="dcterms:W3CDTF">2019-07-16T23:38:25Z</dcterms:created>
  <dcterms:modified xsi:type="dcterms:W3CDTF">2019-07-25T22:14:00Z</dcterms:modified>
</cp:coreProperties>
</file>