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5"/>
  </p:notesMasterIdLst>
  <p:sldIdLst>
    <p:sldId id="256" r:id="rId3"/>
    <p:sldId id="284" r:id="rId4"/>
    <p:sldId id="365" r:id="rId5"/>
    <p:sldId id="352" r:id="rId6"/>
    <p:sldId id="364" r:id="rId7"/>
    <p:sldId id="353" r:id="rId8"/>
    <p:sldId id="356" r:id="rId9"/>
    <p:sldId id="355" r:id="rId10"/>
    <p:sldId id="354" r:id="rId11"/>
    <p:sldId id="358" r:id="rId12"/>
    <p:sldId id="362" r:id="rId13"/>
    <p:sldId id="357" r:id="rId14"/>
    <p:sldId id="359" r:id="rId15"/>
    <p:sldId id="360" r:id="rId16"/>
    <p:sldId id="361" r:id="rId17"/>
    <p:sldId id="363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6" r:id="rId28"/>
    <p:sldId id="375" r:id="rId29"/>
    <p:sldId id="379" r:id="rId30"/>
    <p:sldId id="377" r:id="rId31"/>
    <p:sldId id="378" r:id="rId32"/>
    <p:sldId id="380" r:id="rId33"/>
    <p:sldId id="279" r:id="rId34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>
      <p:cViewPr varScale="1">
        <p:scale>
          <a:sx n="74" d="100"/>
          <a:sy n="74" d="100"/>
        </p:scale>
        <p:origin x="-558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61BA3-A17D-4F1D-B028-649E4C2D9998}" type="datetimeFigureOut">
              <a:rPr lang="es-CO" smtClean="0"/>
              <a:t>19/11/2020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E807A-8B25-4BB8-BAF2-AB6659E881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03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CO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AE0E9E6-DD4E-40F3-BD2F-E1F329E2257B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19/11/2020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0EB18F-22AA-47AA-A04A-D2F091E25DA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CO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66E4BC1-D34B-461B-9F05-DA2BD6CB9983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19/11/2020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67997C6-B8C6-4D3F-8588-B975C3B9CDE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CO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449360" y="6289782"/>
            <a:ext cx="9143640" cy="3776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CO" sz="2200" spc="-1" dirty="0" smtClean="0">
                <a:solidFill>
                  <a:srgbClr val="000000"/>
                </a:solidFill>
                <a:latin typeface="Calibri"/>
              </a:rPr>
              <a:t>Ingeniería de Sistemas y Computación - 2020</a:t>
            </a:r>
            <a:endParaRPr lang="es-CO" sz="22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10160" y="2162520"/>
            <a:ext cx="100580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TensorFlow y OpenCV</a:t>
            </a:r>
            <a:endParaRPr lang="es-CO" sz="3200" b="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484883" y="5636132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GRUPO ADA</a:t>
            </a:r>
            <a:endParaRPr lang="es-CO" sz="32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633214"/>
            <a:ext cx="10513168" cy="1370052"/>
          </a:xfrm>
          <a:prstGeom prst="rect">
            <a:avLst/>
          </a:prstGeom>
        </p:spPr>
      </p:pic>
      <p:pic>
        <p:nvPicPr>
          <p:cNvPr id="1026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539136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922" y="5396504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836" y="2961723"/>
            <a:ext cx="2952328" cy="2460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Capa </a:t>
            </a: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C</a:t>
            </a: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onvolucional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384" y="1412775"/>
            <a:ext cx="6336704" cy="522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3184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Capa </a:t>
            </a: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C</a:t>
            </a: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onvolucional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218" name="Picture 2" descr="Red Neuronal Convolucional CNN - Diego Calv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561" y="1700808"/>
            <a:ext cx="737235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4542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Capa de Compresión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645" y="1841301"/>
            <a:ext cx="763050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1403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Redes Neuronales Convolucionales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71" y="1628800"/>
            <a:ext cx="10561069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7470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Redes Neuronales Convolucionales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194" name="Picture 2" descr="Red Neuronal Convolucional CNN - Diego Calv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685" y="1628800"/>
            <a:ext cx="8712968" cy="462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375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Redes Neuronales Convolucionales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170" name="Picture 2" descr="Intro a las redes neuronales convolucionales | by Bootcamp AI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55" y="2276872"/>
            <a:ext cx="10288686" cy="26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4824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Redes Neuronales Convolucionales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04" y="1268760"/>
            <a:ext cx="7770461" cy="527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857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TensorFlow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1 Rectángulo"/>
          <p:cNvSpPr/>
          <p:nvPr/>
        </p:nvSpPr>
        <p:spPr>
          <a:xfrm>
            <a:off x="3129776" y="3140968"/>
            <a:ext cx="56778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ELEMENTOS TÉCNICOS</a:t>
            </a:r>
            <a:endParaRPr lang="es-E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24075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Grafos de Flujos de Datos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8" y="1988840"/>
            <a:ext cx="10058400" cy="38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957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Grafos relacionados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27" y="1916832"/>
            <a:ext cx="101155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590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TensorFlow y OpenCV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1772816"/>
            <a:ext cx="5256584" cy="4380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9807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Tensores = Matrices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9" y="1700808"/>
            <a:ext cx="988681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79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Construcción de un modelo TensorFlow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15" y="2420889"/>
            <a:ext cx="6857938" cy="2621772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2873985"/>
            <a:ext cx="4068080" cy="171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762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Construcción de un modelo TensorFlow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15" y="2420889"/>
            <a:ext cx="6857938" cy="2621772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2873985"/>
            <a:ext cx="4068080" cy="171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85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Operaciones básicas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37" y="1628800"/>
            <a:ext cx="6633997" cy="3744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68" y="5586132"/>
            <a:ext cx="482453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0308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Tensores básicos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13" y="1268760"/>
            <a:ext cx="7122246" cy="3168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57" y="4581128"/>
            <a:ext cx="714860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484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Estructura de los Tensores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15" y="1844824"/>
            <a:ext cx="5640798" cy="1951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15" y="4149080"/>
            <a:ext cx="5740806" cy="144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756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Unos y Ceros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24" y="1340768"/>
            <a:ext cx="5113833" cy="2376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41" y="3933056"/>
            <a:ext cx="507855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198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Dispositivos Físicos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097" y="1482436"/>
            <a:ext cx="6339275" cy="3445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124" y="5154845"/>
            <a:ext cx="5539219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658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Reducci</a:t>
            </a: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ón Dimensional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63" y="2204864"/>
            <a:ext cx="9060595" cy="323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945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Reducción Dimensional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9" y="1988840"/>
            <a:ext cx="10656719" cy="1204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73" y="3871916"/>
            <a:ext cx="9560086" cy="134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755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TensorFlow y OpenCV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1 Rectángulo"/>
          <p:cNvSpPr/>
          <p:nvPr/>
        </p:nvSpPr>
        <p:spPr>
          <a:xfrm>
            <a:off x="2857261" y="3140968"/>
            <a:ext cx="62228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CONCEPTOS GENERALES</a:t>
            </a:r>
            <a:endParaRPr lang="es-E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4283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Reducción Dimensional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31" y="1742364"/>
            <a:ext cx="6092210" cy="2448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462" y="4533762"/>
            <a:ext cx="6041193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943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KERAS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6" y="1700808"/>
            <a:ext cx="994713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22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3"/>
          <p:cNvSpPr/>
          <p:nvPr/>
        </p:nvSpPr>
        <p:spPr>
          <a:xfrm>
            <a:off x="1295488" y="3171335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20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GRUPO ADA</a:t>
            </a:r>
            <a:endParaRPr lang="es-CO" sz="20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633214"/>
            <a:ext cx="10513168" cy="1370052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1305716" y="2535595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6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GRACIAS !!!</a:t>
            </a:r>
            <a:endParaRPr lang="es-CO" sz="3600" b="0" strike="noStrike" spc="-1" dirty="0">
              <a:latin typeface="Arial"/>
            </a:endParaRPr>
          </a:p>
        </p:txBody>
      </p:sp>
      <p:pic>
        <p:nvPicPr>
          <p:cNvPr id="9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729683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645" y="5729683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144" y="3933056"/>
            <a:ext cx="2952328" cy="2460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33966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Redes Neuronales Convolucionales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4" y="2177592"/>
            <a:ext cx="4866398" cy="3526472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523" y="2204864"/>
            <a:ext cx="5730517" cy="3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24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RGB – Punto por Punto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1266" name="Picture 2" descr="https://upload.wikimedia.org/wikipedia/commons/2/28/RGB_illumin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530" y="1503210"/>
            <a:ext cx="662473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0696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Redes Neuronales Competitivas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392" y="1556792"/>
            <a:ext cx="831159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86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Imagen – Visión Máquina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48" y="1988840"/>
            <a:ext cx="96297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0122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Imagen – Visión Humana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10" y="1522018"/>
            <a:ext cx="5184576" cy="500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1544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Imagen a nivel de bits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448" y="1412776"/>
            <a:ext cx="536257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270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3373</TotalTime>
  <Words>110</Words>
  <Application>Microsoft Office PowerPoint</Application>
  <PresentationFormat>Personalizado</PresentationFormat>
  <Paragraphs>37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34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utp</dc:creator>
  <cp:lastModifiedBy>Usuario UTP</cp:lastModifiedBy>
  <cp:revision>424</cp:revision>
  <dcterms:created xsi:type="dcterms:W3CDTF">2016-10-07T22:04:59Z</dcterms:created>
  <dcterms:modified xsi:type="dcterms:W3CDTF">2020-11-19T18:48:17Z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