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1" r:id="rId7"/>
    <p:sldId id="262" r:id="rId8"/>
    <p:sldId id="278" r:id="rId9"/>
    <p:sldId id="27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08/12/2023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08/12/2023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5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73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8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/>
              <a:t>Clique no ícone para adicionar gráfico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/>
              <a:t>Clique no ícone para adicionar elemento gráfico SmartArt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AHQmmPCCc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4771" y="3624349"/>
            <a:ext cx="3609109" cy="569406"/>
          </a:xfrm>
        </p:spPr>
        <p:txBody>
          <a:bodyPr rtlCol="0"/>
          <a:lstStyle/>
          <a:p>
            <a:pPr rtl="0"/>
            <a:r>
              <a:rPr lang="en-US" sz="2000" i="1" dirty="0" err="1"/>
              <a:t>envio</a:t>
            </a:r>
            <a:r>
              <a:rPr lang="en-US" sz="2000" i="1" dirty="0"/>
              <a:t> </a:t>
            </a:r>
            <a:r>
              <a:rPr lang="en-US" sz="2000" i="1" dirty="0" err="1"/>
              <a:t>seguro</a:t>
            </a:r>
            <a:endParaRPr lang="pt-BR" sz="20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074" y="4895645"/>
            <a:ext cx="4941770" cy="396660"/>
          </a:xfrm>
        </p:spPr>
        <p:txBody>
          <a:bodyPr rtlCol="0"/>
          <a:lstStyle/>
          <a:p>
            <a:pPr rtl="0"/>
            <a:r>
              <a:rPr lang="en-US" dirty="0"/>
              <a:t>Vinicius Santos Lima Silva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D657-3447-291C-58C3-C91A818E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959" y="1100331"/>
            <a:ext cx="1586919" cy="930728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26B2BEA-13D5-24A0-F507-270675DB8E2C}"/>
              </a:ext>
            </a:extLst>
          </p:cNvPr>
          <p:cNvSpPr txBox="1">
            <a:spLocks/>
          </p:cNvSpPr>
          <p:nvPr/>
        </p:nvSpPr>
        <p:spPr>
          <a:xfrm>
            <a:off x="6865074" y="454470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pt-BR" dirty="0" err="1"/>
              <a:t>icolas</a:t>
            </a:r>
            <a:r>
              <a:rPr lang="pt-BR" dirty="0"/>
              <a:t> de Araújo Gomes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18BF64B-C88F-62A4-683B-54C0EC54BDF7}"/>
              </a:ext>
            </a:extLst>
          </p:cNvPr>
          <p:cNvSpPr txBox="1">
            <a:spLocks/>
          </p:cNvSpPr>
          <p:nvPr/>
        </p:nvSpPr>
        <p:spPr>
          <a:xfrm>
            <a:off x="6942513" y="4193755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Discentes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11752CC-3C74-73C4-A3F1-473C86CB3F34}"/>
              </a:ext>
            </a:extLst>
          </p:cNvPr>
          <p:cNvSpPr txBox="1">
            <a:spLocks/>
          </p:cNvSpPr>
          <p:nvPr/>
        </p:nvSpPr>
        <p:spPr>
          <a:xfrm>
            <a:off x="6942513" y="5399205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Docente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4B357AB-91C4-35D2-95A1-28E51BC54C02}"/>
              </a:ext>
            </a:extLst>
          </p:cNvPr>
          <p:cNvSpPr txBox="1">
            <a:spLocks/>
          </p:cNvSpPr>
          <p:nvPr/>
        </p:nvSpPr>
        <p:spPr>
          <a:xfrm>
            <a:off x="6865074" y="5704435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Henrique </a:t>
            </a:r>
            <a:r>
              <a:rPr lang="en-US" dirty="0" err="1"/>
              <a:t>Veríssimo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7BDA2B-EC95-FD03-2FF8-60ED1B688795}"/>
              </a:ext>
            </a:extLst>
          </p:cNvPr>
          <p:cNvSpPr txBox="1">
            <a:spLocks/>
          </p:cNvSpPr>
          <p:nvPr/>
        </p:nvSpPr>
        <p:spPr>
          <a:xfrm>
            <a:off x="385156" y="4850326"/>
            <a:ext cx="5238404" cy="56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Centro Universitario - SENAC</a:t>
            </a:r>
            <a:endParaRPr lang="pt-BR" sz="2000" i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855384D-F387-EF24-0878-A5C4D4AFFE68}"/>
              </a:ext>
            </a:extLst>
          </p:cNvPr>
          <p:cNvSpPr txBox="1">
            <a:spLocks/>
          </p:cNvSpPr>
          <p:nvPr/>
        </p:nvSpPr>
        <p:spPr>
          <a:xfrm>
            <a:off x="385156" y="5419732"/>
            <a:ext cx="5238404" cy="56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err="1"/>
              <a:t>Avaliação</a:t>
            </a:r>
            <a:r>
              <a:rPr lang="en-US" sz="1800" i="1" dirty="0"/>
              <a:t> 2 – </a:t>
            </a:r>
            <a:r>
              <a:rPr lang="en-US" sz="1800" i="1" dirty="0" err="1"/>
              <a:t>Programação</a:t>
            </a:r>
            <a:r>
              <a:rPr lang="en-US" sz="1800" i="1" dirty="0"/>
              <a:t> web</a:t>
            </a:r>
            <a:endParaRPr 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340822"/>
            <a:ext cx="3171825" cy="600335"/>
          </a:xfrm>
        </p:spPr>
        <p:txBody>
          <a:bodyPr rtlCol="0"/>
          <a:lstStyle/>
          <a:p>
            <a:pPr rtl="0"/>
            <a:r>
              <a:rPr lang="en-US" dirty="0"/>
              <a:t>C</a:t>
            </a:r>
            <a:r>
              <a:rPr lang="pt-BR" dirty="0" err="1"/>
              <a:t>ontexto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4" y="1137738"/>
            <a:ext cx="5311831" cy="5022029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Gestão de logística, fundamental para muitos tipos de negócios por diversas razões, dentre elas: </a:t>
            </a:r>
          </a:p>
          <a:p>
            <a:pPr rtl="0"/>
            <a:r>
              <a:rPr lang="pt-BR" dirty="0"/>
              <a:t>Eficiência Operacional: Ajuda a otimizar processos, reduzir custos operacionais e minimizar desperdícios.</a:t>
            </a:r>
          </a:p>
          <a:p>
            <a:pPr rtl="0"/>
            <a:r>
              <a:rPr lang="pt-BR" dirty="0"/>
              <a:t>Atendimento ao Cliente: Uma boa gestão logística garante entregas pontuais e eficientes, o que contribui para a satisfação do cliente.</a:t>
            </a:r>
          </a:p>
          <a:p>
            <a:pPr rtl="0"/>
            <a:r>
              <a:rPr lang="pt-BR" dirty="0"/>
              <a:t>Gestão de Inventário: Permite um controle preciso dos estoques, evitando excessos ou escassez, reduzindo custos de armazenamento e maximizando a disponibilidade de produtos.</a:t>
            </a:r>
          </a:p>
          <a:p>
            <a:pPr rtl="0"/>
            <a:r>
              <a:rPr lang="pt-BR" dirty="0"/>
              <a:t>Redução de Custos: Otimiza rotas de transporte, minimiza tempos de espera e ajuda na escolha dos melhores fornecedores, contribuindo para redução de gastos.</a:t>
            </a:r>
          </a:p>
          <a:p>
            <a:pPr rtl="0"/>
            <a:r>
              <a:rPr lang="pt-BR" dirty="0"/>
              <a:t>Basicamente o sistema se trata de um conjunto de processos, tecnologias e estratégias utilizadas para coordenar e controlar todas as atividades relacionadas à logística de uma empresa.</a:t>
            </a:r>
          </a:p>
          <a:p>
            <a:pPr rtl="0"/>
            <a:r>
              <a:rPr lang="pt-BR" dirty="0"/>
              <a:t>Alguns exemplos são: </a:t>
            </a:r>
          </a:p>
          <a:p>
            <a:pPr rtl="0"/>
            <a:r>
              <a:rPr lang="pt-BR" dirty="0"/>
              <a:t>Gestão de Estoque: Controle de entrada, saída e armazenamento de produtos, garantindo que a quantidade certa esteja disponível no momento certo.</a:t>
            </a:r>
          </a:p>
          <a:p>
            <a:pPr rtl="0"/>
            <a:r>
              <a:rPr lang="pt-BR" dirty="0"/>
              <a:t>Planejamento Estratégico: Desenvolvimento de estratégias para otimizar a cadeia de suprimentos, reduzir custos e aumentar a eficiência operacional.</a:t>
            </a:r>
          </a:p>
          <a:p>
            <a:pPr rtl="0"/>
            <a:r>
              <a:rPr lang="pt-BR" dirty="0"/>
              <a:t>Transporte e Distribuição: Planejamento de rotas, escolha de transportadoras, acompanhamento de cargas e gestão de frota para garantir a entrega eficiente de produtos.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 dirty="0"/>
              <a:t>Envio Seguro – PW AV2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Tela de Login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132" y="2557463"/>
            <a:ext cx="2640008" cy="514350"/>
          </a:xfrm>
        </p:spPr>
        <p:txBody>
          <a:bodyPr rtlCol="0"/>
          <a:lstStyle/>
          <a:p>
            <a:pPr rtl="0"/>
            <a:r>
              <a:rPr lang="en-US" dirty="0"/>
              <a:t>C</a:t>
            </a:r>
            <a:r>
              <a:rPr lang="pt-BR" dirty="0"/>
              <a:t>adastro de Produtos &amp; Clientes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6132" y="3633788"/>
            <a:ext cx="3246432" cy="514350"/>
          </a:xfrm>
        </p:spPr>
        <p:txBody>
          <a:bodyPr rtlCol="0"/>
          <a:lstStyle/>
          <a:p>
            <a:pPr rtl="0"/>
            <a:r>
              <a:rPr lang="pt-BR" dirty="0"/>
              <a:t>Buscas e consultas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Tela utilizada para dar acesso aos usuários e clientes aos serviços fornecidos.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Permitindo o cadastro de mercadorias a serem entregues ou remanejadas de acordo com a demanda do cliente, de forma fácil e intuitiva.</a:t>
            </a:r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Usadas para consultar a qualquer momento a situação de estoque e produtos que ainda irão chegar para você.</a:t>
            </a:r>
          </a:p>
          <a:p>
            <a:pPr rtl="0"/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80" name="Espaço Reservado para Rodapé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pt-BR" dirty="0"/>
              <a:t>Envio Seguro – PW AV2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F8BB5270-785E-C63A-3E72-5A649C7E8796}"/>
              </a:ext>
            </a:extLst>
          </p:cNvPr>
          <p:cNvSpPr txBox="1">
            <a:spLocks/>
          </p:cNvSpPr>
          <p:nvPr/>
        </p:nvSpPr>
        <p:spPr>
          <a:xfrm>
            <a:off x="509848" y="4737894"/>
            <a:ext cx="3246432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Rastreio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E78647ED-4F79-BCCC-8966-27EFE6734243}"/>
              </a:ext>
            </a:extLst>
          </p:cNvPr>
          <p:cNvSpPr txBox="1">
            <a:spLocks/>
          </p:cNvSpPr>
          <p:nvPr/>
        </p:nvSpPr>
        <p:spPr>
          <a:xfrm>
            <a:off x="6096000" y="4737894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Permite rastreio de sua encomenda de forma rápida e eficaz, trazendo facilidade e comodidade para o seu dia a dia.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23213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Elementos técnicos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4749" y="1173735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 dirty="0"/>
              <a:t>HTML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1622074"/>
            <a:ext cx="4031030" cy="1057308"/>
          </a:xfrm>
        </p:spPr>
        <p:txBody>
          <a:bodyPr rtlCol="0"/>
          <a:lstStyle/>
          <a:p>
            <a:pPr rtl="0"/>
            <a:r>
              <a:rPr lang="pt-BR" dirty="0"/>
              <a:t>A linguagem de marcação fundamental para criar a estrutura básica de uma página web.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630" y="1179538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CSS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2630" y="1622074"/>
            <a:ext cx="4031030" cy="1057308"/>
          </a:xfrm>
        </p:spPr>
        <p:txBody>
          <a:bodyPr rtlCol="0"/>
          <a:lstStyle/>
          <a:p>
            <a:pPr rtl="0"/>
            <a:r>
              <a:rPr lang="pt-BR" dirty="0"/>
              <a:t>Usado para estilizar e formatar a aparência visual das páginas web.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5051" y="2560218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JavaScript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5664" y="3148816"/>
            <a:ext cx="4031030" cy="1057308"/>
          </a:xfrm>
        </p:spPr>
        <p:txBody>
          <a:bodyPr rtlCol="0"/>
          <a:lstStyle/>
          <a:p>
            <a:pPr rtl="0"/>
            <a:r>
              <a:rPr lang="pt-BR" dirty="0"/>
              <a:t>Uma linguagem de programação de script que permite interatividade e dinamismo nas páginas web.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5004" y="2557456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Controle de Versão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2630" y="3148816"/>
            <a:ext cx="4031030" cy="1057308"/>
          </a:xfrm>
        </p:spPr>
        <p:txBody>
          <a:bodyPr rtlCol="0"/>
          <a:lstStyle/>
          <a:p>
            <a:pPr rtl="0"/>
            <a:r>
              <a:rPr lang="pt-BR" dirty="0"/>
              <a:t>Sistemas como Git para gerenciar e controlar as diferentes versões do código fonte. Nosso caso: GitHub</a:t>
            </a:r>
          </a:p>
        </p:txBody>
      </p:sp>
      <p:sp>
        <p:nvSpPr>
          <p:cNvPr id="80" name="Espaço Reservado para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81" name="Espaço Reservado para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Envio Seguro – PW AV2</a:t>
            </a:r>
          </a:p>
        </p:txBody>
      </p:sp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9DD4017F-57D4-87F8-BF1D-23BB13D7F8D5}"/>
              </a:ext>
            </a:extLst>
          </p:cNvPr>
          <p:cNvSpPr txBox="1">
            <a:spLocks/>
          </p:cNvSpPr>
          <p:nvPr/>
        </p:nvSpPr>
        <p:spPr>
          <a:xfrm>
            <a:off x="1484749" y="4429597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  <a:r>
              <a:rPr lang="pt-BR" dirty="0"/>
              <a:t>ocumentação</a:t>
            </a:r>
          </a:p>
        </p:txBody>
      </p:sp>
      <p:sp>
        <p:nvSpPr>
          <p:cNvPr id="12" name="Espaço Reservado para Texto 6">
            <a:extLst>
              <a:ext uri="{FF2B5EF4-FFF2-40B4-BE49-F238E27FC236}">
                <a16:creationId xmlns:a16="http://schemas.microsoft.com/office/drawing/2014/main" id="{7434A529-831C-A7A7-EE9B-AE5FD750DAF9}"/>
              </a:ext>
            </a:extLst>
          </p:cNvPr>
          <p:cNvSpPr txBox="1">
            <a:spLocks/>
          </p:cNvSpPr>
          <p:nvPr/>
        </p:nvSpPr>
        <p:spPr>
          <a:xfrm>
            <a:off x="6594627" y="442959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</a:t>
            </a:r>
            <a:r>
              <a:rPr lang="pt-BR" dirty="0"/>
              <a:t>ospedagem e Implantação</a:t>
            </a:r>
          </a:p>
        </p:txBody>
      </p:sp>
      <p:sp>
        <p:nvSpPr>
          <p:cNvPr id="13" name="Espaço Reservado para Texto 7">
            <a:extLst>
              <a:ext uri="{FF2B5EF4-FFF2-40B4-BE49-F238E27FC236}">
                <a16:creationId xmlns:a16="http://schemas.microsoft.com/office/drawing/2014/main" id="{D4C17CE0-CA40-4471-7867-F98AB09D4729}"/>
              </a:ext>
            </a:extLst>
          </p:cNvPr>
          <p:cNvSpPr txBox="1">
            <a:spLocks/>
          </p:cNvSpPr>
          <p:nvPr/>
        </p:nvSpPr>
        <p:spPr>
          <a:xfrm>
            <a:off x="1565885" y="5046882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Manter documentação clara e atualizada para facilitar a compreensão e manutenção do código por parte da equipe de desenvolvimento.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9EE2C83D-9BCD-F0E7-71CD-F35948A902BE}"/>
              </a:ext>
            </a:extLst>
          </p:cNvPr>
          <p:cNvSpPr txBox="1">
            <a:spLocks/>
          </p:cNvSpPr>
          <p:nvPr/>
        </p:nvSpPr>
        <p:spPr>
          <a:xfrm>
            <a:off x="6595085" y="5046882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Plataformas usadas para hospedar e implantar o aplicativo web. Nosso caso: 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1730D0A5-C29E-22D6-8DD0-9D78183C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175909"/>
            <a:ext cx="4991303" cy="1325563"/>
          </a:xfrm>
        </p:spPr>
        <p:txBody>
          <a:bodyPr/>
          <a:lstStyle/>
          <a:p>
            <a:r>
              <a:rPr lang="en-US" dirty="0"/>
              <a:t>Video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FDD48A12-ED24-17F4-4B21-74F5D1AF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54275D5E-30B1-BF2D-077B-46262CA4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Envio Seguro – PW AV2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D018731-23FC-1919-6324-03F88EE0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1272-22DF-B139-4ED9-3C57F9DC9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5001" y="2766899"/>
            <a:ext cx="5561907" cy="390698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https://www.youtube.com/watch?v=zyAHQmmPCCc</a:t>
            </a:r>
            <a:endParaRPr lang="pt-BR" dirty="0"/>
          </a:p>
        </p:txBody>
      </p:sp>
      <p:sp>
        <p:nvSpPr>
          <p:cNvPr id="5" name="Título 13">
            <a:extLst>
              <a:ext uri="{FF2B5EF4-FFF2-40B4-BE49-F238E27FC236}">
                <a16:creationId xmlns:a16="http://schemas.microsoft.com/office/drawing/2014/main" id="{C84DD968-4C76-A609-686C-9C53E3BB94D4}"/>
              </a:ext>
            </a:extLst>
          </p:cNvPr>
          <p:cNvSpPr txBox="1">
            <a:spLocks/>
          </p:cNvSpPr>
          <p:nvPr/>
        </p:nvSpPr>
        <p:spPr>
          <a:xfrm>
            <a:off x="2522017" y="2657593"/>
            <a:ext cx="4565968" cy="609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</a:t>
            </a:r>
            <a:r>
              <a:rPr lang="pt-BR" sz="1600" dirty="0" err="1"/>
              <a:t>ink</a:t>
            </a:r>
            <a:r>
              <a:rPr lang="pt-BR" sz="1600" dirty="0"/>
              <a:t> para o vídeo:</a:t>
            </a:r>
          </a:p>
        </p:txBody>
      </p:sp>
    </p:spTree>
    <p:extLst>
      <p:ext uri="{BB962C8B-B14F-4D97-AF65-F5344CB8AC3E}">
        <p14:creationId xmlns:p14="http://schemas.microsoft.com/office/powerpoint/2010/main" val="271524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106789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Nicolas de Araújo Gomes</a:t>
            </a:r>
          </a:p>
          <a:p>
            <a:pPr rtl="0"/>
            <a:r>
              <a:rPr lang="pt-BR" dirty="0"/>
              <a:t>Vinicius Santos Lima Silva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t-BR" dirty="0"/>
              <a:t>Envio Seguro – PW AV2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211</TotalTime>
  <Words>514</Words>
  <Application>Microsoft Office PowerPoint</Application>
  <PresentationFormat>Widescreen</PresentationFormat>
  <Paragraphs>67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Linha única</vt:lpstr>
      <vt:lpstr>envio seguro</vt:lpstr>
      <vt:lpstr>Contexto</vt:lpstr>
      <vt:lpstr>Funcionalidades</vt:lpstr>
      <vt:lpstr>Elementos técnicos</vt:lpstr>
      <vt:lpstr>Video de apresentação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– envio seguro</dc:title>
  <dc:creator>VINICIUS SANTOS LIMA SILVA</dc:creator>
  <cp:lastModifiedBy>VINICIUS SANTOS LIMA SILVA</cp:lastModifiedBy>
  <cp:revision>6</cp:revision>
  <dcterms:created xsi:type="dcterms:W3CDTF">2023-12-06T23:01:52Z</dcterms:created>
  <dcterms:modified xsi:type="dcterms:W3CDTF">2023-12-08T16:38:05Z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