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39626-C67B-4668-BB28-C767CE573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22C91E-1F66-4C47-98DF-533D19BAD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F1AE79-0E62-4C35-8E6E-8781C80C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70CD-A84D-4D6E-A8C0-CE9528093417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52D1FD-167E-4A2B-A77C-DB92790C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7ADF1D-E1E9-4AD7-B8F8-DF7278A7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8BF1-D3F4-437E-AFB1-BD2561BEF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85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460D8-AA69-4C87-AC0F-2E290A15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D5F8B6-76C3-45F1-89FB-F8AE4D052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A0AE85-DFFB-4E61-92BC-EB6B476EA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70CD-A84D-4D6E-A8C0-CE9528093417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46AE43-C409-44E2-8335-7BBDE80DC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A12455-FC20-462F-9DE3-E1D4AFE1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8BF1-D3F4-437E-AFB1-BD2561BEF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95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E28688-DC07-46AE-8C18-21E41A788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4389F2C-EC04-4C46-96D5-45EF32AFA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AFD509-01DE-4FFC-A9CF-563E00BC6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70CD-A84D-4D6E-A8C0-CE9528093417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B80495-7418-4B8E-9B96-B18BD0DD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FE4430-0B20-4156-8934-F7AA65DD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8BF1-D3F4-437E-AFB1-BD2561BEF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42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7417F-9A1D-44C0-A8BC-7E0A88AE0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0D6957-E6A5-4682-9EB7-0FBD61F8F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A8CC08-4A77-4F85-924E-C4E0D8559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70CD-A84D-4D6E-A8C0-CE9528093417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2AA86F-DEF4-4952-8929-63960D93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59AE97-1C9F-4277-8C5E-BCB3F699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8BF1-D3F4-437E-AFB1-BD2561BEF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224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38B7-0EAB-4CBA-8E44-43A48BA0E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80B13D-DBC3-4873-A0E3-513F34D91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9C8B96-0E6A-4654-A46A-068D272CB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70CD-A84D-4D6E-A8C0-CE9528093417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7C0B4D-A2E5-43EF-A1FA-FCE47340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2FB28C-06A3-4B72-AFD9-D4CEBBF6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8BF1-D3F4-437E-AFB1-BD2561BEF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13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A5876-3AFD-43FD-8588-10BB77E0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A2F6A5-CE2F-4FD5-8019-7009E582A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E8430C-4C5C-4B5D-925D-6FF8B30D5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DFE613-AB01-44FA-9534-FA1800E6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70CD-A84D-4D6E-A8C0-CE9528093417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6A4950-7545-48D5-8619-129F004B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01E49D-C657-4AB9-AB9F-1B91B1A2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8BF1-D3F4-437E-AFB1-BD2561BEF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00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B7392-4AA4-4102-A61E-021CA5E2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11C431-81EA-46E6-B39D-FAAD5D7F6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0D817F-D8DA-4CFC-9762-004209B7F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072C49F-50E1-41CF-83B6-C2EDA7E1F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10460D-08CF-466C-B961-AB878B43B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0BBE170-1A8B-49CC-AD01-EF201109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70CD-A84D-4D6E-A8C0-CE9528093417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BF52AB0-81E5-4E93-B483-108EDD97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7553273-CACB-456F-8B1D-4329A3A1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8BF1-D3F4-437E-AFB1-BD2561BEF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22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11D6C-8FB3-4775-AE40-FE5F2C9F9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8D2AA67-247E-434C-A567-6F3AA870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70CD-A84D-4D6E-A8C0-CE9528093417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AA9741A-CA2A-43C7-B276-6DD3AB27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66A07D9-75CD-43FA-812F-C49B24E7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8BF1-D3F4-437E-AFB1-BD2561BEF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45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E2C100C-4500-4630-81CF-D5DEE9C8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70CD-A84D-4D6E-A8C0-CE9528093417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B6D686E-9E3D-4D1F-B3C4-F224298B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183273-CAB7-460E-977A-67307E61A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8BF1-D3F4-437E-AFB1-BD2561BEF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87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2467B-FBB0-4CFC-A80F-0F2C2A709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7FF51E-915E-429A-AC67-C3007C2F3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87C131-9095-4D81-8C60-9F4DB9FC3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66424C-DE41-4D9D-A97B-F3DB91FA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70CD-A84D-4D6E-A8C0-CE9528093417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868F96-674E-44EA-BCD0-6C59881BB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9A27A1-D25F-4B3D-9254-10FC70ED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8BF1-D3F4-437E-AFB1-BD2561BEF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0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90B31-8D7D-4BE4-9259-3675B924F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596AF9D-1F7D-4281-87D0-5D9EB9565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CD083D-7799-40B3-9246-C2A394533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1B198C-2F3A-4BCC-9034-2818A930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70CD-A84D-4D6E-A8C0-CE9528093417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2BBE26-00DC-4B71-8422-3AD96FAE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BE60A2-B7F9-4C5F-ACB7-EF57963C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8BF1-D3F4-437E-AFB1-BD2561BEF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81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1BD2730-002D-4A34-B47B-4FD138E61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7C3896-7315-43F7-99B8-FCFE3F88D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C9F10E-43FE-4A5C-B647-59242B829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A70CD-A84D-4D6E-A8C0-CE9528093417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472330-444C-4B17-84CF-0D1924047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809732-8CBC-4468-9F3C-4A517A45B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F8BF1-D3F4-437E-AFB1-BD2561BEF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80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anner Cabeçalho Binário - Imagens grátis no Pixabay - Pixabay">
            <a:extLst>
              <a:ext uri="{FF2B5EF4-FFF2-40B4-BE49-F238E27FC236}">
                <a16:creationId xmlns:a16="http://schemas.microsoft.com/office/drawing/2014/main" id="{8B62D2D3-37C3-4EE6-B64C-D9C67E627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1803"/>
            <a:ext cx="121920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5A13253-8D24-41EF-AEDB-CA6F4F8373A5}"/>
              </a:ext>
            </a:extLst>
          </p:cNvPr>
          <p:cNvSpPr txBox="1"/>
          <p:nvPr/>
        </p:nvSpPr>
        <p:spPr>
          <a:xfrm>
            <a:off x="3827929" y="2622176"/>
            <a:ext cx="8364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err="1"/>
              <a:t>Prof</a:t>
            </a:r>
            <a:r>
              <a:rPr lang="pt-BR" sz="7200" dirty="0"/>
              <a:t> - Ajax</a:t>
            </a:r>
          </a:p>
        </p:txBody>
      </p:sp>
    </p:spTree>
    <p:extLst>
      <p:ext uri="{BB962C8B-B14F-4D97-AF65-F5344CB8AC3E}">
        <p14:creationId xmlns:p14="http://schemas.microsoft.com/office/powerpoint/2010/main" val="20598484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Auto Logon</dc:creator>
  <cp:lastModifiedBy>Auto Logon</cp:lastModifiedBy>
  <cp:revision>1</cp:revision>
  <dcterms:created xsi:type="dcterms:W3CDTF">2024-03-13T23:43:15Z</dcterms:created>
  <dcterms:modified xsi:type="dcterms:W3CDTF">2024-03-13T23:45:03Z</dcterms:modified>
</cp:coreProperties>
</file>