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7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399DA3-8077-41BF-A5CF-3F6F06536F3F}" v="106" dt="2022-05-12T16:53:05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0F138-74DB-D744-0B8E-017B08DC9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532B80-72D6-125A-E7F8-327B72F6E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636542-603B-3D54-C153-136A44EB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4AF3-DA52-45A0-AFCB-79F59E00D1A1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C6AEB9-BB49-AD42-7E1C-EF97DDEF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A2BDE6-8033-68C8-F8E7-182DA5437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34BF-9775-4B46-A395-E13727E7DC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36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50A10-D7F0-6080-3938-02485531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8FA7F7-440C-1E97-511E-D8A4A0E0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9997AE-3269-1016-6D2D-967ECF12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4AF3-DA52-45A0-AFCB-79F59E00D1A1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614CB7-EB52-A47A-517D-7C977A5A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791AA4-37A7-B2C6-AA2E-401A875B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34BF-9775-4B46-A395-E13727E7DC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24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24E1C5-2778-5A4C-0661-47EB3D313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26DCF9-8536-73FF-2F11-7749BC268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0C645D-1E26-B050-5DD9-4FDB2C30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4AF3-DA52-45A0-AFCB-79F59E00D1A1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94790D-DB96-F476-5904-7676F424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0D6C48-FAB4-2ACC-5BDB-3C47CCAE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34BF-9775-4B46-A395-E13727E7DC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77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10E81-E5CF-3970-5AA7-8E58FDDA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D988C4-2E95-911C-AEEE-FACE19980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E33A22-934E-F637-F3CD-46E7886A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4AF3-DA52-45A0-AFCB-79F59E00D1A1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D0A986-DEB6-9B12-A0DF-2A0D10B4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BAD979-DA51-1F8B-18D7-DC5EB6A1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34BF-9775-4B46-A395-E13727E7DC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78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50D42-7753-A4FC-4F9D-58F61C14F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D77F3F-D2FA-0A41-E939-C17A834C7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8070A7-AF56-827A-1F2B-EB5BBF5B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4AF3-DA52-45A0-AFCB-79F59E00D1A1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BA4D1F-895F-6C57-5C77-99CC9309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B39C35-302F-A4A5-E4FB-055573FE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34BF-9775-4B46-A395-E13727E7DC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32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89C72-62FB-D4B5-8C34-F87FE0FA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4B765F-FC29-8347-AFFB-F13067D91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B65966-1A43-C475-76A0-33432980D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3D2234-83D8-6F42-5CA9-BA3739F42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4AF3-DA52-45A0-AFCB-79F59E00D1A1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8DB4C7-8FB7-5609-D702-76CC6ABB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A49021-27C3-CA0C-5213-B3A77E93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34BF-9775-4B46-A395-E13727E7DC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80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7F57A-27E0-78BA-CA4D-F2B60AA3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AB6F30-8764-E4C5-2319-468980C0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2491F2-A014-1D09-4BF6-8E02CE3AF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D3E4CA5-F8A3-349B-B9D7-3D7A04294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9276608-682B-D9CB-3154-855AEF898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0A38689-8031-4208-45C6-24C0654B2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4AF3-DA52-45A0-AFCB-79F59E00D1A1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87C2237-0EE0-FB23-99ED-37344213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5EB072-BA7B-F74E-42BF-87358BFF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34BF-9775-4B46-A395-E13727E7DC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72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F3D07-5CDA-4442-6405-C185C54A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C896AE-B9D9-946A-CAB5-871A935F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4AF3-DA52-45A0-AFCB-79F59E00D1A1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E45150-5584-4C4B-A1B1-A5056DD7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B09C4D-53C9-A8B8-94DC-E70A0CF6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34BF-9775-4B46-A395-E13727E7DC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95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848012-13E7-22F2-2CB7-D5C2441B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4AF3-DA52-45A0-AFCB-79F59E00D1A1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8DE1123-ECBA-8BA6-78D9-0A20AA7F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4E3B79-E5AF-42CC-3239-1EDA1B62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34BF-9775-4B46-A395-E13727E7DC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05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F9162-A871-419D-8142-E59D82C4E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F1BBB3-713E-CD29-640C-F83FE0DC7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A5E62B-925B-1760-3696-C60C3E70A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BFF9C0-BDD6-3833-022E-1B988CFF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4AF3-DA52-45A0-AFCB-79F59E00D1A1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24BBEC-2F24-7E7C-2F6B-18AC78BB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AA4924-6A86-8B73-9E64-CC68B5C5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34BF-9775-4B46-A395-E13727E7DC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37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D3CA7-A4F7-79DF-8E65-D17644AAA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AADE3F6-1B3D-5B0D-0B74-3C1370D13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C836BE-E0C0-BB2D-0019-E89260E88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8B2ED1-A0B8-2E60-BAED-2A413E45E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4AF3-DA52-45A0-AFCB-79F59E00D1A1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DDA249-AF80-ED6C-BEEF-D3F05118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B3A957-4236-03A5-2ADE-FA7F5CB3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34BF-9775-4B46-A395-E13727E7DC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51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C73DF6-AEFA-6943-A702-A2EB1914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3088F0-6430-536E-7D22-B8711B807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3CA5C6-1ABB-51B5-7802-E28F05C19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84AF3-DA52-45A0-AFCB-79F59E00D1A1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3B1AE9-0D40-E3DE-26F6-235022923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DFBAFD-192F-EB4F-5535-882A59F79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734BF-9775-4B46-A395-E13727E7DC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12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apesquisa.com/historiadobrasil/missao_artistica_francesa.htm" TargetMode="External"/><Relationship Id="rId2" Type="http://schemas.openxmlformats.org/officeDocument/2006/relationships/hyperlink" Target="https://www.guiadasartes.com.br/nicolas-antoine-taunay/principais-obra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t.wikipedia.org/wiki/Auguste_Henri_Victor_Grandjean_de_Montign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65ECD8-0EA6-D1E8-A4F8-F9E65B5F1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900">
                <a:solidFill>
                  <a:srgbClr val="080808"/>
                </a:solidFill>
              </a:rPr>
              <a:t>Nicolas Andreos Evangelista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900">
                <a:solidFill>
                  <a:srgbClr val="080808"/>
                </a:solidFill>
              </a:rPr>
              <a:t>José Guilherme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900">
                <a:solidFill>
                  <a:srgbClr val="080808"/>
                </a:solidFill>
              </a:rPr>
              <a:t>Kauã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3CFBFC-FF6E-3811-835D-466CD9C2E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pt-BR" sz="3600">
                <a:solidFill>
                  <a:srgbClr val="080808"/>
                </a:solidFill>
              </a:rPr>
              <a:t>Missão Artística Francesa</a:t>
            </a:r>
          </a:p>
        </p:txBody>
      </p:sp>
      <p:sp>
        <p:nvSpPr>
          <p:cNvPr id="48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51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7AEE7-0592-0085-298D-E9825115B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pt-BR" sz="4800"/>
              <a:t>Obra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74EBEF-1A0B-E7F9-0691-F24961801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Carioca Square, Rio de Janeiro(1816)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Representação do Rio de Janeiro</a:t>
            </a:r>
          </a:p>
        </p:txBody>
      </p:sp>
      <p:pic>
        <p:nvPicPr>
          <p:cNvPr id="5124" name="Picture 4" descr="Carioca Square, Rio De Janeiro, 1816 - Nicolas-Antoine Taunay">
            <a:extLst>
              <a:ext uri="{FF2B5EF4-FFF2-40B4-BE49-F238E27FC236}">
                <a16:creationId xmlns:a16="http://schemas.microsoft.com/office/drawing/2014/main" id="{4264FEBF-35E2-37BA-F47C-4336BFB7BF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5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38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7285EB-79A9-E49D-A99C-045DCC84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br>
              <a:rPr lang="pt-BR" sz="3100" b="0" i="0">
                <a:effectLst/>
              </a:rPr>
            </a:br>
            <a:r>
              <a:rPr lang="pt-BR" sz="3100" b="0" i="0">
                <a:effectLst/>
              </a:rPr>
              <a:t>Auguste </a:t>
            </a:r>
            <a:r>
              <a:rPr lang="pt-BR" sz="3100" b="0" i="0" err="1">
                <a:effectLst/>
              </a:rPr>
              <a:t>Grandjean</a:t>
            </a:r>
            <a:r>
              <a:rPr lang="pt-BR" sz="3100" b="0" i="0">
                <a:effectLst/>
              </a:rPr>
              <a:t> de Montigny</a:t>
            </a:r>
            <a:br>
              <a:rPr lang="pt-BR" sz="3100"/>
            </a:br>
            <a:endParaRPr lang="pt-BR" sz="31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788B1-958F-48C7-23CF-0100D4BB0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1776-1850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Arquiteto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Primeiro professor de arquitetura no Brasil</a:t>
            </a:r>
          </a:p>
        </p:txBody>
      </p:sp>
      <p:pic>
        <p:nvPicPr>
          <p:cNvPr id="6146" name="Picture 2" descr="Homem de roupa preta&#10;&#10;Descrição gerada automaticamente">
            <a:extLst>
              <a:ext uri="{FF2B5EF4-FFF2-40B4-BE49-F238E27FC236}">
                <a16:creationId xmlns:a16="http://schemas.microsoft.com/office/drawing/2014/main" id="{FF632756-5C26-D8BA-D823-651B9865E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52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462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49B0B-C396-0278-7A26-44AEB1E6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9E1ACA-96CE-6620-C845-16F6244D0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Projeto da biblioteca Imperial</a:t>
            </a:r>
          </a:p>
          <a:p>
            <a:pPr marL="0" indent="0">
              <a:buNone/>
            </a:pPr>
            <a:r>
              <a:rPr lang="pt-BR" dirty="0"/>
              <a:t>    (1841)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29F3054-0315-F1A0-87D2-C355A4D2C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93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A928A-6716-8919-9166-04915018D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25F5F5-681A-FDDE-E27E-5954213ED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https://www.guiadasartes.com.br/nicolas-antoine-taunay/principais-obras</a:t>
            </a:r>
            <a:endParaRPr lang="pt-BR" dirty="0"/>
          </a:p>
          <a:p>
            <a:r>
              <a:rPr lang="pt-BR" dirty="0">
                <a:hlinkClick r:id="rId3"/>
              </a:rPr>
              <a:t>https://www.suapesquisa.com/historiadobrasil/missao_artistica_francesa.htm</a:t>
            </a:r>
            <a:endParaRPr lang="pt-BR" dirty="0"/>
          </a:p>
          <a:p>
            <a:r>
              <a:rPr lang="pt-BR" dirty="0">
                <a:hlinkClick r:id="rId4"/>
              </a:rPr>
              <a:t>https://pt.wikipedia.org/wiki/Auguste_Henri_Victor_Grandjean_de_Montigny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674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71AD77-9106-2503-353D-970F6709B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/>
              <a:t>O que foi?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CED9CE-2A05-5318-7966-ADAA5248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Fugiram por questões políticas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Rio de Janeiro em 1816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Joachim Lebreton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Pintores, arquitetos, escultores etc...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1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6" name="Rectangle 70">
            <a:extLst>
              <a:ext uri="{FF2B5EF4-FFF2-40B4-BE49-F238E27FC236}">
                <a16:creationId xmlns:a16="http://schemas.microsoft.com/office/drawing/2014/main" id="{D2854001-B4AF-4E18-9D2E-33E37F97A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B6EBCC-D264-46B5-3EB8-8BC27D29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pt-BR" sz="5200"/>
              <a:t>Porque fugiram?</a:t>
            </a:r>
          </a:p>
        </p:txBody>
      </p:sp>
      <p:sp>
        <p:nvSpPr>
          <p:cNvPr id="8197" name="Rectangle 72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BFAC5F-AA42-2330-D4A6-E7DD0DA41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70" y="3355848"/>
            <a:ext cx="6244957" cy="28254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Perderam seu poder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Queda de Napoleão Bonaparte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Dinastia Bourbon</a:t>
            </a:r>
          </a:p>
          <a:p>
            <a:endParaRPr lang="pt-BR" sz="2200" dirty="0"/>
          </a:p>
          <a:p>
            <a:endParaRPr lang="pt-BR" sz="22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E625A83-945D-BE3B-CB73-52E859987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5" b="-1"/>
          <a:stretch/>
        </p:blipFill>
        <p:spPr bwMode="auto">
          <a:xfrm>
            <a:off x="6836426" y="0"/>
            <a:ext cx="535557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78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0B81D5-072D-CFAC-2DA1-76BBCAB70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AEE9E-BE18-B0B2-3B0F-D81660D39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b="0" i="0" dirty="0">
                <a:effectLst/>
              </a:rPr>
              <a:t>Escola Superior de Belas Artes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b="0" i="0" dirty="0">
                <a:effectLst/>
              </a:rPr>
              <a:t>Academia Imperial de Belas Artes</a:t>
            </a:r>
            <a:endParaRPr lang="pt-B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5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62C9EF-C8DC-5C7F-76C9-2851CF59A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i="0">
                <a:effectLst/>
                <a:latin typeface="Arial" panose="020B0604020202020204" pitchFamily="34" charset="0"/>
              </a:rPr>
              <a:t>Principais temas retratados nas obras dos artistas</a:t>
            </a:r>
            <a:endParaRPr lang="pt-BR" sz="36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EE1F06-6B0B-88EA-0D93-ED1914A33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Trabalho escravo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Vida cotidiana nas cidades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Vida dos índios brasileiros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Belezas naturais do Brasil</a:t>
            </a:r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3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6B8D51-914A-2554-C115-33692680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pt-BR" sz="5400"/>
              <a:t>Principais artistas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D9729C-E462-B9F7-8129-668A83A41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b="0" i="0" dirty="0">
                <a:effectLst/>
              </a:rPr>
              <a:t>Jean-Baptiste Debret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b="0" i="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b="0" i="0" dirty="0">
                <a:effectLst/>
              </a:rPr>
              <a:t>Nicolas Antoine Taunay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b="0" i="0" dirty="0">
                <a:effectLst/>
              </a:rPr>
              <a:t>Auguste </a:t>
            </a:r>
            <a:r>
              <a:rPr lang="pt-BR" b="0" i="0" dirty="0" err="1">
                <a:effectLst/>
              </a:rPr>
              <a:t>Grandjean</a:t>
            </a:r>
            <a:r>
              <a:rPr lang="pt-BR" b="0" i="0" dirty="0">
                <a:effectLst/>
              </a:rPr>
              <a:t> de Montigny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497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B26E27-1372-C2D7-05AC-71DBEFFB8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br>
              <a:rPr lang="pt-BR" sz="4100" b="0" i="0">
                <a:effectLst/>
              </a:rPr>
            </a:br>
            <a:r>
              <a:rPr lang="pt-BR" sz="4100" b="0" i="0">
                <a:effectLst/>
              </a:rPr>
              <a:t>Jean-Baptiste Debret</a:t>
            </a:r>
            <a:br>
              <a:rPr lang="pt-BR" sz="4100" b="0" i="0">
                <a:effectLst/>
              </a:rPr>
            </a:br>
            <a:endParaRPr lang="pt-BR" sz="41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B9034-0FBF-7574-2DCA-8EB818A3F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000" b="0" i="0" dirty="0">
                <a:effectLst/>
              </a:rPr>
              <a:t> </a:t>
            </a:r>
            <a:r>
              <a:rPr lang="pt-BR" b="0" i="0" dirty="0">
                <a:effectLst/>
              </a:rPr>
              <a:t>1768-1848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Pintor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Desenhou a bandeira do Brasil</a:t>
            </a:r>
          </a:p>
        </p:txBody>
      </p:sp>
      <p:pic>
        <p:nvPicPr>
          <p:cNvPr id="1026" name="Picture 2" descr="Imagem em preto e branco de rosto de pessoa&#10;&#10;Descrição gerada automaticamente com confiança média">
            <a:extLst>
              <a:ext uri="{FF2B5EF4-FFF2-40B4-BE49-F238E27FC236}">
                <a16:creationId xmlns:a16="http://schemas.microsoft.com/office/drawing/2014/main" id="{A5756707-CE31-5074-AA37-FD1CDBB950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1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50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F3533-469A-C9CA-7608-E075D7A4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pt-BR" sz="4800" dirty="0"/>
              <a:t>Obra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5FE29661-064B-560B-48DA-F546D4B46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002582" cy="37854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 Jantar (1820)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Desigualdade</a:t>
            </a:r>
            <a:r>
              <a:rPr lang="en-US" dirty="0"/>
              <a:t> social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Jantar das </a:t>
            </a:r>
            <a:r>
              <a:rPr lang="en-US" dirty="0" err="1"/>
              <a:t>famílias</a:t>
            </a:r>
            <a:r>
              <a:rPr lang="en-US" dirty="0"/>
              <a:t> </a:t>
            </a:r>
            <a:r>
              <a:rPr lang="en-US" dirty="0" err="1"/>
              <a:t>ricas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  <p:pic>
        <p:nvPicPr>
          <p:cNvPr id="2050" name="Picture 2" descr="Ilustração de Debret: O Jantar, 1820">
            <a:extLst>
              <a:ext uri="{FF2B5EF4-FFF2-40B4-BE49-F238E27FC236}">
                <a16:creationId xmlns:a16="http://schemas.microsoft.com/office/drawing/2014/main" id="{72D8FF74-D01E-FCE3-75F4-B7BEFF8CFA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" r="17749" b="-1"/>
          <a:stretch/>
        </p:blipFill>
        <p:spPr bwMode="auto">
          <a:xfrm>
            <a:off x="5049078" y="10"/>
            <a:ext cx="7142922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484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FB06D-90B2-FD03-9B2D-3606A81C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b="0" i="0" dirty="0">
                <a:effectLst/>
              </a:rPr>
            </a:br>
            <a:r>
              <a:rPr lang="pt-BR" b="0" i="0" dirty="0">
                <a:effectLst/>
              </a:rPr>
              <a:t>Nicolas Antoine Taunay</a:t>
            </a:r>
            <a:br>
              <a:rPr lang="pt-BR" b="0" i="0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11D19A-3DB4-DBB3-89B8-4D151B6EA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47" y="1895405"/>
            <a:ext cx="41570126" cy="148899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b="0" i="0" dirty="0">
                <a:effectLst/>
                <a:latin typeface="Roboto" panose="02000000000000000000" pitchFamily="2" charset="0"/>
              </a:rPr>
              <a:t>1755-1830</a:t>
            </a: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Pintor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Obras retratavam paisagens</a:t>
            </a:r>
          </a:p>
        </p:txBody>
      </p:sp>
      <p:pic>
        <p:nvPicPr>
          <p:cNvPr id="3082" name="Picture 10" descr="Engenho dá História: A Crise no Sistema Colonial do Brasil e Governo ...">
            <a:extLst>
              <a:ext uri="{FF2B5EF4-FFF2-40B4-BE49-F238E27FC236}">
                <a16:creationId xmlns:a16="http://schemas.microsoft.com/office/drawing/2014/main" id="{16704A3D-2AB5-CDBB-B3FD-B7DDB33C8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818" y="0"/>
            <a:ext cx="5233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857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12B8E34C3DBE44B389B274B5EBF507" ma:contentTypeVersion="2" ma:contentTypeDescription="Create a new document." ma:contentTypeScope="" ma:versionID="6ad88a9bbfd72cf6a6ee1c0b6e8bd7dc">
  <xsd:schema xmlns:xsd="http://www.w3.org/2001/XMLSchema" xmlns:xs="http://www.w3.org/2001/XMLSchema" xmlns:p="http://schemas.microsoft.com/office/2006/metadata/properties" xmlns:ns3="2e80a3af-252c-4f41-bffd-1805264719c0" targetNamespace="http://schemas.microsoft.com/office/2006/metadata/properties" ma:root="true" ma:fieldsID="fc4e5a7be9a5024c332e5294890a4901" ns3:_="">
    <xsd:import namespace="2e80a3af-252c-4f41-bffd-1805264719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80a3af-252c-4f41-bffd-1805264719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B0EADC-6AE4-423F-9DF7-3A2A2102EF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80a3af-252c-4f41-bffd-1805264719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750968-5DC8-4435-8FFA-3F5C6BBE566F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2e80a3af-252c-4f41-bffd-1805264719c0"/>
  </ds:schemaRefs>
</ds:datastoreItem>
</file>

<file path=customXml/itemProps3.xml><?xml version="1.0" encoding="utf-8"?>
<ds:datastoreItem xmlns:ds="http://schemas.openxmlformats.org/officeDocument/2006/customXml" ds:itemID="{ADAF581E-5352-41D3-A69E-3AB6801F25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210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Wingdings</vt:lpstr>
      <vt:lpstr>Tema do Office</vt:lpstr>
      <vt:lpstr>Missão Artística Francesa</vt:lpstr>
      <vt:lpstr>O que foi?</vt:lpstr>
      <vt:lpstr>Porque fugiram?</vt:lpstr>
      <vt:lpstr>Objetivo</vt:lpstr>
      <vt:lpstr>Principais temas retratados nas obras dos artistas</vt:lpstr>
      <vt:lpstr>Principais artistas</vt:lpstr>
      <vt:lpstr> Jean-Baptiste Debret </vt:lpstr>
      <vt:lpstr>Obra</vt:lpstr>
      <vt:lpstr> Nicolas Antoine Taunay </vt:lpstr>
      <vt:lpstr>Obra</vt:lpstr>
      <vt:lpstr> Auguste Grandjean de Montigny </vt:lpstr>
      <vt:lpstr>Obra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ANDREOS EVANGELISTA</dc:creator>
  <cp:lastModifiedBy>NICOLAS ANDREOS EVANGELISTA</cp:lastModifiedBy>
  <cp:revision>2</cp:revision>
  <dcterms:created xsi:type="dcterms:W3CDTF">2022-05-10T18:07:47Z</dcterms:created>
  <dcterms:modified xsi:type="dcterms:W3CDTF">2022-05-12T18:57:51Z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0x010100C912B8E34C3DBE44B389B274B5EBF507</vt:lpwstr>
  </property>
</Properties>
</file>