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28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&lt;cabecera&gt;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75D764-94D2-4419-81BF-00215637FF17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DBDF43-2F8B-4BBB-9AE9-08825DEE3395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invocar a miembros de instancia dentro de la clase se utiliza el $this-&gt;miembro;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023E78-7DCD-4733-910A-5C3606D509D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4F8617-CBB8-4796-A35B-41C097B37198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7D475A-A6FC-4ADF-9F72-2E7E3D8FC697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0059269-B3A1-47CA-9F81-F19FA9B7C2F1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2BE2AE-0FDE-43B8-A1EF-4AB4E7978FEB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CB56FF-E4CD-4F00-AA64-045C03736452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915627-BD49-4B5B-A7A9-BF7D00EE812E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declaración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include_once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ó </a:t>
            </a:r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require_once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sólo incluye/requiere una vez al archivo solicitado</a:t>
            </a:r>
            <a:br/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26C558-A34E-4349-BD2D-4DAAC7661443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E8A694-F112-48CE-B8EE-FCB1779471F7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modificadores de visibilidad para los atributos son: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– privado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– protegido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public/var – publico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atributo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modificadores para los métodos son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Visibilidad: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– privado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– protegido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– publico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método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02535D-C019-4880-B222-1E309B945FCA}" type="slidenum">
              <a:rPr b="0" lang="es-A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1696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5304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5304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1696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088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392680" cy="348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1696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53040" y="141588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5304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1696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80880" y="2205000"/>
            <a:ext cx="270072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0880" y="228600"/>
            <a:ext cx="8392680" cy="348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08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151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9280" y="220500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280" y="1415880"/>
            <a:ext cx="40932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0880" y="2205000"/>
            <a:ext cx="8388000" cy="72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2233440"/>
            <a:ext cx="7772040" cy="75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Pulse para editar el formato de esquema del texto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Segundo nivel del esquema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Tercer nivel del esquema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Cuarto nivel del esquema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Quinto nivel del esquema</a:t>
            </a:r>
            <a:endParaRPr b="1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Sexto nivel del esquema</a:t>
            </a:r>
            <a:endParaRPr b="1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Séptimo nivel del esquema</a:t>
            </a:r>
            <a:endParaRPr b="1" lang="es-A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392680" cy="750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Haga clic para modificar el estilo de título del patrón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415880"/>
            <a:ext cx="8388000" cy="1510920"/>
          </a:xfrm>
          <a:prstGeom prst="rect">
            <a:avLst/>
          </a:prstGeom>
        </p:spPr>
        <p:txBody>
          <a:bodyPr/>
          <a:p>
            <a:pPr marL="558720" indent="-558360">
              <a:lnSpc>
                <a:spcPct val="100000"/>
              </a:lnSpc>
              <a:spcBef>
                <a:spcPts val="799"/>
              </a:spcBef>
              <a:buBlip>
                <a:blip r:embed="rId3"/>
              </a:buBlip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Haga clic para modificar el estilo de texto del patrón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Segundo nivel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2" marL="1333440" indent="-35352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Tercer nivel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665360" indent="-32976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Cuarto nivel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1981080" indent="-31392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5000"/>
              <a:buFont typeface="Wingdings" charset="2"/>
              <a:buChar char=""/>
            </a:pP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Quinto nivel</a:t>
            </a:r>
            <a:endParaRPr b="1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01600" y="3679920"/>
            <a:ext cx="8697600" cy="755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Maximiliano Neiner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28680" y="283680"/>
            <a:ext cx="8588160" cy="2793600"/>
          </a:xfrm>
          <a:prstGeom prst="rect">
            <a:avLst/>
          </a:prstGeom>
          <a:noFill/>
          <a:ln w="9360">
            <a:noFill/>
          </a:ln>
          <a:effectLst>
            <a:outerShdw algn="ctr" dir="2700000" dist="17961" rotWithShape="0">
              <a:schemeClr val="bg2">
                <a:alpha val="74001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Programación III</a:t>
            </a:r>
            <a:br/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PHP</a:t>
            </a:r>
            <a:endParaRPr b="0" lang="es-A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br/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 2</a:t>
            </a:r>
            <a:endParaRPr b="0" lang="es-A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3280" y="1371600"/>
            <a:ext cx="8229240" cy="52574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NombreClase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//Atributos.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private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$_attr1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protected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$_attr2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$attr3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static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$attr4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//Constructor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function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__construct() {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// código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//Métodos.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private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Func1(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$param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protected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Func2() {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Func3() {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 static function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Func4() {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Objetos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0880" y="1415880"/>
            <a:ext cx="8388000" cy="4228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sintaxis básica para declarar un objeto en PHP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operador </a:t>
            </a: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-&gt;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es utilizado para acceder a los miembros de instancia de la clase.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3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operador </a:t>
            </a: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::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es utilizado para acceder a los miembros estáticos de la clase.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03280" y="1981080"/>
            <a:ext cx="8229240" cy="7617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//Creo el objeto.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$nombreObj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NombreClase();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33520" y="3886200"/>
            <a:ext cx="8229240" cy="7617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//Métodos de instancia.  //Atributos de instancia.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$nombreObj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-&gt;Func3();    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$nombreObj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-&gt;attr3;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33520" y="5715000"/>
            <a:ext cx="8229240" cy="7617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//Métodos de clase.      //Atributos estáticos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NombreClase::Func4();    NombreClase::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$attr4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Herencia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0880" y="1415880"/>
            <a:ext cx="8388000" cy="1470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En PHP se indica herencia a partir de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extends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03280" y="2057400"/>
            <a:ext cx="822924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ClaseBase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__construct(){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//Inicializar variables aquí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57200" y="3962520"/>
            <a:ext cx="8305560" cy="19047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ClaseDerivada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extends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ClaseBase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__construct(){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parent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::__construct();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//Inicializar variables propias aquí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Polimorfismo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0880" y="1415880"/>
            <a:ext cx="8388000" cy="867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En PHP cualquier método puede ser modificado en sus clases derivadas.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03280" y="2438280"/>
            <a:ext cx="822924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ClaseBase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Saludar(){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"Hola"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57200" y="4343400"/>
            <a:ext cx="830556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ClaseDerivada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extends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ClaseBase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Saludar(){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parent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::Saludar().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b="0" lang="es-AR" sz="20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"mundo"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Interfaces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0880" y="1415880"/>
            <a:ext cx="8388000" cy="2849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Las interfaces en PHP sólo pueden contener declaraciones de métodos.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 se implementan con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implements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03280" y="2438280"/>
            <a:ext cx="8229240" cy="1066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interface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IInterfaz{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Metodo();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03280" y="4419720"/>
            <a:ext cx="822924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implements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IInterfaz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Metodo(){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//Implementación aquí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Clases abstractas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0880" y="1415880"/>
            <a:ext cx="8388000" cy="125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Las clases abstractas pueden contener atributos  y métodos, pero sólo ellas pueden contener métodos con el modificador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03280" y="2819520"/>
            <a:ext cx="8229240" cy="1142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abstract 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ClaseAbstracta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abstract 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Metodo();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03280" y="4267080"/>
            <a:ext cx="822924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ClaseDerivada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extends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ClaseAbstracta 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Metodo(){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//Implementación aquí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95288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Ejercitación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2514600" y="990720"/>
            <a:ext cx="4146120" cy="24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80880" y="309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Temas a Tratar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28600" y="1371600"/>
            <a:ext cx="8457840" cy="534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799"/>
              </a:spcBef>
              <a:buBlip>
                <a:blip r:embed="rId1"/>
              </a:buBlip>
            </a:pPr>
            <a:r>
              <a:rPr b="0" lang="es-A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Programación del lado del Servidor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80880" y="309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Temas a Tratar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28600" y="1371600"/>
            <a:ext cx="8457840" cy="2147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901"/>
              </a:spcBef>
              <a:buBlip>
                <a:blip r:embed="rId1"/>
              </a:buBlip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Programación del lado del Servidor</a:t>
            </a:r>
            <a:endParaRPr b="0" lang="es-A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99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ceb98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Funciones propias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Incluir/Requerir archivos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Clases y objetos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Funciones propias en PHP </a:t>
            </a:r>
            <a:r>
              <a:rPr b="0" lang="es-AR" sz="2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(1/2)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0880" y="1415880"/>
            <a:ext cx="8388000" cy="2634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declaración de una función comienza con la palabra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function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El nombre de la función puede empezar con una letra o guión bajo (_), no con números.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3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Los nombres de las funciones NO son case-sensitive.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17680" y="4500000"/>
            <a:ext cx="8229240" cy="997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NombreFuncion(){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Funciones propias en PHP </a:t>
            </a:r>
            <a:r>
              <a:rPr b="0" lang="es-AR" sz="2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(2/2)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0880" y="1415880"/>
            <a:ext cx="8388000" cy="3807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Las funciones pueden recibir parámetros.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249"/>
              </a:spcBef>
              <a:buBlip>
                <a:blip r:embed="rId2"/>
              </a:buBlip>
            </a:pPr>
            <a:r>
              <a:rPr b="0" lang="es-A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1</a:t>
            </a:r>
            <a:endParaRPr b="0" lang="es-A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3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Las funciones pueden retornar valores.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249"/>
              </a:spcBef>
              <a:buBlip>
                <a:blip r:embed="rId4"/>
              </a:buBlip>
            </a:pPr>
            <a:r>
              <a:rPr b="0" lang="es-A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1</a:t>
            </a:r>
            <a:endParaRPr b="0" lang="es-A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5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Los parámetros pueden tener valores por default. 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74480" y="1969560"/>
            <a:ext cx="8229240" cy="997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NombreFuncion(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$par_1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$par_2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,...,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$par_n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74480" y="3680640"/>
            <a:ext cx="8229240" cy="997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NombreFuncion(){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$valor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88880" y="5391360"/>
            <a:ext cx="8229240" cy="997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NombreFuncion(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$par_1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$par_2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"valor"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){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//código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0880" y="309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Temas a Tratar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28600" y="1371600"/>
            <a:ext cx="8457840" cy="2147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901"/>
              </a:spcBef>
              <a:buBlip>
                <a:blip r:embed="rId1"/>
              </a:buBlip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Programación del lado del Servidor</a:t>
            </a:r>
            <a:endParaRPr b="0" lang="es-A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Funciones propias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99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ceb98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Incluir/Requerir archivos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Clases y objetos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0880" y="228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Incluir archivos en PHP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0880" y="1415880"/>
            <a:ext cx="8388000" cy="3652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declaración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include</a:t>
            </a:r>
            <a:r>
              <a:rPr b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require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copia todo el código existente del archivo especificado dentro del archivo que posee dicha declaración.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declaración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include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y </a:t>
            </a:r>
            <a:r>
              <a:rPr b="1" i="1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require</a:t>
            </a: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son idénticas, excepto en caso de falla.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i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require 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producirá un error fatal (E_COMPILE_ERROR) y frenará el script.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601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1" i="1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include </a:t>
            </a:r>
            <a:r>
              <a:rPr b="0" lang="es-A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sólo producirá una advertencia (E_WARNING) y el script continuará.</a:t>
            </a:r>
            <a:endParaRPr b="0" lang="es-A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03280" y="5072040"/>
            <a:ext cx="8229240" cy="1485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&lt;?php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include 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"nombre_archivo"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require </a:t>
            </a:r>
            <a:r>
              <a:rPr b="0" lang="es-A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"nombre_archivo"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?&gt;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309600"/>
            <a:ext cx="8392680" cy="75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Temas a Tratar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28600" y="1371600"/>
            <a:ext cx="8457840" cy="2147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100000"/>
              </a:lnSpc>
              <a:spcBef>
                <a:spcPts val="901"/>
              </a:spcBef>
              <a:buBlip>
                <a:blip r:embed="rId1"/>
              </a:buBlip>
            </a:pPr>
            <a:r>
              <a:rPr b="0" lang="es-A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Programación del lado del Servidor</a:t>
            </a:r>
            <a:endParaRPr b="0" lang="es-A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Funciones propias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00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Incluir/Requerir archivos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lvl="1" marL="977760" indent="-417240">
              <a:lnSpc>
                <a:spcPct val="100000"/>
              </a:lnSpc>
              <a:spcBef>
                <a:spcPts val="799"/>
              </a:spcBef>
              <a:buClr>
                <a:srgbClr val="ffcc29"/>
              </a:buClr>
              <a:buSzPct val="60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ceb98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Clases y objetos</a:t>
            </a:r>
            <a:endParaRPr b="0" lang="es-A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228600"/>
            <a:ext cx="8392680" cy="750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s-AR" sz="4800" spc="-1" strike="noStrike">
                <a:solidFill>
                  <a:srgbClr val="ffcc29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Clases y objetos</a:t>
            </a:r>
            <a:endParaRPr b="0" lang="es-AR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415880"/>
            <a:ext cx="8388000" cy="3345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1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sintaxis básica para declarar una clase en PHP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558720" indent="-558360">
              <a:lnSpc>
                <a:spcPct val="90000"/>
              </a:lnSpc>
              <a:spcBef>
                <a:spcPts val="700"/>
              </a:spcBef>
              <a:buBlip>
                <a:blip r:embed="rId2"/>
              </a:buBlip>
            </a:pPr>
            <a:r>
              <a:rPr b="0" lang="es-A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sintaxis básica para declarar miembros de una clase (atributos - métodos)</a:t>
            </a:r>
            <a:endParaRPr b="0" lang="es-A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03280" y="1981080"/>
            <a:ext cx="822924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NombreClase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//Atributos.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//Métodos.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33520" y="4876920"/>
            <a:ext cx="8229240" cy="15998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/>
          </a:gradFill>
          <a:ln w="936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//Atributos. 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[Modificadores]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6699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$nombreAtributo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//Métodos.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[Modificadores] function</a:t>
            </a:r>
            <a:r>
              <a:rPr b="0" lang="es-AR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NombreMetodo([</a:t>
            </a:r>
            <a:r>
              <a:rPr b="0" lang="es-A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parametros</a:t>
            </a: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])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 ... }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Application>LibreOffice/5.3.2.2$Windows_x86 LibreOffice_project/6cd4f1ef626f15116896b1d8e1398b56da0d0ee1</Application>
  <Words>579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/>
  <dc:description/>
  <dc:language>es-AR</dc:language>
  <cp:lastModifiedBy/>
  <dcterms:modified xsi:type="dcterms:W3CDTF">2017-04-11T02:48:25Z</dcterms:modified>
  <cp:revision>174</cp:revision>
  <dc:subject>PHP - POO</dc:subject>
  <dc:title>Programacion_III_Clase_01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  <property fmtid="{D5CDD505-2E9C-101B-9397-08002B2CF9AE}" pid="12" name="Version">
    <vt:i4>1</vt:i4>
  </property>
</Properties>
</file>