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&lt;cabecera&gt;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2198A20-C19E-47A7-8EBF-CE28E1ECE0A5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CD6F41-CE45-4DCA-80C9-BE115BBF7F0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B68B70-D224-450B-9E97-4ADDACE172D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B78DEE-FE15-48C6-AA70-71D62AF19B98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E6F52F-5A7C-4C4B-BE54-7C1C38B17DC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br/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9A53E7-92BC-4549-BB14-38CC9DAD1346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F9D33B-38D4-46A3-88EB-676F4D94665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17C1C0-C72F-4502-95E7-883F9B883AEC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 http://php.net/manual/es/features.file-upload.errors.php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3843C1-A572-45DE-BA56-F68A9A0D7E6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NOTA: 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 se debe confiar en el atributo 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accept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 como un método estricto de filtrado de la entrada del usuario. Cuando los navegadores no soporten el mecanismo o los archivos tengan sus extensiones alteradas, esta comprobación puede fallar. 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Se deberían llevar a cabo, siempre, comprobaciones en el servidor.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143C00-36EC-4182-A5C3-AA3EFCD12E31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1696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5304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5304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1696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088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392680" cy="348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1696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5304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5304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1696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8088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392680" cy="348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2233440"/>
            <a:ext cx="7772040" cy="75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Pulse para editar el formato de esquema del texto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Segundo nivel del esquema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Tercer nivel del esquema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Cuarto nivel del esquema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Quinto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Sexto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Séptimo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Haga clic para modificar el estilo de título del patrón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/>
          <a:p>
            <a:pPr marL="558720" indent="-558360">
              <a:lnSpc>
                <a:spcPct val="100000"/>
              </a:lnSpc>
              <a:spcBef>
                <a:spcPts val="799"/>
              </a:spcBef>
              <a:buBlip>
                <a:blip r:embed="rId3"/>
              </a:buBlip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Haga clic para modificar el estilo de texto del patrón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Segundo nivel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2" marL="1333440" indent="-35352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Tercer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665360" indent="-32976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Cuarto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1981080" indent="-31392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Quinto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01600" y="3679920"/>
            <a:ext cx="8697600" cy="755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Maximiliano Neiner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28680" y="283320"/>
            <a:ext cx="8588160" cy="2793600"/>
          </a:xfrm>
          <a:prstGeom prst="rect">
            <a:avLst/>
          </a:prstGeom>
          <a:noFill/>
          <a:ln w="9360">
            <a:noFill/>
          </a:ln>
          <a:effectLst>
            <a:outerShdw algn="ctr" dir="2700000" dist="17961" rotWithShape="0">
              <a:schemeClr val="bg2">
                <a:alpha val="74001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III</a:t>
            </a:r>
            <a:br/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PHP</a:t>
            </a:r>
            <a:endParaRPr b="0" lang="es-A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br/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 4</a:t>
            </a:r>
            <a:endParaRPr b="0" lang="es-A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350532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Demo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415880"/>
            <a:ext cx="8388000" cy="1510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495288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Ejercitación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2514600" y="990720"/>
            <a:ext cx="4146120" cy="24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8600" y="1371600"/>
            <a:ext cx="8457840" cy="53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799"/>
              </a:spcBef>
              <a:buBlip>
                <a:blip r:embed="rId1"/>
              </a:buBlip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Subir archivos al servidor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28600" y="1371600"/>
            <a:ext cx="8457840" cy="5904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901"/>
              </a:spcBef>
              <a:buBlip>
                <a:blip r:embed="rId1"/>
              </a:buBlip>
            </a:pPr>
            <a:r>
              <a:rPr b="0" lang="es-AR" sz="3600" spc="-1" strike="noStrike">
                <a:solidFill>
                  <a:srgbClr val="fceb98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Subir archivos al servidor</a:t>
            </a:r>
            <a:endParaRPr b="0" lang="es-A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Subir archivos en PHP</a:t>
            </a:r>
            <a:r>
              <a:rPr b="0" lang="es-AR" sz="2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(1/3)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0880" y="1415880"/>
            <a:ext cx="8388000" cy="125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Para poder subir archivos al servidor, es necesario crear un formulario en HTML que le permita a los usuarios seleccionar un archivo.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03280" y="2590920"/>
            <a:ext cx="8411760" cy="4114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&lt;!doctype html&gt;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title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Subir Archivos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title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br/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body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="upload.php"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method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="post"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enctype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="multipart/form-data"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="file"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="archivo"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="submit"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="Subir"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br/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body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br/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Subir archivos en PHP</a:t>
            </a:r>
            <a:r>
              <a:rPr b="0" lang="es-AR" sz="2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(2/3)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0880" y="1415880"/>
            <a:ext cx="8388000" cy="4059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Algunas reglas a seguir para el formulario HTML.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método del form debe ser POST.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form necesita del atributo </a:t>
            </a:r>
            <a:r>
              <a:rPr b="1" i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enctype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 Dicho atributo especifica el contenido/tipo a usarse cuando se ‘submitea’ el form.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input de tipo </a:t>
            </a: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FILE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permite mostrar una ventana modal para navegar en busca del archivo a ser subido.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Sin los requerimientos indicados la subida de archivos fallará.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Subir archivos en PHP</a:t>
            </a:r>
            <a:r>
              <a:rPr b="0" lang="es-AR" sz="2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(3/3)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0880" y="1415880"/>
            <a:ext cx="8388000" cy="2351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 lado del servidor, tenemos que manipular el archivo recibido en $_FILES.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Utilizando funciones de PHP deberemos mover el archivo subido desde su ubicación temporal a la ubicación definitiva dentro del servidor. 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03280" y="4038480"/>
            <a:ext cx="8411760" cy="2057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&lt;?php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$destino 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s-AR" sz="1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"uploads/"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s-AR" sz="18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$_FILES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</a:t>
            </a:r>
            <a:r>
              <a:rPr b="0" lang="es-AR" sz="1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"archivo"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][</a:t>
            </a:r>
            <a:r>
              <a:rPr b="0" lang="es-AR" sz="1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"name"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br/>
            <a:br/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move_uploaded_file(</a:t>
            </a:r>
            <a:r>
              <a:rPr b="0" lang="es-AR" sz="18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$_FILES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</a:t>
            </a:r>
            <a:r>
              <a:rPr b="0" lang="es-AR" sz="1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"archivo"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][</a:t>
            </a:r>
            <a:r>
              <a:rPr b="0" lang="es-AR" sz="1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"tmp_name"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],</a:t>
            </a:r>
            <a:r>
              <a:rPr b="0" lang="es-AR" sz="18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$destino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 </a:t>
            </a:r>
            <a:br/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$_FILES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0880" y="1415880"/>
            <a:ext cx="8388000" cy="43840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 una </a:t>
            </a: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super global 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 existe a partir de PHP 4.1.0.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10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 un array asociativo de elementos cargados al script actual a través del método POST.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[name]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=&gt; nombre del archivo (con su extensión).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[type]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=&gt; tipo del archivo (dado por el navegador).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[tmp_name]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=&gt; carpeta temporal dónde se guardará el archivo subido.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[error]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=&gt; código de error (si es 0, no hubo errores).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[size]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=&gt; tamaño del archivo, medido en bytes.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0880" y="350532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Demo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0880" y="1415880"/>
            <a:ext cx="8388000" cy="1510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Atributos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0880" y="1415880"/>
            <a:ext cx="8388000" cy="2526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nuevo atributo booleano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multiple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(de HTML5) permite que los usuarios seleccionen varios archivos para ser subidos al servidor.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atributo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accept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permite filtrar (en el cliente) los tipos de archivos que se permitirán subir al servidor.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3280" y="4191120"/>
            <a:ext cx="8411760" cy="2209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="upload.php"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method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="post"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enctype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="multipart/form-data"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multiple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="image/png,.jpg,image/gif"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="file"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="archivos[]"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="submit"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</a:t>
            </a:r>
            <a:r>
              <a:rPr b="1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="Subir"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br/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</a:t>
            </a:r>
            <a:r>
              <a:rPr b="1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</a:t>
            </a:r>
            <a:r>
              <a:rPr b="1" lang="es-AR" sz="2000" spc="-1" strike="noStrike">
                <a:solidFill>
                  <a:srgbClr val="0d5d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Application>LibreOffice/5.3.2.2$Windows_x86 LibreOffice_project/6cd4f1ef626f15116896b1d8e1398b56da0d0ee1</Application>
  <Words>362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/>
  <dc:description/>
  <dc:language>es-AR</dc:language>
  <cp:lastModifiedBy/>
  <cp:lastPrinted>1601-01-01T00:00:00Z</cp:lastPrinted>
  <dcterms:modified xsi:type="dcterms:W3CDTF">2017-04-11T02:46:00Z</dcterms:modified>
  <cp:revision>230</cp:revision>
  <dc:subject>Variables de sesión - Cookies</dc:subject>
  <dc:title>Subir archivos - variables de sesión - cookies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Version">
    <vt:i4>1</vt:i4>
  </property>
</Properties>
</file>