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10"/>
  </p:notesMasterIdLst>
  <p:sldIdLst>
    <p:sldId id="256" r:id="rId5"/>
    <p:sldId id="257" r:id="rId6"/>
    <p:sldId id="264" r:id="rId7"/>
    <p:sldId id="261" r:id="rId8"/>
    <p:sldId id="262" r:id="rId9"/>
  </p:sldIdLst>
  <p:sldSz cx="9144000" cy="5143500" type="screen16x9"/>
  <p:notesSz cx="6858000" cy="9144000"/>
  <p:embeddedFontLst>
    <p:embeddedFont>
      <p:font typeface="Bellota Text Light" panose="020B0604020202020204" charset="0"/>
      <p:regular r:id="rId11"/>
      <p:bold r:id="rId12"/>
      <p:italic r:id="rId13"/>
      <p:boldItalic r:id="rId14"/>
    </p:embeddedFont>
    <p:embeddedFont>
      <p:font typeface="Satisfy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288EFD-D564-4D0A-BE5A-56C464C516D4}" v="344" dt="2024-09-11T22:06:48.173"/>
    <p1510:client id="{DCF017DE-4DE2-3814-58B7-A231D8F91C1D}" v="58" dt="2024-09-11T22:03:07.415"/>
  </p1510:revLst>
</p1510:revInfo>
</file>

<file path=ppt/tableStyles.xml><?xml version="1.0" encoding="utf-8"?>
<a:tblStyleLst xmlns:a="http://schemas.openxmlformats.org/drawingml/2006/main" def="{241F52A6-A606-4D11-9BC2-5BA803DFAFF6}">
  <a:tblStyle styleId="{241F52A6-A606-4D11-9BC2-5BA803DFAF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EBCB6B-6929-4B4B-9B83-FFC68D3EDE3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4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53925" y="689125"/>
            <a:ext cx="5636136" cy="2822749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274E13">
                <a:alpha val="40000"/>
              </a:srgbClr>
            </a:outerShdw>
          </a:effectLst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67050"/>
            <a:ext cx="9144000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914900" y="1232450"/>
            <a:ext cx="5314200" cy="1736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tally blank">
  <p:cSld name="BLANK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53925" y="689125"/>
            <a:ext cx="5636136" cy="282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67050"/>
            <a:ext cx="9144000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871125" y="1126150"/>
            <a:ext cx="5401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4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4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4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4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4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4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4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4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4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871125" y="2306651"/>
            <a:ext cx="5401800" cy="41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875" y="271169"/>
            <a:ext cx="4532251" cy="4546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67050"/>
            <a:ext cx="9144000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2743200" y="2161800"/>
            <a:ext cx="36576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873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⬩"/>
              <a:defRPr sz="2500" i="1">
                <a:solidFill>
                  <a:schemeClr val="lt1"/>
                </a:solidFill>
              </a:defRPr>
            </a:lvl1pPr>
            <a:lvl2pPr marL="914400" lvl="1" indent="-38735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500"/>
              <a:buChar char="◇"/>
              <a:defRPr sz="2500" i="1">
                <a:solidFill>
                  <a:schemeClr val="lt1"/>
                </a:solidFill>
              </a:defRPr>
            </a:lvl2pPr>
            <a:lvl3pPr marL="1371600" lvl="2" indent="-38735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500"/>
              <a:buChar char="■"/>
              <a:defRPr sz="2500" i="1">
                <a:solidFill>
                  <a:schemeClr val="lt1"/>
                </a:solidFill>
              </a:defRPr>
            </a:lvl3pPr>
            <a:lvl4pPr marL="1828800" lvl="3" indent="-38735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  <a:defRPr sz="2500" i="1">
                <a:solidFill>
                  <a:schemeClr val="lt1"/>
                </a:solidFill>
              </a:defRPr>
            </a:lvl4pPr>
            <a:lvl5pPr marL="2286000" lvl="4" indent="-38735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500"/>
              <a:buChar char="○"/>
              <a:defRPr sz="2500" i="1">
                <a:solidFill>
                  <a:schemeClr val="lt1"/>
                </a:solidFill>
              </a:defRPr>
            </a:lvl5pPr>
            <a:lvl6pPr marL="2743200" lvl="5" indent="-38735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500"/>
              <a:buChar char="■"/>
              <a:defRPr sz="2500" i="1">
                <a:solidFill>
                  <a:schemeClr val="lt1"/>
                </a:solidFill>
              </a:defRPr>
            </a:lvl6pPr>
            <a:lvl7pPr marL="3200400" lvl="6" indent="-38735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  <a:defRPr sz="2500" i="1">
                <a:solidFill>
                  <a:schemeClr val="lt1"/>
                </a:solidFill>
              </a:defRPr>
            </a:lvl7pPr>
            <a:lvl8pPr marL="3657600" lvl="7" indent="-38735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500"/>
              <a:buChar char="○"/>
              <a:defRPr sz="2500" i="1">
                <a:solidFill>
                  <a:schemeClr val="lt1"/>
                </a:solidFill>
              </a:defRPr>
            </a:lvl8pPr>
            <a:lvl9pPr marL="4114800" lvl="8" indent="-387350" algn="ctr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500"/>
              <a:buChar char="■"/>
              <a:defRPr sz="25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3593400" y="271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2"/>
                </a:solidFill>
                <a:latin typeface="Satisfy"/>
                <a:ea typeface="Satisfy"/>
                <a:cs typeface="Satisfy"/>
                <a:sym typeface="Satisfy"/>
              </a:rPr>
              <a:t>“</a:t>
            </a:r>
            <a:endParaRPr sz="9600">
              <a:solidFill>
                <a:schemeClr val="lt2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4297650" y="4218625"/>
            <a:ext cx="548700" cy="92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3586169"/>
            <a:ext cx="9144000" cy="155733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080050" y="531200"/>
            <a:ext cx="6984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1080050" y="1201548"/>
            <a:ext cx="6984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◇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3850763" y="978150"/>
            <a:ext cx="1442481" cy="75397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3586169"/>
            <a:ext cx="9144000" cy="1557338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080050" y="531200"/>
            <a:ext cx="6984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855275" y="1201550"/>
            <a:ext cx="3473100" cy="29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◇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815599" y="1201550"/>
            <a:ext cx="3473100" cy="29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◇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3850763" y="978150"/>
            <a:ext cx="1442481" cy="75397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3586169"/>
            <a:ext cx="9144000" cy="155733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1080050" y="531200"/>
            <a:ext cx="6984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855300" y="1201550"/>
            <a:ext cx="2315700" cy="304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◇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3414200" y="1201550"/>
            <a:ext cx="2315700" cy="304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◇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3"/>
          </p:nvPr>
        </p:nvSpPr>
        <p:spPr>
          <a:xfrm>
            <a:off x="5973099" y="1201550"/>
            <a:ext cx="2315700" cy="304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◇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3850763" y="978150"/>
            <a:ext cx="1442481" cy="75397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3586169"/>
            <a:ext cx="9144000" cy="155733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1080050" y="531200"/>
            <a:ext cx="6984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3850763" y="978150"/>
            <a:ext cx="1442481" cy="75397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3586169"/>
            <a:ext cx="9144000" cy="1557338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855300" y="3826525"/>
            <a:ext cx="7433400" cy="31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3586169"/>
            <a:ext cx="9144000" cy="1557338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080050" y="531200"/>
            <a:ext cx="6984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80050" y="1201548"/>
            <a:ext cx="6984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ellota Text Light"/>
              <a:buChar char="⬩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Bellota Text Light"/>
              <a:buChar char="◇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llota Text Light"/>
              <a:buChar char="■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●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○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■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●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○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ellota Text Light"/>
              <a:buChar char="■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lvl="1" algn="ctr" rtl="0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lvl="2" algn="ctr" rtl="0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lvl="3" algn="ctr" rtl="0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lvl="4" algn="ctr" rtl="0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lvl="5" algn="ctr" rtl="0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lvl="6" algn="ctr" rtl="0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lvl="7" algn="ctr" rtl="0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lvl="8" algn="ctr" rtl="0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1914900" y="1232450"/>
            <a:ext cx="5314200" cy="1736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Proyecto</a:t>
            </a:r>
            <a:br>
              <a:rPr lang="en" dirty="0"/>
            </a:br>
            <a:r>
              <a:rPr lang="en" dirty="0"/>
              <a:t>“Delicias Caseras”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1A856D0-AD88-0E45-8B6A-EFD99A3BB311}"/>
              </a:ext>
            </a:extLst>
          </p:cNvPr>
          <p:cNvSpPr txBox="1"/>
          <p:nvPr/>
        </p:nvSpPr>
        <p:spPr>
          <a:xfrm>
            <a:off x="6856260" y="3298401"/>
            <a:ext cx="2058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tx1">
                    <a:lumMod val="50000"/>
                  </a:schemeClr>
                </a:solidFill>
                <a:highlight>
                  <a:srgbClr val="FFFF00"/>
                </a:highlight>
              </a:rPr>
              <a:t>Nombres integrantes:</a:t>
            </a:r>
          </a:p>
          <a:p>
            <a:pPr lvl="4"/>
            <a:r>
              <a:rPr lang="es-CL" i="1">
                <a:solidFill>
                  <a:schemeClr val="tx1">
                    <a:lumMod val="50000"/>
                  </a:schemeClr>
                </a:solidFill>
                <a:highlight>
                  <a:srgbClr val="FFFF00"/>
                </a:highlight>
              </a:rPr>
              <a:t>Nicolas </a:t>
            </a:r>
            <a:r>
              <a:rPr lang="es-CL" i="1" dirty="0">
                <a:solidFill>
                  <a:schemeClr val="tx1">
                    <a:lumMod val="50000"/>
                  </a:schemeClr>
                </a:solidFill>
                <a:highlight>
                  <a:srgbClr val="FFFF00"/>
                </a:highlight>
              </a:rPr>
              <a:t>Arriagada.</a:t>
            </a:r>
          </a:p>
          <a:p>
            <a:pPr lvl="4"/>
            <a:r>
              <a:rPr lang="es-CL" i="1" dirty="0">
                <a:solidFill>
                  <a:schemeClr val="tx1">
                    <a:lumMod val="50000"/>
                  </a:schemeClr>
                </a:solidFill>
                <a:highlight>
                  <a:srgbClr val="FFFF00"/>
                </a:highlight>
              </a:rPr>
              <a:t>Cristian Vidal.</a:t>
            </a:r>
          </a:p>
          <a:p>
            <a:r>
              <a:rPr lang="es-CL" b="1" dirty="0">
                <a:solidFill>
                  <a:schemeClr val="tx1">
                    <a:lumMod val="50000"/>
                  </a:schemeClr>
                </a:solidFill>
                <a:highlight>
                  <a:srgbClr val="FFFF00"/>
                </a:highlight>
              </a:rPr>
              <a:t>Asignatura: </a:t>
            </a:r>
            <a:r>
              <a:rPr lang="es-CL" dirty="0">
                <a:solidFill>
                  <a:schemeClr val="tx1">
                    <a:lumMod val="50000"/>
                  </a:schemeClr>
                </a:solidFill>
                <a:highlight>
                  <a:srgbClr val="FFFF00"/>
                </a:highlight>
              </a:rPr>
              <a:t>Capstone.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1080050" y="531200"/>
            <a:ext cx="6984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Conociendo a nuestro cliente</a:t>
            </a:r>
            <a:endParaRPr dirty="0"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2"/>
          </p:nvPr>
        </p:nvSpPr>
        <p:spPr>
          <a:xfrm>
            <a:off x="4815599" y="1353950"/>
            <a:ext cx="3473100" cy="20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 dirty="0"/>
              <a:t>Que se busca</a:t>
            </a:r>
            <a:endParaRPr sz="1400" b="1" dirty="0"/>
          </a:p>
          <a:p>
            <a:pPr marL="171450" indent="-171450">
              <a:spcBef>
                <a:spcPts val="800"/>
              </a:spcBef>
            </a:pPr>
            <a:r>
              <a:rPr lang="es-ES" sz="1200" dirty="0"/>
              <a:t>Se busca poder hacer delivery en un radio más amplio, pero con un costo adicional.</a:t>
            </a:r>
          </a:p>
          <a:p>
            <a:pPr marL="171450" indent="-171450">
              <a:spcBef>
                <a:spcPts val="800"/>
              </a:spcBef>
            </a:pPr>
            <a:r>
              <a:rPr lang="es-ES" sz="1200" dirty="0"/>
              <a:t>Potenciar sus ventas.</a:t>
            </a:r>
          </a:p>
          <a:p>
            <a:pPr marL="171450" indent="-171450">
              <a:spcBef>
                <a:spcPts val="800"/>
              </a:spcBef>
            </a:pPr>
            <a:r>
              <a:rPr lang="es-ES" sz="1200" dirty="0"/>
              <a:t>Modernizar sus ventas a través de alguna plataforma tecnológica.</a:t>
            </a:r>
            <a:endParaRPr sz="1200"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3473100" cy="20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400" b="1" dirty="0"/>
              <a:t>Mini PYME</a:t>
            </a:r>
            <a:endParaRPr sz="1400" b="1" dirty="0"/>
          </a:p>
          <a:p>
            <a:pPr marL="171450" indent="-171450">
              <a:spcBef>
                <a:spcPts val="800"/>
              </a:spcBef>
            </a:pPr>
            <a:r>
              <a:rPr lang="es-ES" sz="1200" dirty="0"/>
              <a:t>Es una empresa familiar que se dedica a producir almuerzos y vendérselos a los vecinos</a:t>
            </a:r>
          </a:p>
          <a:p>
            <a:pPr marL="171450" indent="-171450">
              <a:spcBef>
                <a:spcPts val="800"/>
              </a:spcBef>
            </a:pPr>
            <a:r>
              <a:rPr lang="es-ES" sz="1200" dirty="0"/>
              <a:t>El </a:t>
            </a:r>
            <a:r>
              <a:rPr lang="es-ES" sz="1200" dirty="0" err="1"/>
              <a:t>feedback</a:t>
            </a:r>
            <a:r>
              <a:rPr lang="es-ES" sz="1200" dirty="0"/>
              <a:t> de sus consumidores siempre ha sido bueno.</a:t>
            </a:r>
          </a:p>
          <a:p>
            <a:pPr marL="171450" indent="-171450">
              <a:spcBef>
                <a:spcPts val="800"/>
              </a:spcBef>
            </a:pPr>
            <a:r>
              <a:rPr lang="es-ES" sz="1200" dirty="0"/>
              <a:t>Las ventas se realizan del boca a boca.</a:t>
            </a:r>
          </a:p>
          <a:p>
            <a:pPr marL="171450" indent="-171450">
              <a:spcBef>
                <a:spcPts val="800"/>
              </a:spcBef>
            </a:pPr>
            <a:r>
              <a:rPr lang="es-ES" sz="1200" dirty="0"/>
              <a:t>Se ofrecen los almuerzos dentro de un cierto radio (limitado a las cercanías).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1080050" y="531200"/>
            <a:ext cx="6984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 proponemos</a:t>
            </a:r>
            <a:endParaRPr dirty="0"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855300" y="1201550"/>
            <a:ext cx="2315700" cy="257426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b="1" dirty="0"/>
              <a:t>Aplicación Web</a:t>
            </a:r>
            <a:endParaRPr b="1" dirty="0"/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s-ES" sz="1600" dirty="0"/>
              <a:t>Que permita que las ventas se hagan a través de internet.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s-CL" sz="1600" dirty="0"/>
              <a:t>Donde nuestro cliente pueda generar ofertas con fotos y demás. </a:t>
            </a:r>
            <a:endParaRPr sz="1600" dirty="0"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2"/>
          </p:nvPr>
        </p:nvSpPr>
        <p:spPr>
          <a:xfrm>
            <a:off x="3369002" y="1566400"/>
            <a:ext cx="2315700" cy="215378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s-ES" sz="1600" dirty="0"/>
              <a:t>Aplicación responsiva que se adapte al teléfono.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s-ES" sz="1600" dirty="0"/>
              <a:t>Encuestas para los consumidores de nuestro cliente.</a:t>
            </a:r>
            <a:endParaRPr lang="en-US" sz="1600" dirty="0"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3"/>
          </p:nvPr>
        </p:nvSpPr>
        <p:spPr>
          <a:xfrm>
            <a:off x="5973002" y="1566400"/>
            <a:ext cx="2315700" cy="12880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spcBef>
                <a:spcPts val="800"/>
              </a:spcBef>
            </a:pPr>
            <a:r>
              <a:rPr lang="es-CL" sz="1600" dirty="0"/>
              <a:t>Que sea fácil de utilizar.</a:t>
            </a:r>
            <a:endParaRPr lang="es-CL" sz="1600"/>
          </a:p>
        </p:txBody>
      </p:sp>
      <p:sp>
        <p:nvSpPr>
          <p:cNvPr id="129" name="Google Shape;129;p20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DC3886D3-5E82-1DF7-3776-B8231B63940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4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" contrast="-1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51612" y="1591831"/>
            <a:ext cx="2346500" cy="21020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1080050" y="531200"/>
            <a:ext cx="6984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Tecnologias a utilizar</a:t>
            </a:r>
            <a:endParaRPr dirty="0"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454225" y="1298899"/>
            <a:ext cx="5863132" cy="23065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⬩"/>
            </a:pPr>
            <a:r>
              <a:rPr lang="es-CL" b="1" dirty="0"/>
              <a:t>Python:</a:t>
            </a:r>
            <a:r>
              <a:rPr lang="es-CL" dirty="0"/>
              <a:t> </a:t>
            </a:r>
            <a:r>
              <a:rPr lang="es-CL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lenguaje elegido.</a:t>
            </a:r>
            <a:endParaRPr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⬩"/>
            </a:pPr>
            <a:r>
              <a:rPr lang="es-CL" b="1" dirty="0"/>
              <a:t>Django:</a:t>
            </a:r>
            <a:r>
              <a:rPr lang="es-CL" dirty="0"/>
              <a:t> </a:t>
            </a:r>
            <a:r>
              <a:rPr lang="es-CL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 que utilizaremos.</a:t>
            </a:r>
            <a:endParaRPr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⬩"/>
            </a:pPr>
            <a:r>
              <a:rPr lang="es-CL" b="1" dirty="0" err="1"/>
              <a:t>MySql</a:t>
            </a:r>
            <a:r>
              <a:rPr lang="es-CL" b="1" dirty="0"/>
              <a:t>:</a:t>
            </a:r>
            <a:r>
              <a:rPr lang="es-CL" dirty="0"/>
              <a:t> </a:t>
            </a:r>
            <a:r>
              <a:rPr lang="es-CL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base de datos escogida.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⬩"/>
            </a:pPr>
            <a:r>
              <a:rPr lang="es-CL" b="1" dirty="0"/>
              <a:t>HTML:</a:t>
            </a:r>
            <a:r>
              <a:rPr lang="es-CL" dirty="0"/>
              <a:t> </a:t>
            </a:r>
            <a:r>
              <a:rPr lang="es-CL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Necesario para la interfaz.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⬩"/>
            </a:pPr>
            <a:r>
              <a:rPr lang="es-CL" b="1" dirty="0"/>
              <a:t>CSS: </a:t>
            </a:r>
            <a:r>
              <a:rPr lang="es-CL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darle un mejor diseño.</a:t>
            </a:r>
            <a:endParaRPr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ctrTitle" idx="4294967295"/>
          </p:nvPr>
        </p:nvSpPr>
        <p:spPr>
          <a:xfrm>
            <a:off x="1498200" y="1811950"/>
            <a:ext cx="6147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¡Muchas gracias!</a:t>
            </a:r>
            <a:endParaRPr sz="6000" dirty="0"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294967295"/>
          </p:nvPr>
        </p:nvSpPr>
        <p:spPr>
          <a:xfrm>
            <a:off x="1498200" y="3182952"/>
            <a:ext cx="6147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 dirty="0"/>
              <a:t>¡Por su antención!</a:t>
            </a:r>
            <a:endParaRPr sz="2000" dirty="0"/>
          </a:p>
        </p:txBody>
      </p:sp>
      <p:sp>
        <p:nvSpPr>
          <p:cNvPr id="108" name="Google Shape;108;p18"/>
          <p:cNvSpPr/>
          <p:nvPr/>
        </p:nvSpPr>
        <p:spPr>
          <a:xfrm>
            <a:off x="4572790" y="554087"/>
            <a:ext cx="1401208" cy="1419822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9" name="Google Shape;109;p18"/>
          <p:cNvSpPr/>
          <p:nvPr/>
        </p:nvSpPr>
        <p:spPr>
          <a:xfrm rot="1473096">
            <a:off x="3298769" y="1263019"/>
            <a:ext cx="819240" cy="79800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4301783" y="418400"/>
            <a:ext cx="358654" cy="34852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 rot="2487216">
            <a:off x="4071131" y="1999825"/>
            <a:ext cx="255164" cy="24795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2" name="Google Shape;112;p18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few template">
  <a:themeElements>
    <a:clrScheme name="Custom 347">
      <a:dk1>
        <a:srgbClr val="423C41"/>
      </a:dk1>
      <a:lt1>
        <a:srgbClr val="FFFFFF"/>
      </a:lt1>
      <a:dk2>
        <a:srgbClr val="7A717C"/>
      </a:dk2>
      <a:lt2>
        <a:srgbClr val="F0E9E3"/>
      </a:lt2>
      <a:accent1>
        <a:srgbClr val="FFBF3A"/>
      </a:accent1>
      <a:accent2>
        <a:srgbClr val="E94032"/>
      </a:accent2>
      <a:accent3>
        <a:srgbClr val="A78BAF"/>
      </a:accent3>
      <a:accent4>
        <a:srgbClr val="ADC853"/>
      </a:accent4>
      <a:accent5>
        <a:srgbClr val="6FAC6A"/>
      </a:accent5>
      <a:accent6>
        <a:srgbClr val="9C6E59"/>
      </a:accent6>
      <a:hlink>
        <a:srgbClr val="884E9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4fd46f0-7ceb-46c7-91b0-db7013c9857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E7AEEF9A655FC428972EC1EB9C797E9" ma:contentTypeVersion="8" ma:contentTypeDescription="Crear nuevo documento." ma:contentTypeScope="" ma:versionID="d487b803dcfaf62f4fc0652dcf921744">
  <xsd:schema xmlns:xsd="http://www.w3.org/2001/XMLSchema" xmlns:xs="http://www.w3.org/2001/XMLSchema" xmlns:p="http://schemas.microsoft.com/office/2006/metadata/properties" xmlns:ns3="e4fd46f0-7ceb-46c7-91b0-db7013c98578" xmlns:ns4="8684ca68-2a82-4e26-a26a-27f4a21b2f7a" targetNamespace="http://schemas.microsoft.com/office/2006/metadata/properties" ma:root="true" ma:fieldsID="90ef8102b1accc62ecd96f509ad5209a" ns3:_="" ns4:_="">
    <xsd:import namespace="e4fd46f0-7ceb-46c7-91b0-db7013c98578"/>
    <xsd:import namespace="8684ca68-2a82-4e26-a26a-27f4a21b2f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fd46f0-7ceb-46c7-91b0-db7013c985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84ca68-2a82-4e26-a26a-27f4a21b2f7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85D18E-E664-401A-8184-3265491B526F}">
  <ds:schemaRefs>
    <ds:schemaRef ds:uri="http://www.w3.org/XML/1998/namespace"/>
    <ds:schemaRef ds:uri="e4fd46f0-7ceb-46c7-91b0-db7013c98578"/>
    <ds:schemaRef ds:uri="http://purl.org/dc/elements/1.1/"/>
    <ds:schemaRef ds:uri="http://purl.org/dc/terms/"/>
    <ds:schemaRef ds:uri="http://schemas.microsoft.com/office/2006/metadata/properties"/>
    <ds:schemaRef ds:uri="http://schemas.microsoft.com/office/2006/documentManagement/types"/>
    <ds:schemaRef ds:uri="8684ca68-2a82-4e26-a26a-27f4a21b2f7a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5DE5431-CA20-404C-8A17-472D4DDED0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A6E9C5-C9A1-411F-B87E-B8699A4EF5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fd46f0-7ceb-46c7-91b0-db7013c98578"/>
    <ds:schemaRef ds:uri="8684ca68-2a82-4e26-a26a-27f4a21b2f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208</Words>
  <Application>Microsoft Office PowerPoint</Application>
  <PresentationFormat>Presentación en pantalla (16:9)</PresentationFormat>
  <Paragraphs>34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Satisfy</vt:lpstr>
      <vt:lpstr>Arial</vt:lpstr>
      <vt:lpstr>Bellota Text Light</vt:lpstr>
      <vt:lpstr>Lafew template</vt:lpstr>
      <vt:lpstr>Proyecto “Delicias Caseras”</vt:lpstr>
      <vt:lpstr>Conociendo a nuestro cliente</vt:lpstr>
      <vt:lpstr>Que proponemos</vt:lpstr>
      <vt:lpstr>Tecnologias a utilizar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“Delicias Caseras”</dc:title>
  <dc:creator>PC-MASTER RACE</dc:creator>
  <cp:lastModifiedBy>NICOLAS . ARRIAGADA GARCIA</cp:lastModifiedBy>
  <cp:revision>4</cp:revision>
  <dcterms:modified xsi:type="dcterms:W3CDTF">2024-09-24T13:23:47Z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0x010100CE7AEEF9A655FC428972EC1EB9C797E9</vt:lpwstr>
  </property>
</Properties>
</file>