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e0aaf1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0e0aaf1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e0aaf1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0e0aaf1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e0aaf11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e0aaf11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218aee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e218aee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591050"/>
            <a:ext cx="9144000" cy="55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2895600"/>
            <a:ext cx="9144000" cy="1762200"/>
          </a:xfrm>
          <a:prstGeom prst="rect">
            <a:avLst/>
          </a:prstGeom>
          <a:gradFill>
            <a:gsLst>
              <a:gs pos="0">
                <a:srgbClr val="FFCC99">
                  <a:alpha val="0"/>
                </a:srgb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79387" y="3274219"/>
            <a:ext cx="77724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7325" y="4101703"/>
            <a:ext cx="640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84212" y="1407319"/>
            <a:ext cx="7643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84212" y="1977628"/>
            <a:ext cx="76437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2" name="Google Shape;22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0" name="Google Shape;3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4212" y="1407319"/>
            <a:ext cx="7643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/>
          <p:nvPr/>
        </p:nvSpPr>
        <p:spPr>
          <a:xfrm flipH="1" rot="10800000">
            <a:off x="0" y="2085863"/>
            <a:ext cx="9144000" cy="3024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CC99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4212" y="1977628"/>
            <a:ext cx="76437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79387" y="3274219"/>
            <a:ext cx="7772400" cy="8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Dulce Amanecer</a:t>
            </a:r>
            <a:endParaRPr/>
          </a:p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6024925" y="4106425"/>
            <a:ext cx="27630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200"/>
              <a:t>nombre integrantes:</a:t>
            </a:r>
            <a:r>
              <a:rPr lang="es" sz="1200"/>
              <a:t>Nicolás</a:t>
            </a:r>
            <a:r>
              <a:rPr lang="es" sz="1200"/>
              <a:t> Arriagada</a:t>
            </a:r>
            <a:endParaRPr sz="1200"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200"/>
              <a:t>               Cristian Vidal </a:t>
            </a:r>
            <a:endParaRPr sz="1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200"/>
              <a:t>    asignatura:Capstone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297500" y="121050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Conociendo a nuestro cliente</a:t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297500" y="2219425"/>
            <a:ext cx="3403200" cy="22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s" sz="1300"/>
              <a:t>contexto:</a:t>
            </a:r>
            <a:endParaRPr b="1" sz="1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300"/>
              <a:t>-U</a:t>
            </a:r>
            <a:r>
              <a:rPr lang="es" sz="1300"/>
              <a:t>n grupo de amigos de calera de tango que se dedica a la venta de desayunos y postres</a:t>
            </a:r>
            <a:endParaRPr sz="1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300"/>
              <a:t>-Las ventas se realizan a </a:t>
            </a:r>
            <a:r>
              <a:rPr lang="es" sz="1300"/>
              <a:t>través</a:t>
            </a:r>
            <a:r>
              <a:rPr lang="es" sz="1300"/>
              <a:t> de los grupos de whatsapp </a:t>
            </a:r>
            <a:endParaRPr sz="1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300"/>
              <a:t>-quieren expandirse para mayores ventas</a:t>
            </a:r>
            <a:endParaRPr sz="1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300"/>
              <a:t>-darse a conocer en la venta de sus productos</a:t>
            </a:r>
            <a:endParaRPr sz="1300"/>
          </a:p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933225" y="2571750"/>
            <a:ext cx="3403200" cy="190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s" sz="1400"/>
              <a:t>que buscan:</a:t>
            </a:r>
            <a:endParaRPr b="1"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400"/>
              <a:t>expandirse y aumentar el mayor </a:t>
            </a:r>
            <a:r>
              <a:rPr lang="es" sz="1400"/>
              <a:t>número</a:t>
            </a:r>
            <a:r>
              <a:rPr lang="es" sz="1400"/>
              <a:t> de clientes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400"/>
              <a:t>gestionar de manera </a:t>
            </a:r>
            <a:r>
              <a:rPr lang="es" sz="1400"/>
              <a:t>más</a:t>
            </a:r>
            <a:r>
              <a:rPr lang="es" sz="1400"/>
              <a:t> </a:t>
            </a:r>
            <a:r>
              <a:rPr lang="es" sz="1400"/>
              <a:t>cómoda</a:t>
            </a:r>
            <a:r>
              <a:rPr lang="es" sz="1400"/>
              <a:t> sus platos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400"/>
              <a:t>modernizar sus ventas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297500" y="967475"/>
            <a:ext cx="3798900" cy="149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</a:t>
            </a:r>
            <a:r>
              <a:rPr lang="es"/>
              <a:t>solución:</a:t>
            </a:r>
            <a:endParaRPr/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297500" y="1227050"/>
            <a:ext cx="4333500" cy="316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300"/>
              <a:t>PÁGINA</a:t>
            </a:r>
            <a:r>
              <a:rPr lang="es" sz="1300"/>
              <a:t> WEB:</a:t>
            </a:r>
            <a:endParaRPr sz="1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300"/>
              <a:t>Una </a:t>
            </a:r>
            <a:r>
              <a:rPr lang="es" sz="1300"/>
              <a:t>página</a:t>
            </a:r>
            <a:r>
              <a:rPr lang="es" sz="1300"/>
              <a:t> web que es </a:t>
            </a:r>
            <a:r>
              <a:rPr lang="es" sz="1300"/>
              <a:t>capaz</a:t>
            </a:r>
            <a:r>
              <a:rPr lang="es" sz="1300"/>
              <a:t> hacer lo siguiente</a:t>
            </a:r>
            <a:endParaRPr sz="1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300"/>
              <a:t>-distribuir las vistas de cliente/administrador</a:t>
            </a:r>
            <a:endParaRPr sz="1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300"/>
              <a:t>-gestionar y supervisar el flujo de ventas de los platos</a:t>
            </a:r>
            <a:endParaRPr sz="1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s" sz="1300"/>
              <a:t>-cronometrarflujo de platos para mostrar los platos dependiendo de la hora </a:t>
            </a:r>
            <a:endParaRPr sz="1300"/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700" y="2460575"/>
            <a:ext cx="21812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84212" y="1407319"/>
            <a:ext cx="7643700" cy="46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programas a utilizar</a:t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84212" y="1977628"/>
            <a:ext cx="7643700" cy="302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2138"/>
              <a:t>l</a:t>
            </a:r>
            <a:r>
              <a:rPr lang="es" sz="1338"/>
              <a:t>os programas a utilizar son los siguientes: </a:t>
            </a:r>
            <a:endParaRPr sz="1338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338"/>
              <a:t>	-bootstrap</a:t>
            </a:r>
            <a:endParaRPr sz="1338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338"/>
              <a:t>	-python</a:t>
            </a:r>
            <a:endParaRPr sz="1338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338"/>
              <a:t>	-django</a:t>
            </a:r>
            <a:endParaRPr sz="1338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338"/>
              <a:t>	-css</a:t>
            </a:r>
            <a:endParaRPr sz="1338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338"/>
              <a:t>	-mysql</a:t>
            </a:r>
            <a:endParaRPr sz="1338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338"/>
              <a:t>	-ajax</a:t>
            </a:r>
            <a:endParaRPr sz="1338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522" y="1913350"/>
            <a:ext cx="1426706" cy="14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150" y="3008575"/>
            <a:ext cx="1843425" cy="18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ctrTitle"/>
          </p:nvPr>
        </p:nvSpPr>
        <p:spPr>
          <a:xfrm>
            <a:off x="641400" y="2352575"/>
            <a:ext cx="6842400" cy="11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0001">
  <a:themeElements>
    <a:clrScheme name="default">
      <a:dk1>
        <a:srgbClr val="000000"/>
      </a:dk1>
      <a:lt1>
        <a:srgbClr val="FFFFFF"/>
      </a:lt1>
      <a:dk2>
        <a:srgbClr val="800000"/>
      </a:dk2>
      <a:lt2>
        <a:srgbClr val="808080"/>
      </a:lt2>
      <a:accent1>
        <a:srgbClr val="FFCC99"/>
      </a:accent1>
      <a:accent2>
        <a:srgbClr val="FF0000"/>
      </a:accent2>
      <a:accent3>
        <a:srgbClr val="FFFFFF"/>
      </a:accent3>
      <a:accent4>
        <a:srgbClr val="FFCC99"/>
      </a:accent4>
      <a:accent5>
        <a:srgbClr val="FF0000"/>
      </a:accent5>
      <a:accent6>
        <a:srgbClr val="FFFFFF"/>
      </a:accent6>
      <a:hlink>
        <a:srgbClr val="CC6600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