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9" r:id="rId10"/>
    <p:sldId id="270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CL" dirty="0"/>
            <a:t>Nicolas Arriagada García</a:t>
          </a:r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CL" dirty="0"/>
            <a:t>Scrum master</a:t>
          </a:r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CL" dirty="0"/>
            <a:t>Cristian Vidal Pavez</a:t>
          </a:r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CL" dirty="0"/>
            <a:t>Programar- documentar</a:t>
          </a:r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CL" dirty="0"/>
            <a:t>programador</a:t>
          </a:r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CL" dirty="0"/>
            <a:t>desarrollador</a:t>
          </a:r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2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2" custScaleX="91734" custScaleY="100359" custLinFactNeighborX="2090" custLinFactNeighborY="-642"/>
      <dgm:spPr>
        <a:blipFill>
          <a:blip xmlns:r="http://schemas.openxmlformats.org/officeDocument/2006/relationships" r:embed="rId1"/>
          <a:srcRect/>
          <a:stretch>
            <a:fillRect t="-11000" b="-11000"/>
          </a:stretch>
        </a:blipFill>
      </dgm:spPr>
    </dgm:pt>
    <dgm:pt modelId="{52D125D2-FCA7-4A2D-AB39-B6BD54F251F2}" type="pres">
      <dgm:prSet presAssocID="{78BFB295-8F5D-4286-B72B-79142F8F0E13}" presName="text" presStyleLbl="node1" presStyleIdx="0" presStyleCnt="2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2"/>
      <dgm:spPr/>
    </dgm:pt>
    <dgm:pt modelId="{3F97C059-D720-4D48-953F-B84D04D0BF79}" type="pres">
      <dgm:prSet presAssocID="{02A34BC0-F8BA-4A89-87A4-4F20079DFD06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CFFDF23F-D296-4CDF-8EE4-8A672559E207}" type="pres">
      <dgm:prSet presAssocID="{02A34BC0-F8BA-4A89-87A4-4F20079DFD06}" presName="text" presStyleLbl="node1" presStyleIdx="1" presStyleCnt="2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2071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Nicolas Arriagada García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3100" kern="1200" dirty="0"/>
            <a:t>Scrum master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3100" kern="1200" dirty="0"/>
            <a:t>Programar- documentar</a:t>
          </a:r>
        </a:p>
      </dsp:txBody>
      <dsp:txXfrm>
        <a:off x="1733817" y="0"/>
        <a:ext cx="5899676" cy="2071186"/>
      </dsp:txXfrm>
    </dsp:sp>
    <dsp:sp modelId="{9A7E2690-DE9C-4572-9BE5-B8C9A3B8BBB3}">
      <dsp:nvSpPr>
        <dsp:cNvPr id="0" name=""/>
        <dsp:cNvSpPr/>
      </dsp:nvSpPr>
      <dsp:spPr>
        <a:xfrm>
          <a:off x="302125" y="193506"/>
          <a:ext cx="1400501" cy="166289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11000" b="-1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2278305"/>
          <a:ext cx="7633494" cy="2071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Cristian Vidal Pavez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3100" kern="1200" dirty="0"/>
            <a:t>programador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3100" kern="1200" dirty="0"/>
            <a:t>desarrollador</a:t>
          </a:r>
        </a:p>
      </dsp:txBody>
      <dsp:txXfrm>
        <a:off x="1733817" y="2278305"/>
        <a:ext cx="5899676" cy="2071186"/>
      </dsp:txXfrm>
    </dsp:sp>
    <dsp:sp modelId="{3F97C059-D720-4D48-953F-B84D04D0BF79}">
      <dsp:nvSpPr>
        <dsp:cNvPr id="0" name=""/>
        <dsp:cNvSpPr/>
      </dsp:nvSpPr>
      <dsp:spPr>
        <a:xfrm>
          <a:off x="207118" y="2485423"/>
          <a:ext cx="1526698" cy="16569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02-12-2024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“Dulce Amanecer”</a:t>
            </a:r>
          </a:p>
          <a:p>
            <a:pPr algn="ctr"/>
            <a:r>
              <a:rPr lang="es-MX" sz="2400" dirty="0"/>
              <a:t>PRESENTACIÓN FINAL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“Dulce Amanecer”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918DFC88-1CE5-465D-9B15-4FE37FB2B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32" y="2078986"/>
            <a:ext cx="2143125" cy="21431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0428385-4296-44DC-92B0-B524DA07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617" y="2518739"/>
            <a:ext cx="3171825" cy="143827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E4FEA96-1E09-4265-8795-B1A7BCB19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068" y="2518739"/>
            <a:ext cx="2857500" cy="16002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3A71D29-5013-4CA4-BB17-05509220E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4264" y="4503092"/>
            <a:ext cx="4614529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31E05FC-203C-4F57-8F0B-7AF50D8CC599}"/>
              </a:ext>
            </a:extLst>
          </p:cNvPr>
          <p:cNvSpPr txBox="1"/>
          <p:nvPr/>
        </p:nvSpPr>
        <p:spPr>
          <a:xfrm>
            <a:off x="1414129" y="2466753"/>
            <a:ext cx="431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Obstáculo: atrasos en el desarrollo de funciones</a:t>
            </a:r>
            <a:endParaRPr lang="es-CL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B8D0AF-E6DA-4A4A-B009-6F125FE13857}"/>
              </a:ext>
            </a:extLst>
          </p:cNvPr>
          <p:cNvSpPr txBox="1"/>
          <p:nvPr/>
        </p:nvSpPr>
        <p:spPr>
          <a:xfrm>
            <a:off x="6858000" y="2498085"/>
            <a:ext cx="333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Obstáculo: corte de internet</a:t>
            </a:r>
            <a:endParaRPr lang="es-CL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33726A6-2160-4CE8-83EB-230B8277A20C}"/>
              </a:ext>
            </a:extLst>
          </p:cNvPr>
          <p:cNvSpPr txBox="1"/>
          <p:nvPr/>
        </p:nvSpPr>
        <p:spPr>
          <a:xfrm>
            <a:off x="1414129" y="3296626"/>
            <a:ext cx="3777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Obstaculo:Implementación de funciones en etapa tardía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820414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“Dulce Amanecer”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“Dulce Amanecer”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 o dolor</a:t>
            </a:r>
          </a:p>
          <a:p>
            <a:pPr lvl="0" algn="ctr"/>
            <a:endParaRPr lang="es-MX" u="sng" dirty="0"/>
          </a:p>
          <a:p>
            <a:pPr algn="just"/>
            <a:r>
              <a:rPr lang="es-MX" sz="1800" dirty="0"/>
              <a:t>Descripción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Un local de amigos especializados en la ventas de postres y desayunos</a:t>
            </a:r>
            <a:endParaRPr lang="es-MX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Busca expandirse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  <a:p>
            <a:pPr lvl="0" algn="ctr"/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lvl="0" algn="just"/>
            <a:r>
              <a:rPr lang="es-MX" dirty="0"/>
              <a:t>Descripción</a:t>
            </a:r>
          </a:p>
          <a:p>
            <a:pPr lvl="0" algn="just"/>
            <a:r>
              <a:rPr lang="es-MX" sz="1800" dirty="0"/>
              <a:t>Pagina web que registre a los usuarios y sus pedidos y que el personal sea capaz de crear y modificar los suyos y se registren en una base de datos</a:t>
            </a:r>
            <a:endParaRPr lang="es-CL" sz="18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“Dulce amanecer”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Creación de una aplicación web la cual permitió expandir las ventas de la PYME 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Desarrollar una aplicación  web el cual sea capaz de gestionar un proyecto informático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“Dulce Amanecer”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5EF70FB-6C93-4BD7-9334-408390B5D939}"/>
              </a:ext>
            </a:extLst>
          </p:cNvPr>
          <p:cNvSpPr txBox="1"/>
          <p:nvPr/>
        </p:nvSpPr>
        <p:spPr>
          <a:xfrm>
            <a:off x="571501" y="2211871"/>
            <a:ext cx="61615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Alcance Incluidas:</a:t>
            </a:r>
          </a:p>
          <a:p>
            <a:r>
              <a:rPr lang="es-ES" dirty="0"/>
              <a:t>Registro de usuarios y autenticación.</a:t>
            </a:r>
          </a:p>
          <a:p>
            <a:r>
              <a:rPr lang="es-ES" dirty="0"/>
              <a:t>Procesos de compra, pedidos, facturación y encuestas.</a:t>
            </a:r>
          </a:p>
          <a:p>
            <a:r>
              <a:rPr lang="es-ES" dirty="0"/>
              <a:t>Gestión y modificación de postres.</a:t>
            </a:r>
          </a:p>
          <a:p>
            <a:r>
              <a:rPr lang="es-ES" dirty="0"/>
              <a:t>descarga de registros de pedidos</a:t>
            </a:r>
          </a:p>
          <a:p>
            <a:r>
              <a:rPr lang="es-ES" dirty="0"/>
              <a:t>Sistema de puntos</a:t>
            </a:r>
          </a:p>
          <a:p>
            <a:r>
              <a:rPr lang="es-ES" dirty="0"/>
              <a:t>Muestra de gráficos de en encuestas y pedidos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DA041FA-D3FC-4A60-B009-2A18DDFA7CC2}"/>
              </a:ext>
            </a:extLst>
          </p:cNvPr>
          <p:cNvSpPr txBox="1"/>
          <p:nvPr/>
        </p:nvSpPr>
        <p:spPr>
          <a:xfrm>
            <a:off x="5751992" y="2211871"/>
            <a:ext cx="6161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limitaciones:</a:t>
            </a:r>
          </a:p>
          <a:p>
            <a:r>
              <a:rPr lang="es-ES" dirty="0"/>
              <a:t>Recursos</a:t>
            </a:r>
          </a:p>
          <a:p>
            <a:r>
              <a:rPr lang="es-ES" dirty="0"/>
              <a:t>Entorno de Pruebas: Requiere configuraciones específicas (Windows, MySQL, Django).</a:t>
            </a:r>
          </a:p>
          <a:p>
            <a:r>
              <a:rPr lang="es-ES" dirty="0"/>
              <a:t>Tiempo Limitado</a:t>
            </a:r>
          </a:p>
          <a:p>
            <a:r>
              <a:rPr lang="es-ES" dirty="0"/>
              <a:t>Riesgos: Fallos externos o tecnológicos podrían afectar el proceso.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“Dulce Amanecer”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D4ABBE03-6EB6-4052-94D6-8B5A8050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680" y="2614432"/>
            <a:ext cx="4836153" cy="321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“Dulce Amanecer”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* Utilizar cronograma de inicio, indicando el cumplimiento al término del proyecto </a:t>
            </a:r>
            <a:endParaRPr lang="es-CL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4A667238-9059-4512-AFF1-A48C3EFDC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131" y="1772316"/>
            <a:ext cx="9017738" cy="460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“Dulce Amanecer”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*Presentar esquema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AB7FEF37-1773-43A2-BD49-4AADA21A3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614" y="2033648"/>
            <a:ext cx="8527312" cy="434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Dulce_amanecer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99290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F27F4EE4-3A03-4416-9669-73BE5D57C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641" y="1639233"/>
            <a:ext cx="6933092" cy="503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308</Words>
  <Application>Microsoft Office PowerPoint</Application>
  <PresentationFormat>Panorámica</PresentationFormat>
  <Paragraphs>60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NICOLAS . ARRIAGADA GARCIA</cp:lastModifiedBy>
  <cp:revision>21</cp:revision>
  <dcterms:created xsi:type="dcterms:W3CDTF">2023-10-28T21:12:11Z</dcterms:created>
  <dcterms:modified xsi:type="dcterms:W3CDTF">2024-12-03T02:42:56Z</dcterms:modified>
</cp:coreProperties>
</file>