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423" r:id="rId5"/>
    <p:sldId id="424" r:id="rId6"/>
    <p:sldId id="426" r:id="rId7"/>
    <p:sldId id="425" r:id="rId8"/>
  </p:sldIdLst>
  <p:sldSz cx="9144000" cy="5143500" type="screen16x9"/>
  <p:notesSz cx="6858000" cy="9144000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ick guide" id="{53D28D6B-1B6D-4E3A-A143-8092D886512B}">
          <p14:sldIdLst>
            <p14:sldId id="423"/>
          </p14:sldIdLst>
        </p14:section>
        <p14:section name="Slides" id="{5D964D4D-B45C-41B8-8D71-E8AD6D248A9E}">
          <p14:sldIdLst>
            <p14:sldId id="424"/>
            <p14:sldId id="426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796" userDrawn="1">
          <p15:clr>
            <a:srgbClr val="A4A3A4"/>
          </p15:clr>
        </p15:guide>
        <p15:guide id="5" orient="horz" pos="1531">
          <p15:clr>
            <a:srgbClr val="A4A3A4"/>
          </p15:clr>
        </p15:guide>
        <p15:guide id="6" orient="horz" pos="2267">
          <p15:clr>
            <a:srgbClr val="A4A3A4"/>
          </p15:clr>
        </p15:guide>
        <p15:guide id="7" orient="horz" pos="3003">
          <p15:clr>
            <a:srgbClr val="A4A3A4"/>
          </p15:clr>
        </p15:guide>
        <p15:guide id="8" orient="horz" pos="395" userDrawn="1">
          <p15:clr>
            <a:srgbClr val="A4A3A4"/>
          </p15:clr>
        </p15:guide>
        <p15:guide id="9" orient="horz" pos="276">
          <p15:clr>
            <a:srgbClr val="A4A3A4"/>
          </p15:clr>
        </p15:guide>
        <p15:guide id="10" orient="horz" pos="3124">
          <p15:clr>
            <a:srgbClr val="A4A3A4"/>
          </p15:clr>
        </p15:guide>
        <p15:guide id="11" pos="117" userDrawn="1">
          <p15:clr>
            <a:srgbClr val="A4A3A4"/>
          </p15:clr>
        </p15:guide>
        <p15:guide id="12" pos="1119" userDrawn="1">
          <p15:clr>
            <a:srgbClr val="A4A3A4"/>
          </p15:clr>
        </p15:guide>
        <p15:guide id="14" pos="1622" userDrawn="1">
          <p15:clr>
            <a:srgbClr val="A4A3A4"/>
          </p15:clr>
        </p15:guide>
        <p15:guide id="15" pos="2124" userDrawn="1">
          <p15:clr>
            <a:srgbClr val="A4A3A4"/>
          </p15:clr>
        </p15:guide>
        <p15:guide id="16" pos="2628" userDrawn="1">
          <p15:clr>
            <a:srgbClr val="A4A3A4"/>
          </p15:clr>
        </p15:guide>
        <p15:guide id="17" pos="3132" userDrawn="1">
          <p15:clr>
            <a:srgbClr val="A4A3A4"/>
          </p15:clr>
        </p15:guide>
        <p15:guide id="18" pos="3635" userDrawn="1">
          <p15:clr>
            <a:srgbClr val="A4A3A4"/>
          </p15:clr>
        </p15:guide>
        <p15:guide id="19" pos="4137" userDrawn="1">
          <p15:clr>
            <a:srgbClr val="A4A3A4"/>
          </p15:clr>
        </p15:guide>
        <p15:guide id="20" pos="4640" userDrawn="1">
          <p15:clr>
            <a:srgbClr val="A4A3A4"/>
          </p15:clr>
        </p15:guide>
        <p15:guide id="21" pos="56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7FDCA-190C-4F36-98DD-E43E799F3736}" v="1088" dt="2020-01-20T13:55:24.638"/>
  </p1510:revLst>
</p1510:revInfo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79" autoAdjust="0"/>
  </p:normalViewPr>
  <p:slideViewPr>
    <p:cSldViewPr snapToGrid="0" snapToObjects="1">
      <p:cViewPr varScale="1">
        <p:scale>
          <a:sx n="95" d="100"/>
          <a:sy n="95" d="100"/>
        </p:scale>
        <p:origin x="690" y="84"/>
      </p:cViewPr>
      <p:guideLst>
        <p:guide orient="horz" pos="796"/>
        <p:guide orient="horz" pos="1531"/>
        <p:guide orient="horz" pos="2267"/>
        <p:guide orient="horz" pos="3003"/>
        <p:guide orient="horz" pos="395"/>
        <p:guide orient="horz" pos="276"/>
        <p:guide orient="horz" pos="3124"/>
        <p:guide pos="117"/>
        <p:guide pos="1119"/>
        <p:guide pos="1622"/>
        <p:guide pos="2124"/>
        <p:guide pos="2628"/>
        <p:guide pos="3132"/>
        <p:guide pos="3635"/>
        <p:guide pos="4137"/>
        <p:guide pos="4640"/>
        <p:guide pos="56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680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3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dirty="0"/>
              <a:t>Header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 dirty="0"/>
              <a:t>06/12/2016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dirty="0" err="1"/>
              <a:t>Footer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8F7E6-B01D-4411-A16D-8FD4ACE6345E}" type="slidenum">
              <a:rPr lang="de-DE" smtClean="0"/>
              <a:t>‹#›</a:t>
            </a:fld>
            <a:endParaRPr lang="de-D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68918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/>
              <a:t>Header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04DC9-95FE-4B10-9E99-CB2E445B4BE9}" type="datetimeFigureOut">
              <a:rPr lang="en-GB" smtClean="0"/>
              <a:t>20/01/2020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033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Footer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C50E0-3D2F-4919-A698-86375444C62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92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6213" algn="l" defTabSz="914400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41338" indent="-182563" algn="l" defTabSz="914400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5963" indent="-174625" algn="l" defTabSz="914400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2563" algn="l" defTabSz="914400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tags" Target="../tags/tag29.xml"/><Relationship Id="rId7" Type="http://schemas.openxmlformats.org/officeDocument/2006/relationships/image" Target="../media/image6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11" Type="http://schemas.openxmlformats.org/officeDocument/2006/relationships/image" Target="../media/image10.sv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9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11.jpg"/><Relationship Id="rId2" Type="http://schemas.openxmlformats.org/officeDocument/2006/relationships/tags" Target="../tags/tag3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3.png"/><Relationship Id="rId2" Type="http://schemas.openxmlformats.org/officeDocument/2006/relationships/tags" Target="../tags/tag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4.png"/><Relationship Id="rId2" Type="http://schemas.openxmlformats.org/officeDocument/2006/relationships/tags" Target="../tags/tag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5.png"/><Relationship Id="rId2" Type="http://schemas.openxmlformats.org/officeDocument/2006/relationships/tags" Target="../tags/tag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315433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316183F5-B8A3-4FCC-8DC3-2ECF9C869ED5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4400" b="1" i="0" baseline="0" dirty="0">
              <a:solidFill>
                <a:schemeClr val="tx1"/>
              </a:solidFill>
              <a:latin typeface="Arial" panose="020B0604020202020204" pitchFamily="34" charset="0"/>
              <a:ea typeface="Genev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8" name="Picture 96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912" y="441325"/>
            <a:ext cx="8772526" cy="451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82662" y="4162521"/>
            <a:ext cx="7186612" cy="193899"/>
          </a:xfrm>
        </p:spPr>
        <p:txBody>
          <a:bodyPr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Author, date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 bwMode="gray">
          <a:xfrm>
            <a:off x="978102" y="3486658"/>
            <a:ext cx="7185713" cy="541687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of the presentation</a:t>
            </a: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7767501" y="106363"/>
            <a:ext cx="1193937" cy="221456"/>
            <a:chOff x="8174038" y="147638"/>
            <a:chExt cx="787400" cy="146050"/>
          </a:xfrm>
        </p:grpSpPr>
        <p:sp>
          <p:nvSpPr>
            <p:cNvPr id="10" name="AutoShape 89"/>
            <p:cNvSpPr>
              <a:spLocks noChangeAspect="1" noChangeArrowheads="1" noTextEdit="1"/>
            </p:cNvSpPr>
            <p:nvPr userDrawn="1"/>
          </p:nvSpPr>
          <p:spPr bwMode="auto">
            <a:xfrm>
              <a:off x="8174038" y="147638"/>
              <a:ext cx="78740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2" name="Rectangle 91"/>
            <p:cNvSpPr>
              <a:spLocks noChangeArrowheads="1"/>
            </p:cNvSpPr>
            <p:nvPr userDrawn="1"/>
          </p:nvSpPr>
          <p:spPr bwMode="auto">
            <a:xfrm>
              <a:off x="8174038" y="147638"/>
              <a:ext cx="787400" cy="146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4" name="Rectangle 92"/>
            <p:cNvSpPr>
              <a:spLocks noChangeArrowheads="1"/>
            </p:cNvSpPr>
            <p:nvPr userDrawn="1"/>
          </p:nvSpPr>
          <p:spPr bwMode="auto">
            <a:xfrm>
              <a:off x="8855076" y="187326"/>
              <a:ext cx="68263" cy="66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5" name="Freeform 93"/>
            <p:cNvSpPr>
              <a:spLocks/>
            </p:cNvSpPr>
            <p:nvPr userDrawn="1"/>
          </p:nvSpPr>
          <p:spPr bwMode="auto">
            <a:xfrm>
              <a:off x="8621713" y="185738"/>
              <a:ext cx="65088" cy="69850"/>
            </a:xfrm>
            <a:custGeom>
              <a:avLst/>
              <a:gdLst>
                <a:gd name="T0" fmla="*/ 21 w 40"/>
                <a:gd name="T1" fmla="*/ 18 h 44"/>
                <a:gd name="T2" fmla="*/ 21 w 40"/>
                <a:gd name="T3" fmla="*/ 26 h 44"/>
                <a:gd name="T4" fmla="*/ 31 w 40"/>
                <a:gd name="T5" fmla="*/ 26 h 44"/>
                <a:gd name="T6" fmla="*/ 31 w 40"/>
                <a:gd name="T7" fmla="*/ 33 h 44"/>
                <a:gd name="T8" fmla="*/ 22 w 40"/>
                <a:gd name="T9" fmla="*/ 36 h 44"/>
                <a:gd name="T10" fmla="*/ 8 w 40"/>
                <a:gd name="T11" fmla="*/ 22 h 44"/>
                <a:gd name="T12" fmla="*/ 22 w 40"/>
                <a:gd name="T13" fmla="*/ 8 h 44"/>
                <a:gd name="T14" fmla="*/ 33 w 40"/>
                <a:gd name="T15" fmla="*/ 12 h 44"/>
                <a:gd name="T16" fmla="*/ 33 w 40"/>
                <a:gd name="T17" fmla="*/ 12 h 44"/>
                <a:gd name="T18" fmla="*/ 39 w 40"/>
                <a:gd name="T19" fmla="*/ 7 h 44"/>
                <a:gd name="T20" fmla="*/ 38 w 40"/>
                <a:gd name="T21" fmla="*/ 7 h 44"/>
                <a:gd name="T22" fmla="*/ 22 w 40"/>
                <a:gd name="T23" fmla="*/ 0 h 44"/>
                <a:gd name="T24" fmla="*/ 0 w 40"/>
                <a:gd name="T25" fmla="*/ 22 h 44"/>
                <a:gd name="T26" fmla="*/ 22 w 40"/>
                <a:gd name="T27" fmla="*/ 44 h 44"/>
                <a:gd name="T28" fmla="*/ 40 w 40"/>
                <a:gd name="T29" fmla="*/ 36 h 44"/>
                <a:gd name="T30" fmla="*/ 40 w 40"/>
                <a:gd name="T31" fmla="*/ 35 h 44"/>
                <a:gd name="T32" fmla="*/ 40 w 40"/>
                <a:gd name="T33" fmla="*/ 18 h 44"/>
                <a:gd name="T34" fmla="*/ 21 w 40"/>
                <a:gd name="T35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4">
                  <a:moveTo>
                    <a:pt x="21" y="18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5"/>
                    <a:pt x="26" y="36"/>
                    <a:pt x="22" y="36"/>
                  </a:cubicBezTo>
                  <a:cubicBezTo>
                    <a:pt x="14" y="36"/>
                    <a:pt x="8" y="31"/>
                    <a:pt x="8" y="22"/>
                  </a:cubicBezTo>
                  <a:cubicBezTo>
                    <a:pt x="8" y="13"/>
                    <a:pt x="14" y="8"/>
                    <a:pt x="22" y="8"/>
                  </a:cubicBezTo>
                  <a:cubicBezTo>
                    <a:pt x="26" y="8"/>
                    <a:pt x="30" y="9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4" y="3"/>
                    <a:pt x="29" y="0"/>
                    <a:pt x="22" y="0"/>
                  </a:cubicBezTo>
                  <a:cubicBezTo>
                    <a:pt x="9" y="0"/>
                    <a:pt x="0" y="9"/>
                    <a:pt x="0" y="22"/>
                  </a:cubicBezTo>
                  <a:cubicBezTo>
                    <a:pt x="0" y="35"/>
                    <a:pt x="9" y="44"/>
                    <a:pt x="22" y="44"/>
                  </a:cubicBezTo>
                  <a:cubicBezTo>
                    <a:pt x="29" y="44"/>
                    <a:pt x="36" y="41"/>
                    <a:pt x="40" y="36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6" name="Freeform 94"/>
            <p:cNvSpPr>
              <a:spLocks/>
            </p:cNvSpPr>
            <p:nvPr userDrawn="1"/>
          </p:nvSpPr>
          <p:spPr bwMode="auto">
            <a:xfrm>
              <a:off x="8702676" y="187326"/>
              <a:ext cx="50800" cy="66675"/>
            </a:xfrm>
            <a:custGeom>
              <a:avLst/>
              <a:gdLst>
                <a:gd name="T0" fmla="*/ 32 w 32"/>
                <a:gd name="T1" fmla="*/ 8 h 42"/>
                <a:gd name="T2" fmla="*/ 32 w 32"/>
                <a:gd name="T3" fmla="*/ 0 h 42"/>
                <a:gd name="T4" fmla="*/ 0 w 32"/>
                <a:gd name="T5" fmla="*/ 0 h 42"/>
                <a:gd name="T6" fmla="*/ 0 w 32"/>
                <a:gd name="T7" fmla="*/ 42 h 42"/>
                <a:gd name="T8" fmla="*/ 9 w 32"/>
                <a:gd name="T9" fmla="*/ 42 h 42"/>
                <a:gd name="T10" fmla="*/ 9 w 32"/>
                <a:gd name="T11" fmla="*/ 25 h 42"/>
                <a:gd name="T12" fmla="*/ 31 w 32"/>
                <a:gd name="T13" fmla="*/ 25 h 42"/>
                <a:gd name="T14" fmla="*/ 31 w 32"/>
                <a:gd name="T15" fmla="*/ 18 h 42"/>
                <a:gd name="T16" fmla="*/ 9 w 32"/>
                <a:gd name="T17" fmla="*/ 18 h 42"/>
                <a:gd name="T18" fmla="*/ 9 w 32"/>
                <a:gd name="T19" fmla="*/ 8 h 42"/>
                <a:gd name="T20" fmla="*/ 32 w 32"/>
                <a:gd name="T2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2">
                  <a:moveTo>
                    <a:pt x="32" y="8"/>
                  </a:moveTo>
                  <a:lnTo>
                    <a:pt x="32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9" y="42"/>
                  </a:lnTo>
                  <a:lnTo>
                    <a:pt x="9" y="25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9" y="18"/>
                  </a:lnTo>
                  <a:lnTo>
                    <a:pt x="9" y="8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7" name="Freeform 95"/>
            <p:cNvSpPr>
              <a:spLocks/>
            </p:cNvSpPr>
            <p:nvPr userDrawn="1"/>
          </p:nvSpPr>
          <p:spPr bwMode="auto">
            <a:xfrm>
              <a:off x="8761413" y="187326"/>
              <a:ext cx="50800" cy="66675"/>
            </a:xfrm>
            <a:custGeom>
              <a:avLst/>
              <a:gdLst>
                <a:gd name="T0" fmla="*/ 0 w 32"/>
                <a:gd name="T1" fmla="*/ 0 h 42"/>
                <a:gd name="T2" fmla="*/ 0 w 32"/>
                <a:gd name="T3" fmla="*/ 8 h 42"/>
                <a:gd name="T4" fmla="*/ 11 w 32"/>
                <a:gd name="T5" fmla="*/ 8 h 42"/>
                <a:gd name="T6" fmla="*/ 11 w 32"/>
                <a:gd name="T7" fmla="*/ 42 h 42"/>
                <a:gd name="T8" fmla="*/ 20 w 32"/>
                <a:gd name="T9" fmla="*/ 42 h 42"/>
                <a:gd name="T10" fmla="*/ 20 w 32"/>
                <a:gd name="T11" fmla="*/ 8 h 42"/>
                <a:gd name="T12" fmla="*/ 32 w 32"/>
                <a:gd name="T13" fmla="*/ 8 h 42"/>
                <a:gd name="T14" fmla="*/ 32 w 32"/>
                <a:gd name="T15" fmla="*/ 0 h 42"/>
                <a:gd name="T16" fmla="*/ 0 w 32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2">
                  <a:moveTo>
                    <a:pt x="0" y="0"/>
                  </a:moveTo>
                  <a:lnTo>
                    <a:pt x="0" y="8"/>
                  </a:lnTo>
                  <a:lnTo>
                    <a:pt x="11" y="8"/>
                  </a:lnTo>
                  <a:lnTo>
                    <a:pt x="11" y="42"/>
                  </a:lnTo>
                  <a:lnTo>
                    <a:pt x="20" y="42"/>
                  </a:lnTo>
                  <a:lnTo>
                    <a:pt x="2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B8C0C1B3-D3C7-49E3-96A2-807C89CBEC52}"/>
              </a:ext>
            </a:extLst>
          </p:cNvPr>
          <p:cNvSpPr txBox="1">
            <a:spLocks/>
          </p:cNvSpPr>
          <p:nvPr userDrawn="1"/>
        </p:nvSpPr>
        <p:spPr>
          <a:xfrm>
            <a:off x="982662" y="5003805"/>
            <a:ext cx="718661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b="1"/>
              <a:t>© 2019 | GFT Technologies SE and its affiliates. All rights reserved.</a:t>
            </a:r>
            <a:endParaRPr lang="en-GB" sz="600" b="1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883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8 colum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kt 17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985482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8" name="Objekt 1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ildplatzhalter 14"/>
          <p:cNvSpPr>
            <a:spLocks noGrp="1"/>
          </p:cNvSpPr>
          <p:nvPr>
            <p:ph type="pic" sz="quarter" idx="14" hasCustomPrompt="1"/>
          </p:nvPr>
        </p:nvSpPr>
        <p:spPr>
          <a:xfrm>
            <a:off x="188913" y="441325"/>
            <a:ext cx="6330949" cy="4519613"/>
          </a:xfrm>
          <a:solidFill>
            <a:schemeClr val="accent6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8-column picture from </a:t>
            </a:r>
            <a:r>
              <a:rPr lang="en-US" dirty="0" err="1"/>
              <a:t>imagepack</a:t>
            </a:r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6930391" y="633413"/>
            <a:ext cx="1648460" cy="276999"/>
          </a:xfrm>
        </p:spPr>
        <p:txBody>
          <a:bodyPr/>
          <a:lstStyle>
            <a:lvl1pPr>
              <a:defRPr sz="2000" b="1"/>
            </a:lvl1pPr>
          </a:lstStyle>
          <a:p>
            <a:r>
              <a:rPr lang="en-GB" dirty="0"/>
              <a:t>Headline</a:t>
            </a:r>
          </a:p>
        </p:txBody>
      </p:sp>
      <p:sp>
        <p:nvSpPr>
          <p:cNvPr id="10" name="Datumsplatzhalter 28"/>
          <p:cNvSpPr>
            <a:spLocks noGrp="1"/>
          </p:cNvSpPr>
          <p:nvPr>
            <p:ph type="dt" sz="half" idx="2"/>
          </p:nvPr>
        </p:nvSpPr>
        <p:spPr>
          <a:xfrm>
            <a:off x="2579688" y="5003805"/>
            <a:ext cx="387927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7E353F6D-59FD-4B84-9AE5-EF1F64D065D6}" type="datetime1">
              <a:rPr lang="en-GB" smtClean="0"/>
              <a:t>20/01/2020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930391" y="1265238"/>
            <a:ext cx="1648460" cy="1158875"/>
          </a:xfrm>
        </p:spPr>
        <p:txBody>
          <a:bodyPr/>
          <a:lstStyle/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1708FC10-F46A-4567-9EE3-A40625FD01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1850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Type here if </a:t>
            </a:r>
          </a:p>
          <a:p>
            <a:pPr lvl="0"/>
            <a:r>
              <a:rPr lang="en-US" dirty="0"/>
              <a:t>add info needed </a:t>
            </a:r>
          </a:p>
          <a:p>
            <a:pPr lvl="0"/>
            <a:r>
              <a:rPr lang="en-US" dirty="0"/>
              <a:t>for this slide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02D1EBE-CF1D-4531-931D-8EDA8C7EFF7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Type here if  add info needed  for every slide</a:t>
            </a:r>
            <a:endParaRPr lang="en-US" dirty="0"/>
          </a:p>
        </p:txBody>
      </p:sp>
      <p:cxnSp>
        <p:nvCxnSpPr>
          <p:cNvPr id="12" name="Straight Connector 7">
            <a:extLst>
              <a:ext uri="{FF2B5EF4-FFF2-40B4-BE49-F238E27FC236}">
                <a16:creationId xmlns:a16="http://schemas.microsoft.com/office/drawing/2014/main" id="{9BB8C180-F262-43A9-B256-1E08EC103495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545334" y="3175"/>
            <a:ext cx="0" cy="514032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7454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11 colum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1078971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14"/>
          <p:cNvSpPr>
            <a:spLocks noGrp="1"/>
          </p:cNvSpPr>
          <p:nvPr>
            <p:ph type="pic" sz="quarter" idx="14" hasCustomPrompt="1"/>
          </p:nvPr>
        </p:nvSpPr>
        <p:spPr>
          <a:xfrm>
            <a:off x="188913" y="441325"/>
            <a:ext cx="8770144" cy="4519613"/>
          </a:xfrm>
          <a:solidFill>
            <a:schemeClr val="accent6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Fullscreen</a:t>
            </a:r>
            <a:r>
              <a:rPr lang="en-US" dirty="0"/>
              <a:t> image slide! Insert 11-column picture from </a:t>
            </a:r>
            <a:r>
              <a:rPr lang="en-US" dirty="0" err="1"/>
              <a:t>imagepack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No text but headline!</a:t>
            </a:r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978102" y="3449702"/>
            <a:ext cx="7185713" cy="541687"/>
          </a:xfr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en-GB" dirty="0"/>
              <a:t>Headline</a:t>
            </a:r>
          </a:p>
        </p:txBody>
      </p:sp>
      <p:sp>
        <p:nvSpPr>
          <p:cNvPr id="8" name="Datumsplatzhalter 28"/>
          <p:cNvSpPr>
            <a:spLocks noGrp="1"/>
          </p:cNvSpPr>
          <p:nvPr>
            <p:ph type="dt" sz="half" idx="2"/>
          </p:nvPr>
        </p:nvSpPr>
        <p:spPr>
          <a:xfrm>
            <a:off x="2579688" y="5003805"/>
            <a:ext cx="387927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D88D7170-51D6-4B60-8C55-B5C60F9F0F12}" type="datetime1">
              <a:rPr lang="en-GB" smtClean="0"/>
              <a:t>20/01/2020</a:t>
            </a:fld>
            <a:endParaRPr lang="en-GB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5D4BAD10-E9AD-4FA4-A4E0-11B4AA4045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1850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Type here if </a:t>
            </a:r>
          </a:p>
          <a:p>
            <a:pPr lvl="0"/>
            <a:r>
              <a:rPr lang="en-US" dirty="0"/>
              <a:t>add info needed </a:t>
            </a:r>
          </a:p>
          <a:p>
            <a:pPr lvl="0"/>
            <a:r>
              <a:rPr lang="en-US" dirty="0"/>
              <a:t>for this slide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E73F7A2-8EAD-4612-AD1D-D99BDA8453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Type here if  add info needed  for every slide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1797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6388644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/>
          <p:cNvSpPr/>
          <p:nvPr userDrawn="1"/>
        </p:nvSpPr>
        <p:spPr>
          <a:xfrm>
            <a:off x="186532" y="441325"/>
            <a:ext cx="8774906" cy="4519613"/>
          </a:xfrm>
          <a:prstGeom prst="rect">
            <a:avLst/>
          </a:prstGeom>
          <a:solidFill>
            <a:srgbClr val="E1EBF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 eaLnBrk="1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Datumsplatzhalter 28"/>
          <p:cNvSpPr>
            <a:spLocks noGrp="1"/>
          </p:cNvSpPr>
          <p:nvPr>
            <p:ph type="dt" sz="half" idx="2"/>
          </p:nvPr>
        </p:nvSpPr>
        <p:spPr>
          <a:xfrm>
            <a:off x="2579688" y="5003805"/>
            <a:ext cx="387927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309C451E-D256-4A78-BC9F-20D1AF345EE3}" type="datetime1">
              <a:rPr lang="en-GB" smtClean="0"/>
              <a:t>20/01/2020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EF12584-1E1D-4D71-86E5-BC9768D30C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Type here if  add info needed  for every slide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EBF2FCA-3666-4370-8138-ED6B11D77B1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7323" y="441324"/>
            <a:ext cx="3184527" cy="451961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DD5DB8D-C169-4963-B42E-7E71B8D37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16"/>
          <a:stretch/>
        </p:blipFill>
        <p:spPr>
          <a:xfrm>
            <a:off x="187323" y="1859281"/>
            <a:ext cx="3145980" cy="310324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A1D5E87-51D5-482C-B861-8677DA0A248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7323" y="441324"/>
            <a:ext cx="3145980" cy="1353903"/>
          </a:xfrm>
          <a:prstGeom prst="rect">
            <a:avLst/>
          </a:prstGeom>
        </p:spPr>
      </p:pic>
      <p:sp>
        <p:nvSpPr>
          <p:cNvPr id="15" name="Titel 5">
            <a:extLst>
              <a:ext uri="{FF2B5EF4-FFF2-40B4-BE49-F238E27FC236}">
                <a16:creationId xmlns:a16="http://schemas.microsoft.com/office/drawing/2014/main" id="{3F08AE8C-E6D1-4388-9DDC-9403B0AE0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323" y="576078"/>
            <a:ext cx="3112365" cy="747897"/>
          </a:xfrm>
          <a:noFill/>
        </p:spPr>
        <p:txBody>
          <a:bodyPr lIns="324000" tIns="0" rIns="144000" bIns="0" anchor="b">
            <a:sp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Headline</a:t>
            </a:r>
            <a:br>
              <a:rPr lang="en-GB" noProof="0" dirty="0"/>
            </a:br>
            <a:r>
              <a:rPr lang="en-GB" noProof="0" dirty="0"/>
              <a:t>two or</a:t>
            </a:r>
            <a:br>
              <a:rPr lang="en-GB" noProof="0" dirty="0"/>
            </a:br>
            <a:r>
              <a:rPr lang="en-GB" noProof="0" dirty="0"/>
              <a:t>three lines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8A45BD2A-3FD2-418F-A6BB-8A8936D83E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7322" y="2007962"/>
            <a:ext cx="3112365" cy="498598"/>
          </a:xfrm>
        </p:spPr>
        <p:txBody>
          <a:bodyPr lIns="324000" rIns="144000">
            <a:sp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Please insert text, </a:t>
            </a:r>
            <a:r>
              <a:rPr lang="de-DE" dirty="0" err="1"/>
              <a:t>graphic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picture and c</a:t>
            </a:r>
            <a:r>
              <a:rPr lang="en-US" noProof="0" dirty="0"/>
              <a:t>heck with: marketing-group@gft.com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8D4479-AF10-4799-A736-D82BB79A04F5}"/>
              </a:ext>
            </a:extLst>
          </p:cNvPr>
          <p:cNvSpPr>
            <a:spLocks/>
          </p:cNvSpPr>
          <p:nvPr userDrawn="1"/>
        </p:nvSpPr>
        <p:spPr>
          <a:xfrm>
            <a:off x="187322" y="1536710"/>
            <a:ext cx="3112365" cy="166199"/>
          </a:xfrm>
          <a:prstGeom prst="rect">
            <a:avLst/>
          </a:prstGeom>
        </p:spPr>
        <p:txBody>
          <a:bodyPr vert="horz" lIns="324000" tIns="0" rIns="144000" bIns="0" rtlCol="0">
            <a:spAutoFit/>
          </a:bodyPr>
          <a:lstStyle/>
          <a:p>
            <a:pPr marR="0" lvl="0" indent="0" defTabSz="68580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</a:pPr>
            <a:r>
              <a:rPr lang="en-US" sz="1200" b="0" noProof="0" dirty="0">
                <a:solidFill>
                  <a:schemeClr val="bg1"/>
                </a:solidFill>
                <a:ea typeface="Geneva" pitchFamily="-128" charset="-128"/>
              </a:rPr>
              <a:t>Success story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BE30909A-DFB6-49C7-8362-1755388B15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71850" y="438149"/>
            <a:ext cx="5588000" cy="3506480"/>
          </a:xfrm>
        </p:spPr>
        <p:txBody>
          <a:bodyPr lIns="396000" tIns="198000" rIns="144000" bIns="0">
            <a:spAutoFit/>
          </a:bodyPr>
          <a:lstStyle>
            <a:lvl1pPr marL="0" indent="0">
              <a:spcBef>
                <a:spcPts val="200"/>
              </a:spcBef>
              <a:buNone/>
              <a:defRPr sz="600" b="0" cap="all" baseline="0">
                <a:solidFill>
                  <a:schemeClr val="accent1"/>
                </a:solidFill>
              </a:defRPr>
            </a:lvl1pPr>
            <a:lvl2pPr marL="0" marR="0" indent="0" algn="l" defTabSz="6858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 sz="900" b="1"/>
            </a:lvl2pPr>
            <a:lvl3pPr marL="136525" indent="-136525">
              <a:spcBef>
                <a:spcPts val="200"/>
              </a:spcBef>
              <a:defRPr sz="900"/>
            </a:lvl3pPr>
          </a:lstStyle>
          <a:p>
            <a:pPr lvl="0"/>
            <a:r>
              <a:rPr lang="de-DE" dirty="0"/>
              <a:t>The </a:t>
            </a:r>
            <a:r>
              <a:rPr lang="de-DE" dirty="0" err="1"/>
              <a:t>CHallenGE</a:t>
            </a:r>
            <a:endParaRPr lang="de-DE" dirty="0"/>
          </a:p>
          <a:p>
            <a:pPr lvl="1"/>
            <a:r>
              <a:rPr lang="de-DE" dirty="0" err="1"/>
              <a:t>One-sentence-summary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  <a:p>
            <a:pPr lvl="2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2"/>
            <a:endParaRPr lang="de-DE" dirty="0"/>
          </a:p>
          <a:p>
            <a:pPr lvl="0"/>
            <a:r>
              <a:rPr lang="de-DE" dirty="0"/>
              <a:t>THE ENGAGEMENT</a:t>
            </a:r>
            <a:endParaRPr lang="en-GB" dirty="0"/>
          </a:p>
          <a:p>
            <a:pPr lvl="1"/>
            <a:r>
              <a:rPr lang="en-GB" dirty="0"/>
              <a:t>One-sentence-summary here</a:t>
            </a:r>
          </a:p>
          <a:p>
            <a:pPr lvl="2"/>
            <a:r>
              <a:rPr lang="en-GB" dirty="0"/>
              <a:t>Text</a:t>
            </a:r>
          </a:p>
          <a:p>
            <a:pPr lvl="2"/>
            <a:r>
              <a:rPr lang="en-GB" dirty="0"/>
              <a:t>Text</a:t>
            </a:r>
          </a:p>
          <a:p>
            <a:pPr lvl="2"/>
            <a:r>
              <a:rPr lang="en-GB" dirty="0"/>
              <a:t>Text</a:t>
            </a:r>
          </a:p>
          <a:p>
            <a:pPr lvl="2"/>
            <a:r>
              <a:rPr lang="en-GB" dirty="0"/>
              <a:t>Text</a:t>
            </a:r>
          </a:p>
          <a:p>
            <a:pPr lvl="2"/>
            <a:r>
              <a:rPr lang="en-GB" dirty="0"/>
              <a:t>Text</a:t>
            </a:r>
          </a:p>
          <a:p>
            <a:pPr lvl="2"/>
            <a:endParaRPr lang="de-DE" dirty="0"/>
          </a:p>
          <a:p>
            <a:pPr lvl="0"/>
            <a:r>
              <a:rPr lang="de-DE" dirty="0"/>
              <a:t>THE BENEFIT</a:t>
            </a:r>
            <a:endParaRPr lang="en-GB" dirty="0"/>
          </a:p>
          <a:p>
            <a:pPr lvl="1"/>
            <a:r>
              <a:rPr lang="en-GB" dirty="0"/>
              <a:t>One-sentence-summary here</a:t>
            </a:r>
          </a:p>
          <a:p>
            <a:pPr lvl="2"/>
            <a:r>
              <a:rPr lang="en-GB" dirty="0"/>
              <a:t>Text</a:t>
            </a:r>
          </a:p>
          <a:p>
            <a:pPr lvl="2"/>
            <a:r>
              <a:rPr lang="en-GB" dirty="0"/>
              <a:t>Text</a:t>
            </a:r>
          </a:p>
          <a:p>
            <a:pPr lvl="2"/>
            <a:r>
              <a:rPr lang="en-GB" dirty="0"/>
              <a:t>Text</a:t>
            </a:r>
          </a:p>
          <a:p>
            <a:pPr lvl="2"/>
            <a:r>
              <a:rPr lang="en-GB" dirty="0"/>
              <a:t>Text</a:t>
            </a:r>
            <a:endParaRPr lang="de-DE" dirty="0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E31F4BE4-DDEE-4D51-8F82-85B3B65E3011}"/>
              </a:ext>
            </a:extLst>
          </p:cNvPr>
          <p:cNvSpPr txBox="1">
            <a:spLocks/>
          </p:cNvSpPr>
          <p:nvPr userDrawn="1"/>
        </p:nvSpPr>
        <p:spPr>
          <a:xfrm>
            <a:off x="9542551" y="438149"/>
            <a:ext cx="2173199" cy="28536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6858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 lang="de-DE" sz="800" b="1" kern="1200" cap="all" baseline="0">
                <a:solidFill>
                  <a:schemeClr val="accent1"/>
                </a:solidFill>
                <a:latin typeface="+mn-lt"/>
                <a:ea typeface="Geneva" pitchFamily="-128" charset="-128"/>
                <a:cs typeface="+mn-cs"/>
              </a:defRPr>
            </a:lvl1pPr>
            <a:lvl2pPr marL="0" marR="0" indent="0" algn="l" defTabSz="6858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 lang="de-DE" sz="1000" b="1" kern="120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2pPr>
            <a:lvl3pPr marL="0" marR="0" indent="0" algn="l" defTabSz="6858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 lang="de-DE" sz="1000" b="0" kern="1200" baseline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3pPr>
            <a:lvl4pPr marL="0" marR="0" indent="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 lang="de-DE" sz="1000" b="1" kern="1200" smtClean="0">
                <a:solidFill>
                  <a:srgbClr val="EC6601"/>
                </a:solidFill>
                <a:latin typeface="+mn-lt"/>
                <a:ea typeface="Geneva" pitchFamily="-128" charset="-128"/>
                <a:cs typeface="+mn-cs"/>
              </a:defRPr>
            </a:lvl4pPr>
            <a:lvl5pPr marL="895350" marR="0" indent="-17780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 lang="de-DE" sz="1200" b="0" kern="1200" baseline="0">
                <a:solidFill>
                  <a:schemeClr val="tx1"/>
                </a:solidFill>
                <a:latin typeface="+mn-lt"/>
                <a:ea typeface="Geneva" pitchFamily="-128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sz="900" b="0" dirty="0"/>
              <a:t>Please use this structure and style:</a:t>
            </a:r>
          </a:p>
          <a:p>
            <a:pPr lvl="3"/>
            <a:endParaRPr lang="en-US" dirty="0"/>
          </a:p>
          <a:p>
            <a:pPr>
              <a:spcBef>
                <a:spcPts val="200"/>
              </a:spcBef>
            </a:pPr>
            <a:r>
              <a:rPr lang="en-US" sz="600" b="0" dirty="0"/>
              <a:t>The </a:t>
            </a:r>
            <a:r>
              <a:rPr lang="en-US" sz="600" b="0" dirty="0" err="1"/>
              <a:t>CHallenGE</a:t>
            </a:r>
            <a:r>
              <a:rPr lang="en-US" sz="600" b="0" dirty="0"/>
              <a:t>, 6 </a:t>
            </a:r>
            <a:r>
              <a:rPr lang="en-US" sz="600" b="0" dirty="0" err="1"/>
              <a:t>pt</a:t>
            </a:r>
            <a:r>
              <a:rPr lang="en-US" sz="600" b="0" dirty="0"/>
              <a:t>, </a:t>
            </a:r>
            <a:r>
              <a:rPr lang="en-US" sz="600" b="0" dirty="0" err="1"/>
              <a:t>unbold</a:t>
            </a:r>
            <a:endParaRPr lang="en-US" sz="600" b="0" dirty="0"/>
          </a:p>
          <a:p>
            <a:pPr lvl="1">
              <a:spcBef>
                <a:spcPts val="200"/>
              </a:spcBef>
            </a:pPr>
            <a:r>
              <a:rPr lang="en-US" sz="900" dirty="0"/>
              <a:t>One-sentence-summary, 9 </a:t>
            </a:r>
            <a:r>
              <a:rPr lang="en-US" sz="900" dirty="0" err="1"/>
              <a:t>pt</a:t>
            </a:r>
            <a:r>
              <a:rPr lang="en-US" sz="900" dirty="0"/>
              <a:t>, bold</a:t>
            </a:r>
          </a:p>
          <a:p>
            <a:pPr marL="138113" lvl="2" indent="-138113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900" dirty="0"/>
              <a:t>Bullets, 9 </a:t>
            </a:r>
            <a:r>
              <a:rPr lang="en-US" sz="900" dirty="0" err="1"/>
              <a:t>pt</a:t>
            </a:r>
            <a:r>
              <a:rPr lang="en-US" sz="900" dirty="0"/>
              <a:t>, </a:t>
            </a:r>
            <a:r>
              <a:rPr lang="en-US" sz="900" dirty="0" err="1"/>
              <a:t>unbold</a:t>
            </a:r>
            <a:endParaRPr lang="en-US" sz="900" dirty="0"/>
          </a:p>
          <a:p>
            <a:pPr marL="138113" lvl="2" indent="-138113"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en-US" sz="900" dirty="0"/>
          </a:p>
          <a:p>
            <a:pPr marL="0" lvl="2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sz="900" dirty="0"/>
              <a:t>1 empty line before next paragraph</a:t>
            </a:r>
          </a:p>
          <a:p>
            <a:pPr marL="0" lvl="2" indent="0"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dirty="0"/>
          </a:p>
          <a:p>
            <a:pPr>
              <a:spcBef>
                <a:spcPts val="200"/>
              </a:spcBef>
            </a:pPr>
            <a:r>
              <a:rPr lang="en-US" sz="600" b="0" dirty="0"/>
              <a:t>The ENGAGEMENT, 6 </a:t>
            </a:r>
            <a:r>
              <a:rPr lang="en-US" sz="600" b="0" dirty="0" err="1"/>
              <a:t>pt</a:t>
            </a:r>
            <a:r>
              <a:rPr lang="en-US" sz="600" b="0" dirty="0"/>
              <a:t>, </a:t>
            </a:r>
            <a:r>
              <a:rPr lang="en-US" sz="600" b="0" dirty="0" err="1"/>
              <a:t>unbold</a:t>
            </a:r>
            <a:endParaRPr lang="en-US" sz="600" b="0" dirty="0"/>
          </a:p>
          <a:p>
            <a:pPr lvl="1">
              <a:spcBef>
                <a:spcPts val="200"/>
              </a:spcBef>
            </a:pPr>
            <a:r>
              <a:rPr lang="en-US" sz="900" dirty="0"/>
              <a:t>One-sentence-summary, 9 </a:t>
            </a:r>
            <a:r>
              <a:rPr lang="en-US" sz="900" dirty="0" err="1"/>
              <a:t>pt</a:t>
            </a:r>
            <a:r>
              <a:rPr lang="en-US" sz="900" dirty="0"/>
              <a:t>, bold</a:t>
            </a:r>
          </a:p>
          <a:p>
            <a:pPr marL="138113" lvl="2" indent="-138113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900" dirty="0"/>
              <a:t>Bullets, 9 </a:t>
            </a:r>
            <a:r>
              <a:rPr lang="en-US" sz="900" dirty="0" err="1"/>
              <a:t>pt</a:t>
            </a:r>
            <a:r>
              <a:rPr lang="en-US" sz="900" dirty="0"/>
              <a:t>, </a:t>
            </a:r>
            <a:r>
              <a:rPr lang="en-US" sz="900" dirty="0" err="1"/>
              <a:t>unbold</a:t>
            </a:r>
            <a:endParaRPr lang="en-US" sz="900" dirty="0"/>
          </a:p>
          <a:p>
            <a:pPr marL="138113" lvl="2" indent="-138113"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en-US" sz="900" dirty="0"/>
          </a:p>
          <a:p>
            <a:pPr marL="0" lvl="2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sz="900" dirty="0"/>
              <a:t>1 empty line before next paragraph</a:t>
            </a:r>
          </a:p>
          <a:p>
            <a:pPr marL="0" lvl="2" indent="0"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dirty="0"/>
          </a:p>
          <a:p>
            <a:pPr>
              <a:spcBef>
                <a:spcPts val="200"/>
              </a:spcBef>
            </a:pPr>
            <a:r>
              <a:rPr lang="en-US" sz="600" b="0" dirty="0"/>
              <a:t>The BENEFIT, 6 </a:t>
            </a:r>
            <a:r>
              <a:rPr lang="en-US" sz="600" b="0" dirty="0" err="1"/>
              <a:t>pt</a:t>
            </a:r>
            <a:r>
              <a:rPr lang="en-US" sz="600" b="0" dirty="0"/>
              <a:t>, </a:t>
            </a:r>
            <a:r>
              <a:rPr lang="en-US" sz="600" b="0" dirty="0" err="1"/>
              <a:t>unbold</a:t>
            </a:r>
            <a:endParaRPr lang="en-US" sz="600" b="0" dirty="0"/>
          </a:p>
          <a:p>
            <a:pPr lvl="1">
              <a:spcBef>
                <a:spcPts val="200"/>
              </a:spcBef>
            </a:pPr>
            <a:r>
              <a:rPr lang="en-US" sz="900" dirty="0"/>
              <a:t>One-sentence-summary, 9 </a:t>
            </a:r>
            <a:r>
              <a:rPr lang="en-US" sz="900" dirty="0" err="1"/>
              <a:t>pt</a:t>
            </a:r>
            <a:r>
              <a:rPr lang="en-US" sz="900" dirty="0"/>
              <a:t>, bold</a:t>
            </a:r>
          </a:p>
          <a:p>
            <a:pPr marL="138113" lvl="2" indent="-138113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900" dirty="0"/>
              <a:t>Bullets, 9 </a:t>
            </a:r>
            <a:r>
              <a:rPr lang="en-US" sz="900" dirty="0" err="1"/>
              <a:t>pt</a:t>
            </a:r>
            <a:r>
              <a:rPr lang="en-US" sz="900" dirty="0"/>
              <a:t>, </a:t>
            </a:r>
            <a:r>
              <a:rPr lang="en-US" sz="900" dirty="0" err="1"/>
              <a:t>unbold</a:t>
            </a:r>
            <a:endParaRPr lang="en-US" sz="900" dirty="0"/>
          </a:p>
          <a:p>
            <a:pPr marL="138113" lvl="2" indent="-138113"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en-US" sz="900" dirty="0"/>
          </a:p>
          <a:p>
            <a:pPr marL="0" lvl="2" indent="0"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7D65DC9B-A03E-4B6E-BA94-7C0D37E183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68774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accent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35DC7D0B-3A72-4CAE-92C0-FC9CF2AC7B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71850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accent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Key sector</a:t>
            </a:r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78975FA2-C3EC-45D4-AA98-E1967D4549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0936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Key capabilities</a:t>
            </a:r>
          </a:p>
        </p:txBody>
      </p:sp>
      <p:sp>
        <p:nvSpPr>
          <p:cNvPr id="24" name="Textplatzhalter 4">
            <a:extLst>
              <a:ext uri="{FF2B5EF4-FFF2-40B4-BE49-F238E27FC236}">
                <a16:creationId xmlns:a16="http://schemas.microsoft.com/office/drawing/2014/main" id="{9116E9B1-0FEB-414C-A914-2D30C872C4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53098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Helix offering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1F4EDD36-0A21-4DAF-BFBF-D4B6DBCE55D4}"/>
              </a:ext>
            </a:extLst>
          </p:cNvPr>
          <p:cNvSpPr>
            <a:spLocks/>
          </p:cNvSpPr>
          <p:nvPr userDrawn="1"/>
        </p:nvSpPr>
        <p:spPr>
          <a:xfrm>
            <a:off x="526257" y="1359428"/>
            <a:ext cx="144000" cy="144000"/>
          </a:xfrm>
          <a:custGeom>
            <a:avLst/>
            <a:gdLst>
              <a:gd name="connsiteX0" fmla="*/ 0 w 899961"/>
              <a:gd name="connsiteY0" fmla="*/ 0 h 899961"/>
              <a:gd name="connsiteX1" fmla="*/ 313261 w 899961"/>
              <a:gd name="connsiteY1" fmla="*/ 0 h 899961"/>
              <a:gd name="connsiteX2" fmla="*/ 899961 w 899961"/>
              <a:gd name="connsiteY2" fmla="*/ 0 h 899961"/>
              <a:gd name="connsiteX3" fmla="*/ 899961 w 899961"/>
              <a:gd name="connsiteY3" fmla="*/ 313261 h 899961"/>
              <a:gd name="connsiteX4" fmla="*/ 313261 w 899961"/>
              <a:gd name="connsiteY4" fmla="*/ 313261 h 899961"/>
              <a:gd name="connsiteX5" fmla="*/ 313261 w 899961"/>
              <a:gd name="connsiteY5" fmla="*/ 899961 h 899961"/>
              <a:gd name="connsiteX6" fmla="*/ 0 w 899961"/>
              <a:gd name="connsiteY6" fmla="*/ 899961 h 899961"/>
              <a:gd name="connsiteX7" fmla="*/ 0 w 899961"/>
              <a:gd name="connsiteY7" fmla="*/ 313261 h 899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961" h="899961">
                <a:moveTo>
                  <a:pt x="0" y="0"/>
                </a:moveTo>
                <a:lnTo>
                  <a:pt x="313261" y="0"/>
                </a:lnTo>
                <a:lnTo>
                  <a:pt x="899961" y="0"/>
                </a:lnTo>
                <a:lnTo>
                  <a:pt x="899961" y="313261"/>
                </a:lnTo>
                <a:lnTo>
                  <a:pt x="313261" y="313261"/>
                </a:lnTo>
                <a:lnTo>
                  <a:pt x="313261" y="899961"/>
                </a:lnTo>
                <a:lnTo>
                  <a:pt x="0" y="899961"/>
                </a:lnTo>
                <a:lnTo>
                  <a:pt x="0" y="313261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7">
            <a:extLst>
              <a:ext uri="{FF2B5EF4-FFF2-40B4-BE49-F238E27FC236}">
                <a16:creationId xmlns:a16="http://schemas.microsoft.com/office/drawing/2014/main" id="{DC94F3C6-ECE5-4205-AF43-9D05210017E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344642" y="3175"/>
            <a:ext cx="0" cy="514032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238581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94385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5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913" y="441325"/>
            <a:ext cx="8769350" cy="451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82662" y="2701925"/>
            <a:ext cx="7186612" cy="193899"/>
          </a:xfrm>
        </p:spPr>
        <p:txBody>
          <a:bodyPr anchor="t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982662" y="3027095"/>
            <a:ext cx="7186612" cy="1123384"/>
          </a:xfrm>
        </p:spPr>
        <p:txBody>
          <a:bodyPr/>
          <a:lstStyle>
            <a:lvl1pPr marL="0" marR="0" indent="0" algn="l" defTabSz="6858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 sz="1000" baseline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GFT </a:t>
            </a:r>
            <a:r>
              <a:rPr lang="en-GB" dirty="0"/>
              <a:t>[please insert your GFT entity – see notes] </a:t>
            </a:r>
            <a:br>
              <a:rPr lang="en-GB" noProof="0" dirty="0"/>
            </a:br>
            <a:r>
              <a:rPr lang="en-GB" noProof="0" dirty="0"/>
              <a:t>First name Last 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  <a:p>
            <a:pPr lvl="0"/>
            <a:r>
              <a:rPr lang="en-GB" noProof="0" dirty="0"/>
              <a:t>Street address</a:t>
            </a:r>
            <a:br>
              <a:rPr lang="en-GB" noProof="0" dirty="0"/>
            </a:br>
            <a:r>
              <a:rPr lang="en-GB" noProof="0" dirty="0"/>
              <a:t>12345 City</a:t>
            </a:r>
          </a:p>
          <a:p>
            <a:pPr lvl="0"/>
            <a:r>
              <a:rPr lang="en-GB" noProof="0" dirty="0"/>
              <a:t>T +xx </a:t>
            </a:r>
            <a:r>
              <a:rPr lang="en-GB" noProof="0" dirty="0" err="1"/>
              <a:t>xxxx</a:t>
            </a:r>
            <a:r>
              <a:rPr lang="en-GB" noProof="0" dirty="0"/>
              <a:t> xxx-</a:t>
            </a:r>
            <a:r>
              <a:rPr lang="en-GB" noProof="0" dirty="0" err="1"/>
              <a:t>xxxx</a:t>
            </a:r>
            <a:br>
              <a:rPr lang="en-GB" noProof="0" dirty="0"/>
            </a:br>
            <a:r>
              <a:rPr lang="en-GB" noProof="0" dirty="0"/>
              <a:t>Firstname.Lastname@gft.com</a:t>
            </a:r>
          </a:p>
        </p:txBody>
      </p:sp>
      <p:sp>
        <p:nvSpPr>
          <p:cNvPr id="6" name="Textfeld 5"/>
          <p:cNvSpPr txBox="1">
            <a:spLocks/>
          </p:cNvSpPr>
          <p:nvPr userDrawn="1"/>
        </p:nvSpPr>
        <p:spPr bwMode="white">
          <a:xfrm>
            <a:off x="978102" y="663575"/>
            <a:ext cx="7191172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Shaping the future </a:t>
            </a:r>
            <a:br>
              <a:rPr lang="en-GB" sz="4400" b="1" dirty="0">
                <a:solidFill>
                  <a:schemeClr val="bg1"/>
                </a:solidFill>
              </a:rPr>
            </a:br>
            <a:r>
              <a:rPr lang="en-GB" sz="4400" b="1" dirty="0">
                <a:solidFill>
                  <a:schemeClr val="bg1"/>
                </a:solidFill>
              </a:rPr>
              <a:t>of digital business </a:t>
            </a:r>
          </a:p>
        </p:txBody>
      </p:sp>
      <p:grpSp>
        <p:nvGrpSpPr>
          <p:cNvPr id="10" name="Gruppieren 9"/>
          <p:cNvGrpSpPr>
            <a:grpSpLocks/>
          </p:cNvGrpSpPr>
          <p:nvPr userDrawn="1"/>
        </p:nvGrpSpPr>
        <p:grpSpPr>
          <a:xfrm>
            <a:off x="7767501" y="106363"/>
            <a:ext cx="1193937" cy="221456"/>
            <a:chOff x="8174038" y="147638"/>
            <a:chExt cx="787400" cy="146050"/>
          </a:xfrm>
        </p:grpSpPr>
        <p:sp>
          <p:nvSpPr>
            <p:cNvPr id="11" name="AutoShape 89"/>
            <p:cNvSpPr>
              <a:spLocks noChangeAspect="1" noChangeArrowheads="1" noTextEdit="1"/>
            </p:cNvSpPr>
            <p:nvPr userDrawn="1"/>
          </p:nvSpPr>
          <p:spPr bwMode="auto">
            <a:xfrm>
              <a:off x="8174038" y="147638"/>
              <a:ext cx="78740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2" name="Rectangle 91"/>
            <p:cNvSpPr>
              <a:spLocks noChangeArrowheads="1"/>
            </p:cNvSpPr>
            <p:nvPr userDrawn="1"/>
          </p:nvSpPr>
          <p:spPr bwMode="auto">
            <a:xfrm>
              <a:off x="8174038" y="147638"/>
              <a:ext cx="787400" cy="146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4" name="Rectangle 92"/>
            <p:cNvSpPr>
              <a:spLocks noChangeArrowheads="1"/>
            </p:cNvSpPr>
            <p:nvPr userDrawn="1"/>
          </p:nvSpPr>
          <p:spPr bwMode="auto">
            <a:xfrm>
              <a:off x="8855076" y="187326"/>
              <a:ext cx="68263" cy="66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5" name="Freeform 93"/>
            <p:cNvSpPr>
              <a:spLocks/>
            </p:cNvSpPr>
            <p:nvPr userDrawn="1"/>
          </p:nvSpPr>
          <p:spPr bwMode="auto">
            <a:xfrm>
              <a:off x="8621713" y="185738"/>
              <a:ext cx="65088" cy="69850"/>
            </a:xfrm>
            <a:custGeom>
              <a:avLst/>
              <a:gdLst>
                <a:gd name="T0" fmla="*/ 21 w 40"/>
                <a:gd name="T1" fmla="*/ 18 h 44"/>
                <a:gd name="T2" fmla="*/ 21 w 40"/>
                <a:gd name="T3" fmla="*/ 26 h 44"/>
                <a:gd name="T4" fmla="*/ 31 w 40"/>
                <a:gd name="T5" fmla="*/ 26 h 44"/>
                <a:gd name="T6" fmla="*/ 31 w 40"/>
                <a:gd name="T7" fmla="*/ 33 h 44"/>
                <a:gd name="T8" fmla="*/ 22 w 40"/>
                <a:gd name="T9" fmla="*/ 36 h 44"/>
                <a:gd name="T10" fmla="*/ 8 w 40"/>
                <a:gd name="T11" fmla="*/ 22 h 44"/>
                <a:gd name="T12" fmla="*/ 22 w 40"/>
                <a:gd name="T13" fmla="*/ 8 h 44"/>
                <a:gd name="T14" fmla="*/ 33 w 40"/>
                <a:gd name="T15" fmla="*/ 12 h 44"/>
                <a:gd name="T16" fmla="*/ 33 w 40"/>
                <a:gd name="T17" fmla="*/ 12 h 44"/>
                <a:gd name="T18" fmla="*/ 39 w 40"/>
                <a:gd name="T19" fmla="*/ 7 h 44"/>
                <a:gd name="T20" fmla="*/ 38 w 40"/>
                <a:gd name="T21" fmla="*/ 7 h 44"/>
                <a:gd name="T22" fmla="*/ 22 w 40"/>
                <a:gd name="T23" fmla="*/ 0 h 44"/>
                <a:gd name="T24" fmla="*/ 0 w 40"/>
                <a:gd name="T25" fmla="*/ 22 h 44"/>
                <a:gd name="T26" fmla="*/ 22 w 40"/>
                <a:gd name="T27" fmla="*/ 44 h 44"/>
                <a:gd name="T28" fmla="*/ 40 w 40"/>
                <a:gd name="T29" fmla="*/ 36 h 44"/>
                <a:gd name="T30" fmla="*/ 40 w 40"/>
                <a:gd name="T31" fmla="*/ 35 h 44"/>
                <a:gd name="T32" fmla="*/ 40 w 40"/>
                <a:gd name="T33" fmla="*/ 18 h 44"/>
                <a:gd name="T34" fmla="*/ 21 w 40"/>
                <a:gd name="T35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4">
                  <a:moveTo>
                    <a:pt x="21" y="18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5"/>
                    <a:pt x="26" y="36"/>
                    <a:pt x="22" y="36"/>
                  </a:cubicBezTo>
                  <a:cubicBezTo>
                    <a:pt x="14" y="36"/>
                    <a:pt x="8" y="31"/>
                    <a:pt x="8" y="22"/>
                  </a:cubicBezTo>
                  <a:cubicBezTo>
                    <a:pt x="8" y="13"/>
                    <a:pt x="14" y="8"/>
                    <a:pt x="22" y="8"/>
                  </a:cubicBezTo>
                  <a:cubicBezTo>
                    <a:pt x="26" y="8"/>
                    <a:pt x="30" y="9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4" y="3"/>
                    <a:pt x="29" y="0"/>
                    <a:pt x="22" y="0"/>
                  </a:cubicBezTo>
                  <a:cubicBezTo>
                    <a:pt x="9" y="0"/>
                    <a:pt x="0" y="9"/>
                    <a:pt x="0" y="22"/>
                  </a:cubicBezTo>
                  <a:cubicBezTo>
                    <a:pt x="0" y="35"/>
                    <a:pt x="9" y="44"/>
                    <a:pt x="22" y="44"/>
                  </a:cubicBezTo>
                  <a:cubicBezTo>
                    <a:pt x="29" y="44"/>
                    <a:pt x="36" y="41"/>
                    <a:pt x="40" y="36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6" name="Freeform 94"/>
            <p:cNvSpPr>
              <a:spLocks/>
            </p:cNvSpPr>
            <p:nvPr userDrawn="1"/>
          </p:nvSpPr>
          <p:spPr bwMode="auto">
            <a:xfrm>
              <a:off x="8702676" y="187326"/>
              <a:ext cx="50800" cy="66675"/>
            </a:xfrm>
            <a:custGeom>
              <a:avLst/>
              <a:gdLst>
                <a:gd name="T0" fmla="*/ 32 w 32"/>
                <a:gd name="T1" fmla="*/ 8 h 42"/>
                <a:gd name="T2" fmla="*/ 32 w 32"/>
                <a:gd name="T3" fmla="*/ 0 h 42"/>
                <a:gd name="T4" fmla="*/ 0 w 32"/>
                <a:gd name="T5" fmla="*/ 0 h 42"/>
                <a:gd name="T6" fmla="*/ 0 w 32"/>
                <a:gd name="T7" fmla="*/ 42 h 42"/>
                <a:gd name="T8" fmla="*/ 9 w 32"/>
                <a:gd name="T9" fmla="*/ 42 h 42"/>
                <a:gd name="T10" fmla="*/ 9 w 32"/>
                <a:gd name="T11" fmla="*/ 25 h 42"/>
                <a:gd name="T12" fmla="*/ 31 w 32"/>
                <a:gd name="T13" fmla="*/ 25 h 42"/>
                <a:gd name="T14" fmla="*/ 31 w 32"/>
                <a:gd name="T15" fmla="*/ 18 h 42"/>
                <a:gd name="T16" fmla="*/ 9 w 32"/>
                <a:gd name="T17" fmla="*/ 18 h 42"/>
                <a:gd name="T18" fmla="*/ 9 w 32"/>
                <a:gd name="T19" fmla="*/ 8 h 42"/>
                <a:gd name="T20" fmla="*/ 32 w 32"/>
                <a:gd name="T2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2">
                  <a:moveTo>
                    <a:pt x="32" y="8"/>
                  </a:moveTo>
                  <a:lnTo>
                    <a:pt x="32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9" y="42"/>
                  </a:lnTo>
                  <a:lnTo>
                    <a:pt x="9" y="25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9" y="18"/>
                  </a:lnTo>
                  <a:lnTo>
                    <a:pt x="9" y="8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7" name="Freeform 95"/>
            <p:cNvSpPr>
              <a:spLocks/>
            </p:cNvSpPr>
            <p:nvPr userDrawn="1"/>
          </p:nvSpPr>
          <p:spPr bwMode="auto">
            <a:xfrm>
              <a:off x="8761413" y="187326"/>
              <a:ext cx="50800" cy="66675"/>
            </a:xfrm>
            <a:custGeom>
              <a:avLst/>
              <a:gdLst>
                <a:gd name="T0" fmla="*/ 0 w 32"/>
                <a:gd name="T1" fmla="*/ 0 h 42"/>
                <a:gd name="T2" fmla="*/ 0 w 32"/>
                <a:gd name="T3" fmla="*/ 8 h 42"/>
                <a:gd name="T4" fmla="*/ 11 w 32"/>
                <a:gd name="T5" fmla="*/ 8 h 42"/>
                <a:gd name="T6" fmla="*/ 11 w 32"/>
                <a:gd name="T7" fmla="*/ 42 h 42"/>
                <a:gd name="T8" fmla="*/ 20 w 32"/>
                <a:gd name="T9" fmla="*/ 42 h 42"/>
                <a:gd name="T10" fmla="*/ 20 w 32"/>
                <a:gd name="T11" fmla="*/ 8 h 42"/>
                <a:gd name="T12" fmla="*/ 32 w 32"/>
                <a:gd name="T13" fmla="*/ 8 h 42"/>
                <a:gd name="T14" fmla="*/ 32 w 32"/>
                <a:gd name="T15" fmla="*/ 0 h 42"/>
                <a:gd name="T16" fmla="*/ 0 w 32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2">
                  <a:moveTo>
                    <a:pt x="0" y="0"/>
                  </a:moveTo>
                  <a:lnTo>
                    <a:pt x="0" y="8"/>
                  </a:lnTo>
                  <a:lnTo>
                    <a:pt x="11" y="8"/>
                  </a:lnTo>
                  <a:lnTo>
                    <a:pt x="11" y="42"/>
                  </a:lnTo>
                  <a:lnTo>
                    <a:pt x="20" y="42"/>
                  </a:lnTo>
                  <a:lnTo>
                    <a:pt x="2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18FD79F5-D82C-4A5A-83AE-25567CB74020}"/>
              </a:ext>
            </a:extLst>
          </p:cNvPr>
          <p:cNvSpPr txBox="1">
            <a:spLocks/>
          </p:cNvSpPr>
          <p:nvPr userDrawn="1"/>
        </p:nvSpPr>
        <p:spPr>
          <a:xfrm>
            <a:off x="982662" y="5003805"/>
            <a:ext cx="718661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b="1"/>
              <a:t>© 2019 | GFT Technologies SE and its affiliates. All rights reserved.</a:t>
            </a:r>
            <a:endParaRPr lang="en-GB" sz="600" b="1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0534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166149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B4531075-64B1-4530-AE96-AEA04B7E0CA7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4400" b="1" i="0" baseline="0" dirty="0">
              <a:solidFill>
                <a:schemeClr val="tx1"/>
              </a:solidFill>
              <a:latin typeface="Arial" panose="020B0604020202020204" pitchFamily="34" charset="0"/>
              <a:ea typeface="Genev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E67CD1-BDEF-463A-B4CF-FBA9CA1FFE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8912" y="441325"/>
            <a:ext cx="8772526" cy="4519613"/>
          </a:xfrm>
          <a:solidFill>
            <a:schemeClr val="accent6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 picture from </a:t>
            </a:r>
            <a:r>
              <a:rPr lang="en-US" dirty="0" err="1"/>
              <a:t>imagepack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82662" y="4162521"/>
            <a:ext cx="7186612" cy="193899"/>
          </a:xfrm>
        </p:spPr>
        <p:txBody>
          <a:bodyPr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Author, date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 bwMode="gray">
          <a:xfrm>
            <a:off x="978102" y="3486658"/>
            <a:ext cx="7185713" cy="541687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of the presentation</a:t>
            </a: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7767501" y="106363"/>
            <a:ext cx="1193937" cy="221456"/>
            <a:chOff x="8174038" y="147638"/>
            <a:chExt cx="787400" cy="146050"/>
          </a:xfrm>
        </p:grpSpPr>
        <p:sp>
          <p:nvSpPr>
            <p:cNvPr id="10" name="AutoShape 89"/>
            <p:cNvSpPr>
              <a:spLocks noChangeAspect="1" noChangeArrowheads="1" noTextEdit="1"/>
            </p:cNvSpPr>
            <p:nvPr userDrawn="1"/>
          </p:nvSpPr>
          <p:spPr bwMode="auto">
            <a:xfrm>
              <a:off x="8174038" y="147638"/>
              <a:ext cx="78740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2" name="Rectangle 91"/>
            <p:cNvSpPr>
              <a:spLocks noChangeArrowheads="1"/>
            </p:cNvSpPr>
            <p:nvPr userDrawn="1"/>
          </p:nvSpPr>
          <p:spPr bwMode="auto">
            <a:xfrm>
              <a:off x="8174038" y="147638"/>
              <a:ext cx="787400" cy="146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4" name="Rectangle 92"/>
            <p:cNvSpPr>
              <a:spLocks noChangeArrowheads="1"/>
            </p:cNvSpPr>
            <p:nvPr userDrawn="1"/>
          </p:nvSpPr>
          <p:spPr bwMode="auto">
            <a:xfrm>
              <a:off x="8855076" y="187326"/>
              <a:ext cx="68263" cy="66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5" name="Freeform 93"/>
            <p:cNvSpPr>
              <a:spLocks/>
            </p:cNvSpPr>
            <p:nvPr userDrawn="1"/>
          </p:nvSpPr>
          <p:spPr bwMode="auto">
            <a:xfrm>
              <a:off x="8621713" y="185738"/>
              <a:ext cx="65088" cy="69850"/>
            </a:xfrm>
            <a:custGeom>
              <a:avLst/>
              <a:gdLst>
                <a:gd name="T0" fmla="*/ 21 w 40"/>
                <a:gd name="T1" fmla="*/ 18 h 44"/>
                <a:gd name="T2" fmla="*/ 21 w 40"/>
                <a:gd name="T3" fmla="*/ 26 h 44"/>
                <a:gd name="T4" fmla="*/ 31 w 40"/>
                <a:gd name="T5" fmla="*/ 26 h 44"/>
                <a:gd name="T6" fmla="*/ 31 w 40"/>
                <a:gd name="T7" fmla="*/ 33 h 44"/>
                <a:gd name="T8" fmla="*/ 22 w 40"/>
                <a:gd name="T9" fmla="*/ 36 h 44"/>
                <a:gd name="T10" fmla="*/ 8 w 40"/>
                <a:gd name="T11" fmla="*/ 22 h 44"/>
                <a:gd name="T12" fmla="*/ 22 w 40"/>
                <a:gd name="T13" fmla="*/ 8 h 44"/>
                <a:gd name="T14" fmla="*/ 33 w 40"/>
                <a:gd name="T15" fmla="*/ 12 h 44"/>
                <a:gd name="T16" fmla="*/ 33 w 40"/>
                <a:gd name="T17" fmla="*/ 12 h 44"/>
                <a:gd name="T18" fmla="*/ 39 w 40"/>
                <a:gd name="T19" fmla="*/ 7 h 44"/>
                <a:gd name="T20" fmla="*/ 38 w 40"/>
                <a:gd name="T21" fmla="*/ 7 h 44"/>
                <a:gd name="T22" fmla="*/ 22 w 40"/>
                <a:gd name="T23" fmla="*/ 0 h 44"/>
                <a:gd name="T24" fmla="*/ 0 w 40"/>
                <a:gd name="T25" fmla="*/ 22 h 44"/>
                <a:gd name="T26" fmla="*/ 22 w 40"/>
                <a:gd name="T27" fmla="*/ 44 h 44"/>
                <a:gd name="T28" fmla="*/ 40 w 40"/>
                <a:gd name="T29" fmla="*/ 36 h 44"/>
                <a:gd name="T30" fmla="*/ 40 w 40"/>
                <a:gd name="T31" fmla="*/ 35 h 44"/>
                <a:gd name="T32" fmla="*/ 40 w 40"/>
                <a:gd name="T33" fmla="*/ 18 h 44"/>
                <a:gd name="T34" fmla="*/ 21 w 40"/>
                <a:gd name="T35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4">
                  <a:moveTo>
                    <a:pt x="21" y="18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5"/>
                    <a:pt x="26" y="36"/>
                    <a:pt x="22" y="36"/>
                  </a:cubicBezTo>
                  <a:cubicBezTo>
                    <a:pt x="14" y="36"/>
                    <a:pt x="8" y="31"/>
                    <a:pt x="8" y="22"/>
                  </a:cubicBezTo>
                  <a:cubicBezTo>
                    <a:pt x="8" y="13"/>
                    <a:pt x="14" y="8"/>
                    <a:pt x="22" y="8"/>
                  </a:cubicBezTo>
                  <a:cubicBezTo>
                    <a:pt x="26" y="8"/>
                    <a:pt x="30" y="9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4" y="3"/>
                    <a:pt x="29" y="0"/>
                    <a:pt x="22" y="0"/>
                  </a:cubicBezTo>
                  <a:cubicBezTo>
                    <a:pt x="9" y="0"/>
                    <a:pt x="0" y="9"/>
                    <a:pt x="0" y="22"/>
                  </a:cubicBezTo>
                  <a:cubicBezTo>
                    <a:pt x="0" y="35"/>
                    <a:pt x="9" y="44"/>
                    <a:pt x="22" y="44"/>
                  </a:cubicBezTo>
                  <a:cubicBezTo>
                    <a:pt x="29" y="44"/>
                    <a:pt x="36" y="41"/>
                    <a:pt x="40" y="36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6" name="Freeform 94"/>
            <p:cNvSpPr>
              <a:spLocks/>
            </p:cNvSpPr>
            <p:nvPr userDrawn="1"/>
          </p:nvSpPr>
          <p:spPr bwMode="auto">
            <a:xfrm>
              <a:off x="8702676" y="187326"/>
              <a:ext cx="50800" cy="66675"/>
            </a:xfrm>
            <a:custGeom>
              <a:avLst/>
              <a:gdLst>
                <a:gd name="T0" fmla="*/ 32 w 32"/>
                <a:gd name="T1" fmla="*/ 8 h 42"/>
                <a:gd name="T2" fmla="*/ 32 w 32"/>
                <a:gd name="T3" fmla="*/ 0 h 42"/>
                <a:gd name="T4" fmla="*/ 0 w 32"/>
                <a:gd name="T5" fmla="*/ 0 h 42"/>
                <a:gd name="T6" fmla="*/ 0 w 32"/>
                <a:gd name="T7" fmla="*/ 42 h 42"/>
                <a:gd name="T8" fmla="*/ 9 w 32"/>
                <a:gd name="T9" fmla="*/ 42 h 42"/>
                <a:gd name="T10" fmla="*/ 9 w 32"/>
                <a:gd name="T11" fmla="*/ 25 h 42"/>
                <a:gd name="T12" fmla="*/ 31 w 32"/>
                <a:gd name="T13" fmla="*/ 25 h 42"/>
                <a:gd name="T14" fmla="*/ 31 w 32"/>
                <a:gd name="T15" fmla="*/ 18 h 42"/>
                <a:gd name="T16" fmla="*/ 9 w 32"/>
                <a:gd name="T17" fmla="*/ 18 h 42"/>
                <a:gd name="T18" fmla="*/ 9 w 32"/>
                <a:gd name="T19" fmla="*/ 8 h 42"/>
                <a:gd name="T20" fmla="*/ 32 w 32"/>
                <a:gd name="T2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2">
                  <a:moveTo>
                    <a:pt x="32" y="8"/>
                  </a:moveTo>
                  <a:lnTo>
                    <a:pt x="32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9" y="42"/>
                  </a:lnTo>
                  <a:lnTo>
                    <a:pt x="9" y="25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9" y="18"/>
                  </a:lnTo>
                  <a:lnTo>
                    <a:pt x="9" y="8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17" name="Freeform 95"/>
            <p:cNvSpPr>
              <a:spLocks/>
            </p:cNvSpPr>
            <p:nvPr userDrawn="1"/>
          </p:nvSpPr>
          <p:spPr bwMode="auto">
            <a:xfrm>
              <a:off x="8761413" y="187326"/>
              <a:ext cx="50800" cy="66675"/>
            </a:xfrm>
            <a:custGeom>
              <a:avLst/>
              <a:gdLst>
                <a:gd name="T0" fmla="*/ 0 w 32"/>
                <a:gd name="T1" fmla="*/ 0 h 42"/>
                <a:gd name="T2" fmla="*/ 0 w 32"/>
                <a:gd name="T3" fmla="*/ 8 h 42"/>
                <a:gd name="T4" fmla="*/ 11 w 32"/>
                <a:gd name="T5" fmla="*/ 8 h 42"/>
                <a:gd name="T6" fmla="*/ 11 w 32"/>
                <a:gd name="T7" fmla="*/ 42 h 42"/>
                <a:gd name="T8" fmla="*/ 20 w 32"/>
                <a:gd name="T9" fmla="*/ 42 h 42"/>
                <a:gd name="T10" fmla="*/ 20 w 32"/>
                <a:gd name="T11" fmla="*/ 8 h 42"/>
                <a:gd name="T12" fmla="*/ 32 w 32"/>
                <a:gd name="T13" fmla="*/ 8 h 42"/>
                <a:gd name="T14" fmla="*/ 32 w 32"/>
                <a:gd name="T15" fmla="*/ 0 h 42"/>
                <a:gd name="T16" fmla="*/ 0 w 32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2">
                  <a:moveTo>
                    <a:pt x="0" y="0"/>
                  </a:moveTo>
                  <a:lnTo>
                    <a:pt x="0" y="8"/>
                  </a:lnTo>
                  <a:lnTo>
                    <a:pt x="11" y="8"/>
                  </a:lnTo>
                  <a:lnTo>
                    <a:pt x="11" y="42"/>
                  </a:lnTo>
                  <a:lnTo>
                    <a:pt x="20" y="42"/>
                  </a:lnTo>
                  <a:lnTo>
                    <a:pt x="2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0CBF6281-0A78-4575-8718-8837B62FBA32}"/>
              </a:ext>
            </a:extLst>
          </p:cNvPr>
          <p:cNvSpPr txBox="1">
            <a:spLocks/>
          </p:cNvSpPr>
          <p:nvPr userDrawn="1"/>
        </p:nvSpPr>
        <p:spPr>
          <a:xfrm>
            <a:off x="982662" y="5003805"/>
            <a:ext cx="7186612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b="1"/>
              <a:t>© 2019 | GFT Technologies SE and its affiliates. All rights reserved.</a:t>
            </a:r>
            <a:endParaRPr lang="en-GB" sz="600" b="1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9576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657088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Headline</a:t>
            </a:r>
          </a:p>
        </p:txBody>
      </p:sp>
      <p:sp>
        <p:nvSpPr>
          <p:cNvPr id="8" name="Datumsplatzhalter 28"/>
          <p:cNvSpPr>
            <a:spLocks noGrp="1"/>
          </p:cNvSpPr>
          <p:nvPr>
            <p:ph type="dt" sz="half" idx="2"/>
          </p:nvPr>
        </p:nvSpPr>
        <p:spPr>
          <a:xfrm>
            <a:off x="2579688" y="5003805"/>
            <a:ext cx="387927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F083F41A-041A-4006-B4DB-57C47C38AE86}" type="datetime1">
              <a:rPr lang="en-GB" smtClean="0"/>
              <a:t>20/01/2020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78102" y="1263728"/>
            <a:ext cx="7191375" cy="1166473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0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Type here if </a:t>
            </a:r>
          </a:p>
          <a:p>
            <a:pPr lvl="0"/>
            <a:r>
              <a:rPr lang="en-US" dirty="0"/>
              <a:t>add info needed </a:t>
            </a:r>
          </a:p>
          <a:p>
            <a:pPr lvl="0"/>
            <a:r>
              <a:rPr lang="en-US" dirty="0"/>
              <a:t>for this slide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870CD05-EA9F-401C-916E-99B020B205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Type here if  add info needed  for every slide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4553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044457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/>
          <p:cNvSpPr/>
          <p:nvPr userDrawn="1"/>
        </p:nvSpPr>
        <p:spPr>
          <a:xfrm>
            <a:off x="186532" y="441325"/>
            <a:ext cx="8774906" cy="4519613"/>
          </a:xfrm>
          <a:prstGeom prst="rect">
            <a:avLst/>
          </a:prstGeom>
          <a:solidFill>
            <a:srgbClr val="E1EBF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 eaLnBrk="1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Headline</a:t>
            </a:r>
          </a:p>
        </p:txBody>
      </p:sp>
      <p:sp>
        <p:nvSpPr>
          <p:cNvPr id="8" name="Datumsplatzhalter 28"/>
          <p:cNvSpPr>
            <a:spLocks noGrp="1"/>
          </p:cNvSpPr>
          <p:nvPr>
            <p:ph type="dt" sz="half" idx="2"/>
          </p:nvPr>
        </p:nvSpPr>
        <p:spPr>
          <a:xfrm>
            <a:off x="2579688" y="5003805"/>
            <a:ext cx="387927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309C451E-D256-4A78-BC9F-20D1AF345EE3}" type="datetime1">
              <a:rPr lang="en-GB" smtClean="0"/>
              <a:t>20/01/2020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78102" y="1263728"/>
            <a:ext cx="7191375" cy="1166473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54FA93F6-62E7-41DF-8661-4C3CF8F4CB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1850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Type here if </a:t>
            </a:r>
          </a:p>
          <a:p>
            <a:pPr lvl="0"/>
            <a:r>
              <a:rPr lang="en-US" dirty="0"/>
              <a:t>add info needed </a:t>
            </a:r>
          </a:p>
          <a:p>
            <a:pPr lvl="0"/>
            <a:r>
              <a:rPr lang="en-US" dirty="0"/>
              <a:t>for this slide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EF12584-1E1D-4D71-86E5-BC9768D30C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Type here if  add info needed  for every slide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6147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grey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413554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Placeholder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" b="103"/>
          <a:stretch>
            <a:fillRect/>
          </a:stretch>
        </p:blipFill>
        <p:spPr>
          <a:xfrm>
            <a:off x="186532" y="441325"/>
            <a:ext cx="8772525" cy="4519613"/>
          </a:xfrm>
          <a:prstGeom prst="rect">
            <a:avLst/>
          </a:prstGeom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Headline</a:t>
            </a:r>
          </a:p>
        </p:txBody>
      </p:sp>
      <p:sp>
        <p:nvSpPr>
          <p:cNvPr id="8" name="Datumsplatzhalter 28"/>
          <p:cNvSpPr>
            <a:spLocks noGrp="1"/>
          </p:cNvSpPr>
          <p:nvPr>
            <p:ph type="dt" sz="half" idx="2"/>
          </p:nvPr>
        </p:nvSpPr>
        <p:spPr>
          <a:xfrm>
            <a:off x="2579688" y="5003805"/>
            <a:ext cx="387927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C0C9140A-8AD1-4D8E-9F46-B47E3C53E85F}" type="datetime1">
              <a:rPr lang="en-GB" smtClean="0"/>
              <a:t>20/01/2020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78102" y="1263728"/>
            <a:ext cx="7191375" cy="1166473"/>
          </a:xfrm>
        </p:spPr>
        <p:txBody>
          <a:bodyPr>
            <a:spAutoFit/>
          </a:bodyPr>
          <a:lstStyle/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013F5E1D-85A9-4425-A8C9-CB60BF55C4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1850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Type here if </a:t>
            </a:r>
          </a:p>
          <a:p>
            <a:pPr lvl="0"/>
            <a:r>
              <a:rPr lang="en-US" dirty="0"/>
              <a:t>add info needed </a:t>
            </a:r>
          </a:p>
          <a:p>
            <a:pPr lvl="0"/>
            <a:r>
              <a:rPr lang="en-US" dirty="0"/>
              <a:t>for this slide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D9D36D9-C156-418A-BE53-5B9A805CA3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Type here if  add info needed  for every slide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2769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with flexib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686897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3"/>
          <p:cNvSpPr>
            <a:spLocks noGrp="1"/>
          </p:cNvSpPr>
          <p:nvPr>
            <p:ph type="pic" sz="quarter" idx="11" hasCustomPrompt="1"/>
          </p:nvPr>
        </p:nvSpPr>
        <p:spPr>
          <a:xfrm>
            <a:off x="188912" y="441325"/>
            <a:ext cx="8772525" cy="4519613"/>
          </a:xfrm>
          <a:solidFill>
            <a:schemeClr val="accent6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slide! Only insert background visuals from </a:t>
            </a:r>
            <a:r>
              <a:rPr lang="en-US" dirty="0" err="1"/>
              <a:t>imagepack</a:t>
            </a:r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Headline</a:t>
            </a:r>
          </a:p>
        </p:txBody>
      </p:sp>
      <p:sp>
        <p:nvSpPr>
          <p:cNvPr id="8" name="Datumsplatzhalter 28"/>
          <p:cNvSpPr>
            <a:spLocks noGrp="1"/>
          </p:cNvSpPr>
          <p:nvPr>
            <p:ph type="dt" sz="half" idx="2"/>
          </p:nvPr>
        </p:nvSpPr>
        <p:spPr>
          <a:xfrm>
            <a:off x="2579688" y="5003805"/>
            <a:ext cx="387927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882CB017-A8AC-4BBA-91DA-603FE15B45E8}" type="datetime1">
              <a:rPr lang="en-GB" smtClean="0"/>
              <a:t>20/01/2020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78102" y="1263728"/>
            <a:ext cx="7191375" cy="1166473"/>
          </a:xfrm>
        </p:spPr>
        <p:txBody>
          <a:bodyPr/>
          <a:lstStyle/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8F8833A2-98CC-4338-9C2C-393F15CE3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1850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Type here if </a:t>
            </a:r>
          </a:p>
          <a:p>
            <a:pPr lvl="0"/>
            <a:r>
              <a:rPr lang="en-US" dirty="0"/>
              <a:t>add info needed </a:t>
            </a:r>
          </a:p>
          <a:p>
            <a:pPr lvl="0"/>
            <a:r>
              <a:rPr lang="en-US" dirty="0"/>
              <a:t>for this slide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0C173FC-6BAA-449D-ADEC-1A647C3CD9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Type here if  add info needed  for every slide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3607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236913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Placeholder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2" y="441325"/>
            <a:ext cx="8765125" cy="4519613"/>
          </a:xfrm>
          <a:prstGeom prst="rect">
            <a:avLst/>
          </a:prstGeom>
        </p:spPr>
      </p:pic>
      <p:sp>
        <p:nvSpPr>
          <p:cNvPr id="12" name="Datumsplatzhalter 28"/>
          <p:cNvSpPr>
            <a:spLocks noGrp="1"/>
          </p:cNvSpPr>
          <p:nvPr>
            <p:ph type="dt" sz="half" idx="2"/>
          </p:nvPr>
        </p:nvSpPr>
        <p:spPr>
          <a:xfrm>
            <a:off x="2579688" y="5003805"/>
            <a:ext cx="387927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47454CA1-7487-4C96-A3FB-BB48F2EF4CA4}" type="datetime1">
              <a:rPr lang="en-GB" smtClean="0"/>
              <a:t>20/01/2020</a:t>
            </a:fld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783080" y="1767028"/>
            <a:ext cx="6386194" cy="1868204"/>
          </a:xfrm>
        </p:spPr>
        <p:txBody>
          <a:bodyPr anchor="ctr"/>
          <a:lstStyle>
            <a:lvl1pPr marL="358775" indent="-358775">
              <a:spcBef>
                <a:spcPts val="1200"/>
              </a:spcBef>
              <a:buFont typeface="+mj-lt"/>
              <a:buAutoNum type="arabicPeriod"/>
              <a:defRPr sz="2000" b="1" baseline="0"/>
            </a:lvl1pPr>
            <a:lvl2pPr marL="541338" indent="-182563">
              <a:defRPr/>
            </a:lvl2pPr>
          </a:lstStyle>
          <a:p>
            <a:pPr lvl="0"/>
            <a:r>
              <a:rPr lang="en-GB" dirty="0"/>
              <a:t>Agenda point 1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Text</a:t>
            </a:r>
          </a:p>
          <a:p>
            <a:pPr lvl="0"/>
            <a:r>
              <a:rPr lang="en-GB" dirty="0"/>
              <a:t>Agenda point 2</a:t>
            </a:r>
          </a:p>
          <a:p>
            <a:pPr lvl="0"/>
            <a:r>
              <a:rPr lang="en-GB" dirty="0"/>
              <a:t>Agenda point 3</a:t>
            </a:r>
          </a:p>
        </p:txBody>
      </p:sp>
      <p:sp>
        <p:nvSpPr>
          <p:cNvPr id="2" name="Rechteck 1"/>
          <p:cNvSpPr/>
          <p:nvPr userDrawn="1"/>
        </p:nvSpPr>
        <p:spPr>
          <a:xfrm>
            <a:off x="188912" y="441325"/>
            <a:ext cx="787401" cy="451961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vert270" lIns="108000" tIns="108000" rIns="108000" bIns="108000" rtlCol="0" anchor="ctr">
            <a:noAutofit/>
          </a:bodyPr>
          <a:lstStyle/>
          <a:p>
            <a:pPr marR="0" lvl="0" indent="0" algn="ctr" defTabSz="68580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</a:pPr>
            <a:r>
              <a:rPr lang="en-GB" sz="3000" b="1" cap="none" baseline="0" dirty="0">
                <a:solidFill>
                  <a:schemeClr val="bg1"/>
                </a:solidFill>
                <a:ea typeface="Geneva" pitchFamily="-128" charset="-128"/>
              </a:rPr>
              <a:t>Agenda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8819F950-F663-403A-9D92-400A294581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1850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Type here if </a:t>
            </a:r>
          </a:p>
          <a:p>
            <a:pPr lvl="0"/>
            <a:r>
              <a:rPr lang="en-US" dirty="0"/>
              <a:t>add info needed </a:t>
            </a:r>
          </a:p>
          <a:p>
            <a:pPr lvl="0"/>
            <a:r>
              <a:rPr lang="en-US" dirty="0"/>
              <a:t>for this slide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DBE4AE-E329-4A81-A37F-04E2E1F0C9D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Type here if  add info needed  for every slide</a:t>
            </a:r>
            <a:endParaRPr lang="en-US" dirty="0"/>
          </a:p>
        </p:txBody>
      </p:sp>
      <p:cxnSp>
        <p:nvCxnSpPr>
          <p:cNvPr id="10" name="Straight Connector 7">
            <a:extLst>
              <a:ext uri="{FF2B5EF4-FFF2-40B4-BE49-F238E27FC236}">
                <a16:creationId xmlns:a16="http://schemas.microsoft.com/office/drawing/2014/main" id="{D71BFA04-319E-4EED-B315-8215AB0D230D}"/>
              </a:ext>
            </a:extLst>
          </p:cNvPr>
          <p:cNvCxnSpPr/>
          <p:nvPr userDrawn="1"/>
        </p:nvCxnSpPr>
        <p:spPr bwMode="gray">
          <a:xfrm flipH="1">
            <a:off x="948518" y="394705"/>
            <a:ext cx="0" cy="46091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218075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757782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441325"/>
            <a:ext cx="8771419" cy="4522858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2" y="4125566"/>
            <a:ext cx="7186612" cy="193899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978102" y="3449702"/>
            <a:ext cx="7185713" cy="541687"/>
          </a:xfr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en-GB" dirty="0"/>
              <a:t>Headline</a:t>
            </a:r>
          </a:p>
        </p:txBody>
      </p:sp>
      <p:sp>
        <p:nvSpPr>
          <p:cNvPr id="7" name="Datumsplatzhalter 28"/>
          <p:cNvSpPr>
            <a:spLocks noGrp="1"/>
          </p:cNvSpPr>
          <p:nvPr>
            <p:ph type="dt" sz="half" idx="2"/>
          </p:nvPr>
        </p:nvSpPr>
        <p:spPr>
          <a:xfrm>
            <a:off x="2579688" y="5003805"/>
            <a:ext cx="387927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DBEF86FA-B96D-4345-BDDC-824718EE4D18}" type="datetime1">
              <a:rPr lang="en-GB" smtClean="0"/>
              <a:t>20/01/2020</a:t>
            </a:fld>
            <a:endParaRPr lang="en-GB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8D0E2658-4090-408A-BE49-52E49D2719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1850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Type here if </a:t>
            </a:r>
          </a:p>
          <a:p>
            <a:pPr lvl="0"/>
            <a:r>
              <a:rPr lang="en-US" dirty="0"/>
              <a:t>add info needed </a:t>
            </a:r>
          </a:p>
          <a:p>
            <a:pPr lvl="0"/>
            <a:r>
              <a:rPr lang="en-US" dirty="0"/>
              <a:t>for this slide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C8D4A77-C815-43A6-9465-EF3B0404BCF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Type here if  add info needed  for every slide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3198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4 colum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kt 17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694621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8" name="Objekt 1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3790949" y="633413"/>
            <a:ext cx="4372865" cy="276999"/>
          </a:xfrm>
        </p:spPr>
        <p:txBody>
          <a:bodyPr/>
          <a:lstStyle>
            <a:lvl1pPr>
              <a:defRPr sz="2000" b="1"/>
            </a:lvl1pPr>
          </a:lstStyle>
          <a:p>
            <a:r>
              <a:rPr lang="en-GB" dirty="0"/>
              <a:t>Headline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 hasCustomPrompt="1"/>
          </p:nvPr>
        </p:nvSpPr>
        <p:spPr>
          <a:xfrm>
            <a:off x="188914" y="441325"/>
            <a:ext cx="3125786" cy="4519612"/>
          </a:xfrm>
          <a:solidFill>
            <a:schemeClr val="accent6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4-column picture from </a:t>
            </a:r>
            <a:r>
              <a:rPr lang="en-US" dirty="0" err="1"/>
              <a:t>imagepack</a:t>
            </a:r>
            <a:endParaRPr lang="en-US" dirty="0"/>
          </a:p>
        </p:txBody>
      </p:sp>
      <p:sp>
        <p:nvSpPr>
          <p:cNvPr id="10" name="Datumsplatzhalter 28"/>
          <p:cNvSpPr>
            <a:spLocks noGrp="1"/>
          </p:cNvSpPr>
          <p:nvPr>
            <p:ph type="dt" sz="half" idx="2"/>
          </p:nvPr>
        </p:nvSpPr>
        <p:spPr>
          <a:xfrm>
            <a:off x="2579688" y="5003805"/>
            <a:ext cx="387927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8859B784-B4DA-46A0-AE05-FF0B2630EAC9}" type="datetime1">
              <a:rPr lang="en-GB" smtClean="0"/>
              <a:t>20/01/2020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790950" y="1264937"/>
            <a:ext cx="4378326" cy="1166473"/>
          </a:xfrm>
        </p:spPr>
        <p:txBody>
          <a:bodyPr/>
          <a:lstStyle/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7B95DE6E-87AD-42F6-8B4E-274F5A3E0C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1850" y="86336"/>
            <a:ext cx="720000" cy="2492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600" b="1">
                <a:solidFill>
                  <a:schemeClr val="bg1"/>
                </a:solidFill>
              </a:defRPr>
            </a:lvl1pPr>
            <a:lvl2pPr marL="177800" indent="0">
              <a:buNone/>
              <a:defRPr sz="600" b="1">
                <a:solidFill>
                  <a:schemeClr val="accent1"/>
                </a:solidFill>
              </a:defRPr>
            </a:lvl2pPr>
            <a:lvl3pPr marL="361950" indent="0">
              <a:buNone/>
              <a:defRPr sz="600" b="1">
                <a:solidFill>
                  <a:schemeClr val="accent1"/>
                </a:solidFill>
              </a:defRPr>
            </a:lvl3pPr>
            <a:lvl4pPr marL="539750" indent="0">
              <a:buNone/>
              <a:defRPr sz="600" b="1">
                <a:solidFill>
                  <a:schemeClr val="accent1"/>
                </a:solidFill>
              </a:defRPr>
            </a:lvl4pPr>
            <a:lvl5pPr marL="717550" indent="0">
              <a:buNone/>
              <a:defRPr sz="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Type here if </a:t>
            </a:r>
          </a:p>
          <a:p>
            <a:pPr lvl="0"/>
            <a:r>
              <a:rPr lang="en-US" dirty="0"/>
              <a:t>add info needed </a:t>
            </a:r>
          </a:p>
          <a:p>
            <a:pPr lvl="0"/>
            <a:r>
              <a:rPr lang="en-US" dirty="0"/>
              <a:t>for this slide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55E8B99-32D4-4B43-B94C-5FF82078D81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Type here if  add info needed  for every slide</a:t>
            </a:r>
            <a:endParaRPr lang="en-US" dirty="0"/>
          </a:p>
        </p:txBody>
      </p:sp>
      <p:cxnSp>
        <p:nvCxnSpPr>
          <p:cNvPr id="12" name="Straight Connector 7">
            <a:extLst>
              <a:ext uri="{FF2B5EF4-FFF2-40B4-BE49-F238E27FC236}">
                <a16:creationId xmlns:a16="http://schemas.microsoft.com/office/drawing/2014/main" id="{C894FF3C-9FBA-4567-A4A3-338ACFB8006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344642" y="3175"/>
            <a:ext cx="0" cy="514032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335374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kt 30" hidden="1"/>
          <p:cNvGraphicFramePr>
            <a:graphicFrameLocks noChangeAspect="1"/>
          </p:cNvGraphicFramePr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273864166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Folie" r:id="rId18" imgW="270" imgH="270" progId="TCLayout.ActiveDocument.1">
                  <p:embed/>
                </p:oleObj>
              </mc:Choice>
              <mc:Fallback>
                <p:oleObj name="think-cell Folie" r:id="rId18" imgW="270" imgH="270" progId="TCLayout.ActiveDocument.1">
                  <p:embed/>
                  <p:pic>
                    <p:nvPicPr>
                      <p:cNvPr id="31" name="Objekt 30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574725" y="-463828"/>
            <a:ext cx="796922" cy="428109"/>
            <a:chOff x="2574725" y="-463828"/>
            <a:chExt cx="796922" cy="428109"/>
          </a:xfrm>
        </p:grpSpPr>
        <p:sp>
          <p:nvSpPr>
            <p:cNvPr id="85" name="Rechteck 84"/>
            <p:cNvSpPr/>
            <p:nvPr/>
          </p:nvSpPr>
          <p:spPr>
            <a:xfrm>
              <a:off x="2574725" y="-463828"/>
              <a:ext cx="796922" cy="349528"/>
            </a:xfrm>
            <a:prstGeom prst="rect">
              <a:avLst/>
            </a:prstGeom>
            <a:solidFill>
              <a:srgbClr val="FF68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08000" rIns="36000" bIns="108000"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800" dirty="0">
                  <a:solidFill>
                    <a:schemeClr val="bg1"/>
                  </a:solidFill>
                </a:rPr>
                <a:t>Optional</a:t>
              </a:r>
              <a:br>
                <a:rPr lang="en-GB" sz="800" dirty="0">
                  <a:solidFill>
                    <a:schemeClr val="bg1"/>
                  </a:solidFill>
                </a:rPr>
              </a:br>
              <a:r>
                <a:rPr lang="en-GB" sz="600" dirty="0">
                  <a:solidFill>
                    <a:schemeClr val="bg1"/>
                  </a:solidFill>
                </a:rPr>
                <a:t>(works like a footer, description</a:t>
              </a:r>
              <a:r>
                <a:rPr lang="en-GB" sz="600" baseline="0" dirty="0">
                  <a:solidFill>
                    <a:schemeClr val="bg1"/>
                  </a:solidFill>
                </a:rPr>
                <a:t> slide 6</a:t>
              </a:r>
              <a:r>
                <a:rPr lang="en-GB" sz="600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4" name="Gleichschenkliges Dreieck 3"/>
            <p:cNvSpPr/>
            <p:nvPr userDrawn="1"/>
          </p:nvSpPr>
          <p:spPr>
            <a:xfrm rot="10800000">
              <a:off x="2900558" y="-114300"/>
              <a:ext cx="145256" cy="78581"/>
            </a:xfrm>
            <a:prstGeom prst="triangle">
              <a:avLst/>
            </a:prstGeom>
            <a:solidFill>
              <a:srgbClr val="FF68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375028" y="-463828"/>
            <a:ext cx="796922" cy="428109"/>
            <a:chOff x="3375028" y="-463828"/>
            <a:chExt cx="796922" cy="428109"/>
          </a:xfrm>
        </p:grpSpPr>
        <p:sp>
          <p:nvSpPr>
            <p:cNvPr id="86" name="Rechteck 85"/>
            <p:cNvSpPr/>
            <p:nvPr/>
          </p:nvSpPr>
          <p:spPr>
            <a:xfrm>
              <a:off x="3375028" y="-463828"/>
              <a:ext cx="796922" cy="3495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08000" rIns="36000" bIns="108000"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800" dirty="0">
                  <a:solidFill>
                    <a:schemeClr val="tx1"/>
                  </a:solidFill>
                </a:rPr>
                <a:t>Optional</a:t>
              </a:r>
              <a:br>
                <a:rPr lang="en-GB" sz="800" dirty="0">
                  <a:solidFill>
                    <a:schemeClr val="tx1"/>
                  </a:solidFill>
                </a:rPr>
              </a:br>
              <a:r>
                <a:rPr lang="en-GB" sz="600" dirty="0">
                  <a:solidFill>
                    <a:schemeClr val="tx1"/>
                  </a:solidFill>
                </a:rPr>
                <a:t>(if there is no [3] this moves to the left)</a:t>
              </a:r>
            </a:p>
          </p:txBody>
        </p:sp>
        <p:sp>
          <p:nvSpPr>
            <p:cNvPr id="87" name="Gleichschenkliges Dreieck 86"/>
            <p:cNvSpPr/>
            <p:nvPr userDrawn="1"/>
          </p:nvSpPr>
          <p:spPr>
            <a:xfrm rot="10800000">
              <a:off x="3700861" y="-114300"/>
              <a:ext cx="145256" cy="78581"/>
            </a:xfrm>
            <a:prstGeom prst="triangl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776414" y="-463828"/>
            <a:ext cx="798310" cy="428109"/>
            <a:chOff x="1776414" y="-463828"/>
            <a:chExt cx="798310" cy="428109"/>
          </a:xfrm>
        </p:grpSpPr>
        <p:sp>
          <p:nvSpPr>
            <p:cNvPr id="84" name="Rechteck 83"/>
            <p:cNvSpPr/>
            <p:nvPr/>
          </p:nvSpPr>
          <p:spPr>
            <a:xfrm>
              <a:off x="1776414" y="-463828"/>
              <a:ext cx="798310" cy="3495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08000" rIns="36000" bIns="108000"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800" dirty="0">
                  <a:solidFill>
                    <a:schemeClr val="tx1"/>
                  </a:solidFill>
                </a:rPr>
                <a:t>Withdrawn</a:t>
              </a:r>
              <a:br>
                <a:rPr lang="en-GB" sz="800" dirty="0">
                  <a:solidFill>
                    <a:schemeClr val="tx1"/>
                  </a:solidFill>
                </a:rPr>
              </a:br>
              <a:r>
                <a:rPr lang="en-GB" sz="600" dirty="0">
                  <a:solidFill>
                    <a:schemeClr val="tx1"/>
                  </a:solidFill>
                </a:rPr>
                <a:t>(only if necessary, via the master view)</a:t>
              </a:r>
            </a:p>
          </p:txBody>
        </p:sp>
        <p:sp>
          <p:nvSpPr>
            <p:cNvPr id="88" name="Gleichschenkliges Dreieck 87"/>
            <p:cNvSpPr/>
            <p:nvPr userDrawn="1"/>
          </p:nvSpPr>
          <p:spPr>
            <a:xfrm rot="10800000">
              <a:off x="2102941" y="-114300"/>
              <a:ext cx="145256" cy="78581"/>
            </a:xfrm>
            <a:prstGeom prst="triangl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977900" y="-463828"/>
            <a:ext cx="799901" cy="428109"/>
            <a:chOff x="977900" y="-463828"/>
            <a:chExt cx="799901" cy="428109"/>
          </a:xfrm>
        </p:grpSpPr>
        <p:sp>
          <p:nvSpPr>
            <p:cNvPr id="70" name="Rechteck 69"/>
            <p:cNvSpPr/>
            <p:nvPr/>
          </p:nvSpPr>
          <p:spPr>
            <a:xfrm>
              <a:off x="977900" y="-463828"/>
              <a:ext cx="799901" cy="349528"/>
            </a:xfrm>
            <a:prstGeom prst="rect">
              <a:avLst/>
            </a:prstGeom>
            <a:solidFill>
              <a:srgbClr val="FF68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08000" rIns="36000" bIns="108000" rtlCol="0" anchor="ctr"/>
            <a:lstStyle/>
            <a:p>
              <a:pPr algn="ctr">
                <a:lnSpc>
                  <a:spcPct val="90000"/>
                </a:lnSpc>
              </a:pPr>
              <a:r>
                <a:rPr lang="en-GB" sz="800" b="1" dirty="0">
                  <a:solidFill>
                    <a:schemeClr val="bg1"/>
                  </a:solidFill>
                </a:rPr>
                <a:t>Mandatory</a:t>
              </a:r>
              <a:br>
                <a:rPr lang="en-GB" sz="800" dirty="0">
                  <a:solidFill>
                    <a:schemeClr val="bg1"/>
                  </a:solidFill>
                </a:rPr>
              </a:br>
              <a:r>
                <a:rPr lang="en-GB" sz="600" dirty="0">
                  <a:solidFill>
                    <a:prstClr val="white"/>
                  </a:solidFill>
                </a:rPr>
                <a:t>(</a:t>
              </a:r>
              <a:r>
                <a:rPr lang="en-US" sz="600" dirty="0">
                  <a:solidFill>
                    <a:prstClr val="white"/>
                  </a:solidFill>
                </a:rPr>
                <a:t>do not delete or change it</a:t>
              </a:r>
              <a:r>
                <a:rPr lang="en-GB" sz="600" baseline="0" dirty="0">
                  <a:solidFill>
                    <a:prstClr val="white"/>
                  </a:solidFill>
                </a:rPr>
                <a:t>!</a:t>
              </a:r>
              <a:r>
                <a:rPr lang="en-GB" sz="600" dirty="0">
                  <a:solidFill>
                    <a:prstClr val="white"/>
                  </a:solidFill>
                </a:rPr>
                <a:t>)</a:t>
              </a:r>
              <a:endParaRPr lang="en-GB" sz="800" dirty="0">
                <a:solidFill>
                  <a:schemeClr val="bg1"/>
                </a:solidFill>
              </a:endParaRPr>
            </a:p>
          </p:txBody>
        </p:sp>
        <p:sp>
          <p:nvSpPr>
            <p:cNvPr id="89" name="Gleichschenkliges Dreieck 88"/>
            <p:cNvSpPr/>
            <p:nvPr userDrawn="1"/>
          </p:nvSpPr>
          <p:spPr>
            <a:xfrm rot="10800000">
              <a:off x="1305222" y="-114300"/>
              <a:ext cx="145256" cy="78581"/>
            </a:xfrm>
            <a:prstGeom prst="triangle">
              <a:avLst/>
            </a:prstGeom>
            <a:solidFill>
              <a:srgbClr val="FF68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188912" y="441325"/>
            <a:ext cx="8772525" cy="4519613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 eaLnBrk="1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6" name="Textfeld 26"/>
          <p:cNvSpPr txBox="1">
            <a:spLocks noChangeArrowheads="1"/>
          </p:cNvSpPr>
          <p:nvPr/>
        </p:nvSpPr>
        <p:spPr bwMode="gray">
          <a:xfrm>
            <a:off x="8273941" y="5003805"/>
            <a:ext cx="15869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685800"/>
            <a:fld id="{7D6EB20D-04D2-4A2D-94DA-2F197CC5CE85}" type="slidenum">
              <a:rPr lang="en-GB" sz="600" b="1" noProof="0" smtClean="0">
                <a:solidFill>
                  <a:schemeClr val="tx1"/>
                </a:solidFill>
              </a:rPr>
              <a:pPr algn="l" defTabSz="685800"/>
              <a:t>‹#›</a:t>
            </a:fld>
            <a:endParaRPr lang="en-GB" sz="600" b="1" noProof="0" dirty="0">
              <a:solidFill>
                <a:schemeClr val="tx1"/>
              </a:solidFill>
            </a:endParaRPr>
          </a:p>
        </p:txBody>
      </p:sp>
      <p:sp>
        <p:nvSpPr>
          <p:cNvPr id="29" name="Datumsplatzhalter 28"/>
          <p:cNvSpPr>
            <a:spLocks noGrp="1"/>
          </p:cNvSpPr>
          <p:nvPr>
            <p:ph type="dt" sz="half" idx="2"/>
          </p:nvPr>
        </p:nvSpPr>
        <p:spPr>
          <a:xfrm>
            <a:off x="2579688" y="5003805"/>
            <a:ext cx="387927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algn="l">
              <a:defRPr lang="de-DE" sz="600" b="1" smtClean="0">
                <a:solidFill>
                  <a:srgbClr val="000000"/>
                </a:solidFill>
              </a:defRPr>
            </a:lvl1pPr>
          </a:lstStyle>
          <a:p>
            <a:pPr defTabSz="685800"/>
            <a:fld id="{6AF7D81C-430C-43B3-B8AC-A6470F52D91E}" type="datetime1">
              <a:rPr lang="en-GB" smtClean="0"/>
              <a:t>20/01/2020</a:t>
            </a:fld>
            <a:endParaRPr lang="en-GB" dirty="0"/>
          </a:p>
        </p:txBody>
      </p:sp>
      <p:sp>
        <p:nvSpPr>
          <p:cNvPr id="32" name="Titelplatzhalter 31"/>
          <p:cNvSpPr>
            <a:spLocks noGrp="1"/>
          </p:cNvSpPr>
          <p:nvPr>
            <p:ph type="title"/>
          </p:nvPr>
        </p:nvSpPr>
        <p:spPr>
          <a:xfrm>
            <a:off x="978102" y="630238"/>
            <a:ext cx="7185713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dirty="0"/>
              <a:t>Headline</a:t>
            </a:r>
          </a:p>
        </p:txBody>
      </p:sp>
      <p:grpSp>
        <p:nvGrpSpPr>
          <p:cNvPr id="7" name="Gruppieren 6"/>
          <p:cNvGrpSpPr>
            <a:grpSpLocks/>
          </p:cNvGrpSpPr>
          <p:nvPr/>
        </p:nvGrpSpPr>
        <p:grpSpPr>
          <a:xfrm>
            <a:off x="7767501" y="106363"/>
            <a:ext cx="1193937" cy="221456"/>
            <a:chOff x="8174038" y="147638"/>
            <a:chExt cx="787400" cy="146050"/>
          </a:xfrm>
        </p:grpSpPr>
        <p:sp>
          <p:nvSpPr>
            <p:cNvPr id="30" name="AutoShape 89"/>
            <p:cNvSpPr>
              <a:spLocks noChangeAspect="1" noChangeArrowheads="1" noTextEdit="1"/>
            </p:cNvSpPr>
            <p:nvPr userDrawn="1"/>
          </p:nvSpPr>
          <p:spPr bwMode="auto">
            <a:xfrm>
              <a:off x="8174038" y="147638"/>
              <a:ext cx="787400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33" name="Rectangle 91"/>
            <p:cNvSpPr>
              <a:spLocks noChangeArrowheads="1"/>
            </p:cNvSpPr>
            <p:nvPr userDrawn="1"/>
          </p:nvSpPr>
          <p:spPr bwMode="auto">
            <a:xfrm>
              <a:off x="8174038" y="147638"/>
              <a:ext cx="787400" cy="146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59" name="Rectangle 92"/>
            <p:cNvSpPr>
              <a:spLocks noChangeArrowheads="1"/>
            </p:cNvSpPr>
            <p:nvPr userDrawn="1"/>
          </p:nvSpPr>
          <p:spPr bwMode="auto">
            <a:xfrm>
              <a:off x="8855076" y="187326"/>
              <a:ext cx="68263" cy="66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60" name="Freeform 93"/>
            <p:cNvSpPr>
              <a:spLocks/>
            </p:cNvSpPr>
            <p:nvPr userDrawn="1"/>
          </p:nvSpPr>
          <p:spPr bwMode="auto">
            <a:xfrm>
              <a:off x="8621713" y="185738"/>
              <a:ext cx="65088" cy="69850"/>
            </a:xfrm>
            <a:custGeom>
              <a:avLst/>
              <a:gdLst>
                <a:gd name="T0" fmla="*/ 21 w 40"/>
                <a:gd name="T1" fmla="*/ 18 h 44"/>
                <a:gd name="T2" fmla="*/ 21 w 40"/>
                <a:gd name="T3" fmla="*/ 26 h 44"/>
                <a:gd name="T4" fmla="*/ 31 w 40"/>
                <a:gd name="T5" fmla="*/ 26 h 44"/>
                <a:gd name="T6" fmla="*/ 31 w 40"/>
                <a:gd name="T7" fmla="*/ 33 h 44"/>
                <a:gd name="T8" fmla="*/ 22 w 40"/>
                <a:gd name="T9" fmla="*/ 36 h 44"/>
                <a:gd name="T10" fmla="*/ 8 w 40"/>
                <a:gd name="T11" fmla="*/ 22 h 44"/>
                <a:gd name="T12" fmla="*/ 22 w 40"/>
                <a:gd name="T13" fmla="*/ 8 h 44"/>
                <a:gd name="T14" fmla="*/ 33 w 40"/>
                <a:gd name="T15" fmla="*/ 12 h 44"/>
                <a:gd name="T16" fmla="*/ 33 w 40"/>
                <a:gd name="T17" fmla="*/ 12 h 44"/>
                <a:gd name="T18" fmla="*/ 39 w 40"/>
                <a:gd name="T19" fmla="*/ 7 h 44"/>
                <a:gd name="T20" fmla="*/ 38 w 40"/>
                <a:gd name="T21" fmla="*/ 7 h 44"/>
                <a:gd name="T22" fmla="*/ 22 w 40"/>
                <a:gd name="T23" fmla="*/ 0 h 44"/>
                <a:gd name="T24" fmla="*/ 0 w 40"/>
                <a:gd name="T25" fmla="*/ 22 h 44"/>
                <a:gd name="T26" fmla="*/ 22 w 40"/>
                <a:gd name="T27" fmla="*/ 44 h 44"/>
                <a:gd name="T28" fmla="*/ 40 w 40"/>
                <a:gd name="T29" fmla="*/ 36 h 44"/>
                <a:gd name="T30" fmla="*/ 40 w 40"/>
                <a:gd name="T31" fmla="*/ 35 h 44"/>
                <a:gd name="T32" fmla="*/ 40 w 40"/>
                <a:gd name="T33" fmla="*/ 18 h 44"/>
                <a:gd name="T34" fmla="*/ 21 w 40"/>
                <a:gd name="T35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4">
                  <a:moveTo>
                    <a:pt x="21" y="18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5"/>
                    <a:pt x="26" y="36"/>
                    <a:pt x="22" y="36"/>
                  </a:cubicBezTo>
                  <a:cubicBezTo>
                    <a:pt x="14" y="36"/>
                    <a:pt x="8" y="31"/>
                    <a:pt x="8" y="22"/>
                  </a:cubicBezTo>
                  <a:cubicBezTo>
                    <a:pt x="8" y="13"/>
                    <a:pt x="14" y="8"/>
                    <a:pt x="22" y="8"/>
                  </a:cubicBezTo>
                  <a:cubicBezTo>
                    <a:pt x="26" y="8"/>
                    <a:pt x="30" y="9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4" y="3"/>
                    <a:pt x="29" y="0"/>
                    <a:pt x="22" y="0"/>
                  </a:cubicBezTo>
                  <a:cubicBezTo>
                    <a:pt x="9" y="0"/>
                    <a:pt x="0" y="9"/>
                    <a:pt x="0" y="22"/>
                  </a:cubicBezTo>
                  <a:cubicBezTo>
                    <a:pt x="0" y="35"/>
                    <a:pt x="9" y="44"/>
                    <a:pt x="22" y="44"/>
                  </a:cubicBezTo>
                  <a:cubicBezTo>
                    <a:pt x="29" y="44"/>
                    <a:pt x="36" y="41"/>
                    <a:pt x="40" y="36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61" name="Freeform 94"/>
            <p:cNvSpPr>
              <a:spLocks/>
            </p:cNvSpPr>
            <p:nvPr userDrawn="1"/>
          </p:nvSpPr>
          <p:spPr bwMode="auto">
            <a:xfrm>
              <a:off x="8702676" y="187326"/>
              <a:ext cx="50800" cy="66675"/>
            </a:xfrm>
            <a:custGeom>
              <a:avLst/>
              <a:gdLst>
                <a:gd name="T0" fmla="*/ 32 w 32"/>
                <a:gd name="T1" fmla="*/ 8 h 42"/>
                <a:gd name="T2" fmla="*/ 32 w 32"/>
                <a:gd name="T3" fmla="*/ 0 h 42"/>
                <a:gd name="T4" fmla="*/ 0 w 32"/>
                <a:gd name="T5" fmla="*/ 0 h 42"/>
                <a:gd name="T6" fmla="*/ 0 w 32"/>
                <a:gd name="T7" fmla="*/ 42 h 42"/>
                <a:gd name="T8" fmla="*/ 9 w 32"/>
                <a:gd name="T9" fmla="*/ 42 h 42"/>
                <a:gd name="T10" fmla="*/ 9 w 32"/>
                <a:gd name="T11" fmla="*/ 25 h 42"/>
                <a:gd name="T12" fmla="*/ 31 w 32"/>
                <a:gd name="T13" fmla="*/ 25 h 42"/>
                <a:gd name="T14" fmla="*/ 31 w 32"/>
                <a:gd name="T15" fmla="*/ 18 h 42"/>
                <a:gd name="T16" fmla="*/ 9 w 32"/>
                <a:gd name="T17" fmla="*/ 18 h 42"/>
                <a:gd name="T18" fmla="*/ 9 w 32"/>
                <a:gd name="T19" fmla="*/ 8 h 42"/>
                <a:gd name="T20" fmla="*/ 32 w 32"/>
                <a:gd name="T21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42">
                  <a:moveTo>
                    <a:pt x="32" y="8"/>
                  </a:moveTo>
                  <a:lnTo>
                    <a:pt x="32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9" y="42"/>
                  </a:lnTo>
                  <a:lnTo>
                    <a:pt x="9" y="25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9" y="18"/>
                  </a:lnTo>
                  <a:lnTo>
                    <a:pt x="9" y="8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  <p:sp>
          <p:nvSpPr>
            <p:cNvPr id="62" name="Freeform 95"/>
            <p:cNvSpPr>
              <a:spLocks/>
            </p:cNvSpPr>
            <p:nvPr userDrawn="1"/>
          </p:nvSpPr>
          <p:spPr bwMode="auto">
            <a:xfrm>
              <a:off x="8761413" y="187326"/>
              <a:ext cx="50800" cy="66675"/>
            </a:xfrm>
            <a:custGeom>
              <a:avLst/>
              <a:gdLst>
                <a:gd name="T0" fmla="*/ 0 w 32"/>
                <a:gd name="T1" fmla="*/ 0 h 42"/>
                <a:gd name="T2" fmla="*/ 0 w 32"/>
                <a:gd name="T3" fmla="*/ 8 h 42"/>
                <a:gd name="T4" fmla="*/ 11 w 32"/>
                <a:gd name="T5" fmla="*/ 8 h 42"/>
                <a:gd name="T6" fmla="*/ 11 w 32"/>
                <a:gd name="T7" fmla="*/ 42 h 42"/>
                <a:gd name="T8" fmla="*/ 20 w 32"/>
                <a:gd name="T9" fmla="*/ 42 h 42"/>
                <a:gd name="T10" fmla="*/ 20 w 32"/>
                <a:gd name="T11" fmla="*/ 8 h 42"/>
                <a:gd name="T12" fmla="*/ 32 w 32"/>
                <a:gd name="T13" fmla="*/ 8 h 42"/>
                <a:gd name="T14" fmla="*/ 32 w 32"/>
                <a:gd name="T15" fmla="*/ 0 h 42"/>
                <a:gd name="T16" fmla="*/ 0 w 32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2">
                  <a:moveTo>
                    <a:pt x="0" y="0"/>
                  </a:moveTo>
                  <a:lnTo>
                    <a:pt x="0" y="8"/>
                  </a:lnTo>
                  <a:lnTo>
                    <a:pt x="11" y="8"/>
                  </a:lnTo>
                  <a:lnTo>
                    <a:pt x="11" y="42"/>
                  </a:lnTo>
                  <a:lnTo>
                    <a:pt x="20" y="42"/>
                  </a:lnTo>
                  <a:lnTo>
                    <a:pt x="2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 dirty="0"/>
            </a:p>
          </p:txBody>
        </p:sp>
      </p:grpSp>
      <p:sp>
        <p:nvSpPr>
          <p:cNvPr id="63" name="Rectangle 92"/>
          <p:cNvSpPr>
            <a:spLocks noChangeArrowheads="1"/>
          </p:cNvSpPr>
          <p:nvPr/>
        </p:nvSpPr>
        <p:spPr bwMode="auto">
          <a:xfrm>
            <a:off x="8169275" y="5016634"/>
            <a:ext cx="68263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7" name="Textplatzhalter 66"/>
          <p:cNvSpPr>
            <a:spLocks noGrp="1"/>
          </p:cNvSpPr>
          <p:nvPr>
            <p:ph type="body" idx="1"/>
          </p:nvPr>
        </p:nvSpPr>
        <p:spPr>
          <a:xfrm>
            <a:off x="978102" y="1263728"/>
            <a:ext cx="7185713" cy="116647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8" name="Textfeld 63"/>
          <p:cNvSpPr txBox="1">
            <a:spLocks/>
          </p:cNvSpPr>
          <p:nvPr/>
        </p:nvSpPr>
        <p:spPr>
          <a:xfrm>
            <a:off x="982663" y="92442"/>
            <a:ext cx="798311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b="1" dirty="0">
                <a:solidFill>
                  <a:schemeClr val="accent1"/>
                </a:solidFill>
              </a:rPr>
              <a:t>Shaping the </a:t>
            </a:r>
            <a:br>
              <a:rPr lang="en-GB" sz="600" b="1" dirty="0">
                <a:solidFill>
                  <a:schemeClr val="accent1"/>
                </a:solidFill>
              </a:rPr>
            </a:br>
            <a:r>
              <a:rPr lang="en-GB" sz="600" b="1" dirty="0">
                <a:solidFill>
                  <a:schemeClr val="accent1"/>
                </a:solidFill>
              </a:rPr>
              <a:t>future of digital </a:t>
            </a:r>
            <a:br>
              <a:rPr lang="en-GB" sz="600" b="1" dirty="0">
                <a:solidFill>
                  <a:schemeClr val="accent1"/>
                </a:solidFill>
              </a:rPr>
            </a:br>
            <a:r>
              <a:rPr lang="en-GB" sz="600" b="1" dirty="0">
                <a:solidFill>
                  <a:schemeClr val="accent1"/>
                </a:solidFill>
              </a:rPr>
              <a:t>business</a:t>
            </a:r>
          </a:p>
        </p:txBody>
      </p:sp>
      <p:sp>
        <p:nvSpPr>
          <p:cNvPr id="64" name="Textfeld 63"/>
          <p:cNvSpPr txBox="1">
            <a:spLocks/>
          </p:cNvSpPr>
          <p:nvPr/>
        </p:nvSpPr>
        <p:spPr>
          <a:xfrm>
            <a:off x="1781377" y="92442"/>
            <a:ext cx="720523" cy="2492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de-DE"/>
            </a:defPPr>
            <a:lvl1pPr>
              <a:lnSpc>
                <a:spcPct val="90000"/>
              </a:lnSpc>
              <a:defRPr sz="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A6E01A2-ABAF-4729-B8DB-48B800C760EC}"/>
              </a:ext>
            </a:extLst>
          </p:cNvPr>
          <p:cNvGrpSpPr/>
          <p:nvPr userDrawn="1"/>
        </p:nvGrpSpPr>
        <p:grpSpPr>
          <a:xfrm>
            <a:off x="-275113" y="-292561"/>
            <a:ext cx="9702165" cy="5750386"/>
            <a:chOff x="-275113" y="-292561"/>
            <a:chExt cx="9702165" cy="5750386"/>
          </a:xfrm>
        </p:grpSpPr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9B9652E7-9F72-41B2-9A39-A7644385114A}"/>
                </a:ext>
              </a:extLst>
            </p:cNvPr>
            <p:cNvGrpSpPr/>
            <p:nvPr userDrawn="1"/>
          </p:nvGrpSpPr>
          <p:grpSpPr>
            <a:xfrm>
              <a:off x="186532" y="5290185"/>
              <a:ext cx="8772525" cy="167640"/>
              <a:chOff x="186532" y="-281940"/>
              <a:chExt cx="8772525" cy="708660"/>
            </a:xfrm>
          </p:grpSpPr>
          <p:cxnSp>
            <p:nvCxnSpPr>
              <p:cNvPr id="132" name="Gerade Verbindung 45">
                <a:extLst>
                  <a:ext uri="{FF2B5EF4-FFF2-40B4-BE49-F238E27FC236}">
                    <a16:creationId xmlns:a16="http://schemas.microsoft.com/office/drawing/2014/main" id="{76B4B403-0A0F-4826-80F4-BB2E6AB0AD72}"/>
                  </a:ext>
                </a:extLst>
              </p:cNvPr>
              <p:cNvCxnSpPr/>
              <p:nvPr userDrawn="1"/>
            </p:nvCxnSpPr>
            <p:spPr bwMode="gray">
              <a:xfrm>
                <a:off x="978103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46">
                <a:extLst>
                  <a:ext uri="{FF2B5EF4-FFF2-40B4-BE49-F238E27FC236}">
                    <a16:creationId xmlns:a16="http://schemas.microsoft.com/office/drawing/2014/main" id="{B3572485-C785-46E5-9EC4-01B81EABCEE0}"/>
                  </a:ext>
                </a:extLst>
              </p:cNvPr>
              <p:cNvCxnSpPr/>
              <p:nvPr userDrawn="1"/>
            </p:nvCxnSpPr>
            <p:spPr bwMode="gray">
              <a:xfrm>
                <a:off x="1776818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47">
                <a:extLst>
                  <a:ext uri="{FF2B5EF4-FFF2-40B4-BE49-F238E27FC236}">
                    <a16:creationId xmlns:a16="http://schemas.microsoft.com/office/drawing/2014/main" id="{E4347E90-9464-4D60-9E57-5B0ECCE48C90}"/>
                  </a:ext>
                </a:extLst>
              </p:cNvPr>
              <p:cNvCxnSpPr/>
              <p:nvPr userDrawn="1"/>
            </p:nvCxnSpPr>
            <p:spPr bwMode="gray">
              <a:xfrm>
                <a:off x="2575533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 Verbindung 48">
                <a:extLst>
                  <a:ext uri="{FF2B5EF4-FFF2-40B4-BE49-F238E27FC236}">
                    <a16:creationId xmlns:a16="http://schemas.microsoft.com/office/drawing/2014/main" id="{3CE83C88-7E71-4A9E-8867-5117437291FF}"/>
                  </a:ext>
                </a:extLst>
              </p:cNvPr>
              <p:cNvCxnSpPr/>
              <p:nvPr userDrawn="1"/>
            </p:nvCxnSpPr>
            <p:spPr bwMode="gray">
              <a:xfrm>
                <a:off x="3374248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 Verbindung 49">
                <a:extLst>
                  <a:ext uri="{FF2B5EF4-FFF2-40B4-BE49-F238E27FC236}">
                    <a16:creationId xmlns:a16="http://schemas.microsoft.com/office/drawing/2014/main" id="{E04E6513-2F0B-4193-B625-A7BFAFE543AF}"/>
                  </a:ext>
                </a:extLst>
              </p:cNvPr>
              <p:cNvCxnSpPr/>
              <p:nvPr userDrawn="1"/>
            </p:nvCxnSpPr>
            <p:spPr bwMode="gray">
              <a:xfrm>
                <a:off x="4172963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 Verbindung 50">
                <a:extLst>
                  <a:ext uri="{FF2B5EF4-FFF2-40B4-BE49-F238E27FC236}">
                    <a16:creationId xmlns:a16="http://schemas.microsoft.com/office/drawing/2014/main" id="{943D60F0-5068-401E-9DE5-7BFF97585808}"/>
                  </a:ext>
                </a:extLst>
              </p:cNvPr>
              <p:cNvCxnSpPr/>
              <p:nvPr userDrawn="1"/>
            </p:nvCxnSpPr>
            <p:spPr bwMode="gray">
              <a:xfrm>
                <a:off x="4971678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 Verbindung 51">
                <a:extLst>
                  <a:ext uri="{FF2B5EF4-FFF2-40B4-BE49-F238E27FC236}">
                    <a16:creationId xmlns:a16="http://schemas.microsoft.com/office/drawing/2014/main" id="{4F36589E-4593-4DAB-BB53-40AF21E13C77}"/>
                  </a:ext>
                </a:extLst>
              </p:cNvPr>
              <p:cNvCxnSpPr/>
              <p:nvPr userDrawn="1"/>
            </p:nvCxnSpPr>
            <p:spPr bwMode="gray">
              <a:xfrm>
                <a:off x="5770393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 Verbindung 52">
                <a:extLst>
                  <a:ext uri="{FF2B5EF4-FFF2-40B4-BE49-F238E27FC236}">
                    <a16:creationId xmlns:a16="http://schemas.microsoft.com/office/drawing/2014/main" id="{6A9A1BFF-00C5-4333-9C74-4DA3DAB7EA28}"/>
                  </a:ext>
                </a:extLst>
              </p:cNvPr>
              <p:cNvCxnSpPr/>
              <p:nvPr userDrawn="1"/>
            </p:nvCxnSpPr>
            <p:spPr bwMode="gray">
              <a:xfrm>
                <a:off x="6569108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53">
                <a:extLst>
                  <a:ext uri="{FF2B5EF4-FFF2-40B4-BE49-F238E27FC236}">
                    <a16:creationId xmlns:a16="http://schemas.microsoft.com/office/drawing/2014/main" id="{3C414E7E-A369-495B-9205-707BD6A7CA66}"/>
                  </a:ext>
                </a:extLst>
              </p:cNvPr>
              <p:cNvCxnSpPr/>
              <p:nvPr userDrawn="1"/>
            </p:nvCxnSpPr>
            <p:spPr bwMode="gray">
              <a:xfrm>
                <a:off x="7367823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54">
                <a:extLst>
                  <a:ext uri="{FF2B5EF4-FFF2-40B4-BE49-F238E27FC236}">
                    <a16:creationId xmlns:a16="http://schemas.microsoft.com/office/drawing/2014/main" id="{DD0B953B-7E7B-42AC-8BE4-D20203CDBD1B}"/>
                  </a:ext>
                </a:extLst>
              </p:cNvPr>
              <p:cNvCxnSpPr/>
              <p:nvPr userDrawn="1"/>
            </p:nvCxnSpPr>
            <p:spPr bwMode="gray">
              <a:xfrm>
                <a:off x="8166538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55">
                <a:extLst>
                  <a:ext uri="{FF2B5EF4-FFF2-40B4-BE49-F238E27FC236}">
                    <a16:creationId xmlns:a16="http://schemas.microsoft.com/office/drawing/2014/main" id="{0A6F3594-F3E3-41B6-B12A-286E74B6E073}"/>
                  </a:ext>
                </a:extLst>
              </p:cNvPr>
              <p:cNvCxnSpPr/>
              <p:nvPr userDrawn="1"/>
            </p:nvCxnSpPr>
            <p:spPr bwMode="gray">
              <a:xfrm>
                <a:off x="186532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56">
                <a:extLst>
                  <a:ext uri="{FF2B5EF4-FFF2-40B4-BE49-F238E27FC236}">
                    <a16:creationId xmlns:a16="http://schemas.microsoft.com/office/drawing/2014/main" id="{32989B52-4AF3-4C4A-B128-E96D66119237}"/>
                  </a:ext>
                </a:extLst>
              </p:cNvPr>
              <p:cNvCxnSpPr/>
              <p:nvPr userDrawn="1"/>
            </p:nvCxnSpPr>
            <p:spPr bwMode="gray">
              <a:xfrm>
                <a:off x="8959057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Gerade Verbindung 31">
              <a:extLst>
                <a:ext uri="{FF2B5EF4-FFF2-40B4-BE49-F238E27FC236}">
                  <a16:creationId xmlns:a16="http://schemas.microsoft.com/office/drawing/2014/main" id="{26C54A1F-E3F4-4A91-A9FC-8ED125EEA5CC}"/>
                </a:ext>
              </a:extLst>
            </p:cNvPr>
            <p:cNvCxnSpPr/>
            <p:nvPr userDrawn="1"/>
          </p:nvCxnSpPr>
          <p:spPr bwMode="gray">
            <a:xfrm rot="16200000">
              <a:off x="-191293" y="355441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32">
              <a:extLst>
                <a:ext uri="{FF2B5EF4-FFF2-40B4-BE49-F238E27FC236}">
                  <a16:creationId xmlns:a16="http://schemas.microsoft.com/office/drawing/2014/main" id="{A56F8845-9DFA-45A3-8663-3093DEDCAFB0}"/>
                </a:ext>
              </a:extLst>
            </p:cNvPr>
            <p:cNvCxnSpPr/>
            <p:nvPr userDrawn="1"/>
          </p:nvCxnSpPr>
          <p:spPr bwMode="gray">
            <a:xfrm rot="16200000">
              <a:off x="-191293" y="546385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33">
              <a:extLst>
                <a:ext uri="{FF2B5EF4-FFF2-40B4-BE49-F238E27FC236}">
                  <a16:creationId xmlns:a16="http://schemas.microsoft.com/office/drawing/2014/main" id="{EA44EB04-CF76-4710-8A46-3D75DDA783B1}"/>
                </a:ext>
              </a:extLst>
            </p:cNvPr>
            <p:cNvCxnSpPr/>
            <p:nvPr userDrawn="1"/>
          </p:nvCxnSpPr>
          <p:spPr bwMode="gray">
            <a:xfrm rot="16200000">
              <a:off x="-191293" y="4877118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34">
              <a:extLst>
                <a:ext uri="{FF2B5EF4-FFF2-40B4-BE49-F238E27FC236}">
                  <a16:creationId xmlns:a16="http://schemas.microsoft.com/office/drawing/2014/main" id="{A4218AAD-D050-46C4-BF7F-0EAB72FBB8FD}"/>
                </a:ext>
              </a:extLst>
            </p:cNvPr>
            <p:cNvCxnSpPr/>
            <p:nvPr userDrawn="1"/>
          </p:nvCxnSpPr>
          <p:spPr bwMode="gray">
            <a:xfrm rot="16200000">
              <a:off x="-191293" y="4685030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35">
              <a:extLst>
                <a:ext uri="{FF2B5EF4-FFF2-40B4-BE49-F238E27FC236}">
                  <a16:creationId xmlns:a16="http://schemas.microsoft.com/office/drawing/2014/main" id="{64C5EC51-0E84-4B29-B282-FA0B6E529ED8}"/>
                </a:ext>
              </a:extLst>
            </p:cNvPr>
            <p:cNvCxnSpPr/>
            <p:nvPr userDrawn="1"/>
          </p:nvCxnSpPr>
          <p:spPr bwMode="gray">
            <a:xfrm rot="16200000">
              <a:off x="9343232" y="353060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36">
              <a:extLst>
                <a:ext uri="{FF2B5EF4-FFF2-40B4-BE49-F238E27FC236}">
                  <a16:creationId xmlns:a16="http://schemas.microsoft.com/office/drawing/2014/main" id="{424B211F-F435-43ED-A123-A109D52A35CE}"/>
                </a:ext>
              </a:extLst>
            </p:cNvPr>
            <p:cNvCxnSpPr/>
            <p:nvPr userDrawn="1"/>
          </p:nvCxnSpPr>
          <p:spPr bwMode="gray">
            <a:xfrm rot="16200000">
              <a:off x="9343232" y="546386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37">
              <a:extLst>
                <a:ext uri="{FF2B5EF4-FFF2-40B4-BE49-F238E27FC236}">
                  <a16:creationId xmlns:a16="http://schemas.microsoft.com/office/drawing/2014/main" id="{6116A258-EC70-4C9C-BBA6-1F7F9945E207}"/>
                </a:ext>
              </a:extLst>
            </p:cNvPr>
            <p:cNvCxnSpPr/>
            <p:nvPr userDrawn="1"/>
          </p:nvCxnSpPr>
          <p:spPr bwMode="gray">
            <a:xfrm rot="16200000">
              <a:off x="9343232" y="4877118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38">
              <a:extLst>
                <a:ext uri="{FF2B5EF4-FFF2-40B4-BE49-F238E27FC236}">
                  <a16:creationId xmlns:a16="http://schemas.microsoft.com/office/drawing/2014/main" id="{D1F08203-9577-403E-A6A7-7B93CDDBC04D}"/>
                </a:ext>
              </a:extLst>
            </p:cNvPr>
            <p:cNvCxnSpPr/>
            <p:nvPr userDrawn="1"/>
          </p:nvCxnSpPr>
          <p:spPr bwMode="gray">
            <a:xfrm rot="16200000">
              <a:off x="9343232" y="4685030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39">
              <a:extLst>
                <a:ext uri="{FF2B5EF4-FFF2-40B4-BE49-F238E27FC236}">
                  <a16:creationId xmlns:a16="http://schemas.microsoft.com/office/drawing/2014/main" id="{EFC4D072-AB47-4EBB-9306-4E43A27D71EB}"/>
                </a:ext>
              </a:extLst>
            </p:cNvPr>
            <p:cNvCxnSpPr/>
            <p:nvPr userDrawn="1"/>
          </p:nvCxnSpPr>
          <p:spPr bwMode="gray">
            <a:xfrm rot="16200000">
              <a:off x="-191293" y="1179864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40">
              <a:extLst>
                <a:ext uri="{FF2B5EF4-FFF2-40B4-BE49-F238E27FC236}">
                  <a16:creationId xmlns:a16="http://schemas.microsoft.com/office/drawing/2014/main" id="{6B7D9705-B3FE-423F-8A32-60168EF90EAC}"/>
                </a:ext>
              </a:extLst>
            </p:cNvPr>
            <p:cNvCxnSpPr/>
            <p:nvPr userDrawn="1"/>
          </p:nvCxnSpPr>
          <p:spPr bwMode="gray">
            <a:xfrm rot="16200000">
              <a:off x="-191293" y="2348253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41">
              <a:extLst>
                <a:ext uri="{FF2B5EF4-FFF2-40B4-BE49-F238E27FC236}">
                  <a16:creationId xmlns:a16="http://schemas.microsoft.com/office/drawing/2014/main" id="{96B54ED8-32DE-466E-879E-66FB507045F3}"/>
                </a:ext>
              </a:extLst>
            </p:cNvPr>
            <p:cNvCxnSpPr/>
            <p:nvPr userDrawn="1"/>
          </p:nvCxnSpPr>
          <p:spPr bwMode="gray">
            <a:xfrm rot="16200000">
              <a:off x="-191293" y="3516642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42">
              <a:extLst>
                <a:ext uri="{FF2B5EF4-FFF2-40B4-BE49-F238E27FC236}">
                  <a16:creationId xmlns:a16="http://schemas.microsoft.com/office/drawing/2014/main" id="{118BFCBE-29BC-4711-B37D-7ACC74969575}"/>
                </a:ext>
              </a:extLst>
            </p:cNvPr>
            <p:cNvCxnSpPr/>
            <p:nvPr userDrawn="1"/>
          </p:nvCxnSpPr>
          <p:spPr bwMode="gray">
            <a:xfrm rot="16200000">
              <a:off x="9343232" y="1179864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43">
              <a:extLst>
                <a:ext uri="{FF2B5EF4-FFF2-40B4-BE49-F238E27FC236}">
                  <a16:creationId xmlns:a16="http://schemas.microsoft.com/office/drawing/2014/main" id="{7D44C11C-281A-46C7-B69A-943F4395C135}"/>
                </a:ext>
              </a:extLst>
            </p:cNvPr>
            <p:cNvCxnSpPr/>
            <p:nvPr userDrawn="1"/>
          </p:nvCxnSpPr>
          <p:spPr bwMode="gray">
            <a:xfrm rot="16200000">
              <a:off x="9343232" y="2348253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44">
              <a:extLst>
                <a:ext uri="{FF2B5EF4-FFF2-40B4-BE49-F238E27FC236}">
                  <a16:creationId xmlns:a16="http://schemas.microsoft.com/office/drawing/2014/main" id="{577DA62B-E076-466E-A98D-911001E39438}"/>
                </a:ext>
              </a:extLst>
            </p:cNvPr>
            <p:cNvCxnSpPr/>
            <p:nvPr userDrawn="1"/>
          </p:nvCxnSpPr>
          <p:spPr bwMode="gray">
            <a:xfrm rot="16200000">
              <a:off x="9343232" y="3516642"/>
              <a:ext cx="0" cy="16764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BDA93323-8474-4C09-9EB1-C678202B458B}"/>
                </a:ext>
              </a:extLst>
            </p:cNvPr>
            <p:cNvGrpSpPr/>
            <p:nvPr userDrawn="1"/>
          </p:nvGrpSpPr>
          <p:grpSpPr>
            <a:xfrm>
              <a:off x="186532" y="-292561"/>
              <a:ext cx="8772525" cy="167640"/>
              <a:chOff x="186532" y="-281940"/>
              <a:chExt cx="8772525" cy="708660"/>
            </a:xfrm>
          </p:grpSpPr>
          <p:cxnSp>
            <p:nvCxnSpPr>
              <p:cNvPr id="145" name="Gerade Verbindung 45">
                <a:extLst>
                  <a:ext uri="{FF2B5EF4-FFF2-40B4-BE49-F238E27FC236}">
                    <a16:creationId xmlns:a16="http://schemas.microsoft.com/office/drawing/2014/main" id="{06DC4ADA-EBA1-4706-A7F5-B331E37CF5CD}"/>
                  </a:ext>
                </a:extLst>
              </p:cNvPr>
              <p:cNvCxnSpPr/>
              <p:nvPr userDrawn="1"/>
            </p:nvCxnSpPr>
            <p:spPr bwMode="gray">
              <a:xfrm>
                <a:off x="978103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46">
                <a:extLst>
                  <a:ext uri="{FF2B5EF4-FFF2-40B4-BE49-F238E27FC236}">
                    <a16:creationId xmlns:a16="http://schemas.microsoft.com/office/drawing/2014/main" id="{7D874114-BC2A-4E04-BD01-D4E898F8ACB1}"/>
                  </a:ext>
                </a:extLst>
              </p:cNvPr>
              <p:cNvCxnSpPr/>
              <p:nvPr userDrawn="1"/>
            </p:nvCxnSpPr>
            <p:spPr bwMode="gray">
              <a:xfrm>
                <a:off x="1776818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47">
                <a:extLst>
                  <a:ext uri="{FF2B5EF4-FFF2-40B4-BE49-F238E27FC236}">
                    <a16:creationId xmlns:a16="http://schemas.microsoft.com/office/drawing/2014/main" id="{C066F1CA-9C16-4771-B889-B0919E50E8CE}"/>
                  </a:ext>
                </a:extLst>
              </p:cNvPr>
              <p:cNvCxnSpPr/>
              <p:nvPr userDrawn="1"/>
            </p:nvCxnSpPr>
            <p:spPr bwMode="gray">
              <a:xfrm>
                <a:off x="2575533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 Verbindung 48">
                <a:extLst>
                  <a:ext uri="{FF2B5EF4-FFF2-40B4-BE49-F238E27FC236}">
                    <a16:creationId xmlns:a16="http://schemas.microsoft.com/office/drawing/2014/main" id="{EF06DF6B-AA9A-4767-B8C8-CD59F912E5EF}"/>
                  </a:ext>
                </a:extLst>
              </p:cNvPr>
              <p:cNvCxnSpPr/>
              <p:nvPr userDrawn="1"/>
            </p:nvCxnSpPr>
            <p:spPr bwMode="gray">
              <a:xfrm>
                <a:off x="3374248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49">
                <a:extLst>
                  <a:ext uri="{FF2B5EF4-FFF2-40B4-BE49-F238E27FC236}">
                    <a16:creationId xmlns:a16="http://schemas.microsoft.com/office/drawing/2014/main" id="{B8BFB74B-6BD9-4B5E-A3CA-8A1EFF7B9393}"/>
                  </a:ext>
                </a:extLst>
              </p:cNvPr>
              <p:cNvCxnSpPr/>
              <p:nvPr userDrawn="1"/>
            </p:nvCxnSpPr>
            <p:spPr bwMode="gray">
              <a:xfrm>
                <a:off x="4172963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50">
                <a:extLst>
                  <a:ext uri="{FF2B5EF4-FFF2-40B4-BE49-F238E27FC236}">
                    <a16:creationId xmlns:a16="http://schemas.microsoft.com/office/drawing/2014/main" id="{DDD78520-7092-4574-9F7B-1F5FBA9A404C}"/>
                  </a:ext>
                </a:extLst>
              </p:cNvPr>
              <p:cNvCxnSpPr/>
              <p:nvPr userDrawn="1"/>
            </p:nvCxnSpPr>
            <p:spPr bwMode="gray">
              <a:xfrm>
                <a:off x="4971678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51">
                <a:extLst>
                  <a:ext uri="{FF2B5EF4-FFF2-40B4-BE49-F238E27FC236}">
                    <a16:creationId xmlns:a16="http://schemas.microsoft.com/office/drawing/2014/main" id="{4C9F950E-9F8A-4178-B682-287C3E4393BA}"/>
                  </a:ext>
                </a:extLst>
              </p:cNvPr>
              <p:cNvCxnSpPr/>
              <p:nvPr userDrawn="1"/>
            </p:nvCxnSpPr>
            <p:spPr bwMode="gray">
              <a:xfrm>
                <a:off x="5770393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52">
                <a:extLst>
                  <a:ext uri="{FF2B5EF4-FFF2-40B4-BE49-F238E27FC236}">
                    <a16:creationId xmlns:a16="http://schemas.microsoft.com/office/drawing/2014/main" id="{44CEB7E0-C951-41BC-9D3C-14C5797A33FA}"/>
                  </a:ext>
                </a:extLst>
              </p:cNvPr>
              <p:cNvCxnSpPr/>
              <p:nvPr userDrawn="1"/>
            </p:nvCxnSpPr>
            <p:spPr bwMode="gray">
              <a:xfrm>
                <a:off x="6569108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53">
                <a:extLst>
                  <a:ext uri="{FF2B5EF4-FFF2-40B4-BE49-F238E27FC236}">
                    <a16:creationId xmlns:a16="http://schemas.microsoft.com/office/drawing/2014/main" id="{9FEDEDB5-3588-424D-98DF-B3BA6B615255}"/>
                  </a:ext>
                </a:extLst>
              </p:cNvPr>
              <p:cNvCxnSpPr/>
              <p:nvPr userDrawn="1"/>
            </p:nvCxnSpPr>
            <p:spPr bwMode="gray">
              <a:xfrm>
                <a:off x="7367823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54">
                <a:extLst>
                  <a:ext uri="{FF2B5EF4-FFF2-40B4-BE49-F238E27FC236}">
                    <a16:creationId xmlns:a16="http://schemas.microsoft.com/office/drawing/2014/main" id="{38F87FFF-B97F-4913-AEE7-4FEB467019FC}"/>
                  </a:ext>
                </a:extLst>
              </p:cNvPr>
              <p:cNvCxnSpPr/>
              <p:nvPr userDrawn="1"/>
            </p:nvCxnSpPr>
            <p:spPr bwMode="gray">
              <a:xfrm>
                <a:off x="8166538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55">
                <a:extLst>
                  <a:ext uri="{FF2B5EF4-FFF2-40B4-BE49-F238E27FC236}">
                    <a16:creationId xmlns:a16="http://schemas.microsoft.com/office/drawing/2014/main" id="{395B9B29-7DCB-4E41-893F-361F926D55B8}"/>
                  </a:ext>
                </a:extLst>
              </p:cNvPr>
              <p:cNvCxnSpPr/>
              <p:nvPr userDrawn="1"/>
            </p:nvCxnSpPr>
            <p:spPr bwMode="gray">
              <a:xfrm>
                <a:off x="186532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56">
                <a:extLst>
                  <a:ext uri="{FF2B5EF4-FFF2-40B4-BE49-F238E27FC236}">
                    <a16:creationId xmlns:a16="http://schemas.microsoft.com/office/drawing/2014/main" id="{65A27F85-ECED-4F80-BB3D-6124425B81B0}"/>
                  </a:ext>
                </a:extLst>
              </p:cNvPr>
              <p:cNvCxnSpPr/>
              <p:nvPr userDrawn="1"/>
            </p:nvCxnSpPr>
            <p:spPr bwMode="gray">
              <a:xfrm>
                <a:off x="8959057" y="-281940"/>
                <a:ext cx="0" cy="708660"/>
              </a:xfrm>
              <a:prstGeom prst="line">
                <a:avLst/>
              </a:prstGeom>
              <a:ln w="95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88CF733-9403-434B-859F-A78E8F743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9688" y="86336"/>
            <a:ext cx="720000" cy="24929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ct val="90000"/>
              </a:lnSpc>
              <a:defRPr sz="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Type here if </a:t>
            </a:r>
          </a:p>
          <a:p>
            <a:r>
              <a:rPr lang="en-US" dirty="0"/>
              <a:t>add info needed </a:t>
            </a:r>
          </a:p>
          <a:p>
            <a:r>
              <a:rPr lang="en-US" dirty="0"/>
              <a:t>for every slide</a:t>
            </a:r>
          </a:p>
        </p:txBody>
      </p:sp>
      <p:sp>
        <p:nvSpPr>
          <p:cNvPr id="73" name="Fußzeilenplatzhalter 2">
            <a:extLst>
              <a:ext uri="{FF2B5EF4-FFF2-40B4-BE49-F238E27FC236}">
                <a16:creationId xmlns:a16="http://schemas.microsoft.com/office/drawing/2014/main" id="{6CD5B2C7-7146-420C-9B79-C2F58C8EC8B7}"/>
              </a:ext>
            </a:extLst>
          </p:cNvPr>
          <p:cNvSpPr txBox="1">
            <a:spLocks/>
          </p:cNvSpPr>
          <p:nvPr userDrawn="1"/>
        </p:nvSpPr>
        <p:spPr>
          <a:xfrm flipH="1">
            <a:off x="1035946" y="5003805"/>
            <a:ext cx="1506431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600" b="1" kern="1200" cap="all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GB" b="1" cap="none" dirty="0" err="1"/>
              <a:t>gft.com</a:t>
            </a:r>
            <a:endParaRPr lang="en-GB" b="1" cap="none" dirty="0"/>
          </a:p>
        </p:txBody>
      </p:sp>
      <p:sp>
        <p:nvSpPr>
          <p:cNvPr id="74" name="Rechteck 50">
            <a:extLst>
              <a:ext uri="{FF2B5EF4-FFF2-40B4-BE49-F238E27FC236}">
                <a16:creationId xmlns:a16="http://schemas.microsoft.com/office/drawing/2014/main" id="{0FC7680B-C05B-42C6-A57D-773FA59824E0}"/>
              </a:ext>
            </a:extLst>
          </p:cNvPr>
          <p:cNvSpPr>
            <a:spLocks noChangeAspect="1"/>
          </p:cNvSpPr>
          <p:nvPr userDrawn="1"/>
        </p:nvSpPr>
        <p:spPr bwMode="gray">
          <a:xfrm rot="2700000">
            <a:off x="976762" y="5038862"/>
            <a:ext cx="32400" cy="32400"/>
          </a:xfrm>
          <a:custGeom>
            <a:avLst/>
            <a:gdLst/>
            <a:ahLst/>
            <a:cxnLst/>
            <a:rect l="l" t="t" r="r" b="b"/>
            <a:pathLst>
              <a:path w="379268" h="379268">
                <a:moveTo>
                  <a:pt x="0" y="0"/>
                </a:moveTo>
                <a:lnTo>
                  <a:pt x="379268" y="0"/>
                </a:lnTo>
                <a:lnTo>
                  <a:pt x="379268" y="379268"/>
                </a:lnTo>
                <a:lnTo>
                  <a:pt x="250681" y="379268"/>
                </a:lnTo>
                <a:lnTo>
                  <a:pt x="250681" y="128587"/>
                </a:lnTo>
                <a:lnTo>
                  <a:pt x="0" y="128587"/>
                </a:ln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</p:spTree>
    <p:custDataLst>
      <p:tags r:id="rId16"/>
    </p:custDataLst>
    <p:extLst>
      <p:ext uri="{BB962C8B-B14F-4D97-AF65-F5344CB8AC3E}">
        <p14:creationId xmlns:p14="http://schemas.microsoft.com/office/powerpoint/2010/main" val="12198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6" r:id="rId2"/>
    <p:sldLayoutId id="2147483690" r:id="rId3"/>
    <p:sldLayoutId id="2147483692" r:id="rId4"/>
    <p:sldLayoutId id="2147483691" r:id="rId5"/>
    <p:sldLayoutId id="2147483693" r:id="rId6"/>
    <p:sldLayoutId id="2147483681" r:id="rId7"/>
    <p:sldLayoutId id="2147483680" r:id="rId8"/>
    <p:sldLayoutId id="2147483665" r:id="rId9"/>
    <p:sldLayoutId id="2147483683" r:id="rId10"/>
    <p:sldLayoutId id="2147483686" r:id="rId11"/>
    <p:sldLayoutId id="2147483698" r:id="rId12"/>
    <p:sldLayoutId id="2147483688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000" b="1" kern="1200" dirty="0">
          <a:solidFill>
            <a:schemeClr val="tx1"/>
          </a:solidFill>
          <a:latin typeface="+mn-lt"/>
          <a:ea typeface="Geneva" pitchFamily="-128" charset="-128"/>
          <a:cs typeface="+mj-cs"/>
        </a:defRPr>
      </a:lvl1pPr>
    </p:titleStyle>
    <p:bodyStyle>
      <a:lvl1pPr marL="177800" marR="0" indent="-177800" algn="l" defTabSz="685800" rtl="0" eaLnBrk="1" fontAlgn="base" latinLnBrk="0" hangingPunct="1">
        <a:lnSpc>
          <a:spcPct val="90000"/>
        </a:lnSpc>
        <a:spcBef>
          <a:spcPts val="600"/>
        </a:spcBef>
        <a:spcAft>
          <a:spcPct val="0"/>
        </a:spcAft>
        <a:buClr>
          <a:srgbClr val="000000"/>
        </a:buClr>
        <a:buSzTx/>
        <a:buFont typeface="Wingdings" panose="05000000000000000000" pitchFamily="2" charset="2"/>
        <a:buChar char="§"/>
        <a:tabLst/>
        <a:defRPr lang="de-DE" sz="1400" b="0" kern="1200" smtClean="0">
          <a:solidFill>
            <a:schemeClr val="tx1"/>
          </a:solidFill>
          <a:latin typeface="+mn-lt"/>
          <a:ea typeface="Geneva" pitchFamily="-128" charset="-128"/>
          <a:cs typeface="+mn-cs"/>
        </a:defRPr>
      </a:lvl1pPr>
      <a:lvl2pPr marL="361950" marR="0" indent="-184150" algn="l" defTabSz="685800" rtl="0" eaLnBrk="1" fontAlgn="base" latinLnBrk="0" hangingPunct="1">
        <a:lnSpc>
          <a:spcPct val="90000"/>
        </a:lnSpc>
        <a:spcBef>
          <a:spcPts val="600"/>
        </a:spcBef>
        <a:spcAft>
          <a:spcPct val="0"/>
        </a:spcAft>
        <a:buClr>
          <a:srgbClr val="000000"/>
        </a:buClr>
        <a:buSzTx/>
        <a:buFont typeface="Wingdings" panose="05000000000000000000" pitchFamily="2" charset="2"/>
        <a:buChar char="§"/>
        <a:tabLst/>
        <a:defRPr lang="de-DE" sz="1200" b="0" kern="1200" smtClean="0">
          <a:solidFill>
            <a:schemeClr val="tx1"/>
          </a:solidFill>
          <a:latin typeface="+mn-lt"/>
          <a:ea typeface="Geneva" pitchFamily="-128" charset="-128"/>
          <a:cs typeface="+mn-cs"/>
        </a:defRPr>
      </a:lvl2pPr>
      <a:lvl3pPr marL="539750" marR="0" indent="-177800" algn="l" defTabSz="685800" rtl="0" eaLnBrk="1" fontAlgn="base" latinLnBrk="0" hangingPunct="1">
        <a:lnSpc>
          <a:spcPct val="90000"/>
        </a:lnSpc>
        <a:spcBef>
          <a:spcPts val="600"/>
        </a:spcBef>
        <a:spcAft>
          <a:spcPct val="0"/>
        </a:spcAft>
        <a:buClr>
          <a:srgbClr val="000000"/>
        </a:buClr>
        <a:buSzTx/>
        <a:buFont typeface="Wingdings" panose="05000000000000000000" pitchFamily="2" charset="2"/>
        <a:buChar char="§"/>
        <a:tabLst/>
        <a:defRPr lang="de-DE" sz="1200" b="0" kern="1200" baseline="0" smtClean="0">
          <a:solidFill>
            <a:schemeClr val="tx1"/>
          </a:solidFill>
          <a:latin typeface="+mn-lt"/>
          <a:ea typeface="Geneva" pitchFamily="-128" charset="-128"/>
          <a:cs typeface="+mn-cs"/>
        </a:defRPr>
      </a:lvl3pPr>
      <a:lvl4pPr marL="717550" marR="0" indent="-177800" algn="l" defTabSz="685800" rtl="0" eaLnBrk="1" fontAlgn="base" latinLnBrk="0" hangingPunct="1">
        <a:lnSpc>
          <a:spcPct val="90000"/>
        </a:lnSpc>
        <a:spcBef>
          <a:spcPts val="600"/>
        </a:spcBef>
        <a:spcAft>
          <a:spcPct val="0"/>
        </a:spcAft>
        <a:buClr>
          <a:srgbClr val="000000"/>
        </a:buClr>
        <a:buSzTx/>
        <a:buFont typeface="Wingdings" panose="05000000000000000000" pitchFamily="2" charset="2"/>
        <a:buChar char="§"/>
        <a:tabLst/>
        <a:defRPr lang="de-DE" sz="1200" b="0" kern="1200" smtClean="0">
          <a:solidFill>
            <a:schemeClr val="tx1"/>
          </a:solidFill>
          <a:latin typeface="+mn-lt"/>
          <a:ea typeface="Geneva" pitchFamily="-128" charset="-128"/>
          <a:cs typeface="+mn-cs"/>
        </a:defRPr>
      </a:lvl4pPr>
      <a:lvl5pPr marL="895350" marR="0" indent="-177800" algn="l" defTabSz="685800" rtl="0" eaLnBrk="1" fontAlgn="base" latinLnBrk="0" hangingPunct="1">
        <a:lnSpc>
          <a:spcPct val="90000"/>
        </a:lnSpc>
        <a:spcBef>
          <a:spcPts val="600"/>
        </a:spcBef>
        <a:spcAft>
          <a:spcPct val="0"/>
        </a:spcAft>
        <a:buClr>
          <a:srgbClr val="000000"/>
        </a:buClr>
        <a:buSzTx/>
        <a:buFont typeface="Wingdings" panose="05000000000000000000" pitchFamily="2" charset="2"/>
        <a:buChar char="§"/>
        <a:tabLst/>
        <a:defRPr lang="de-DE" sz="1200" b="0" kern="1200" baseline="0">
          <a:solidFill>
            <a:schemeClr val="tx1"/>
          </a:solidFill>
          <a:latin typeface="+mn-lt"/>
          <a:ea typeface="Geneva" pitchFamily="-128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30" userDrawn="1">
          <p15:clr>
            <a:srgbClr val="F26B43"/>
          </p15:clr>
        </p15:guide>
        <p15:guide id="2" pos="117" userDrawn="1">
          <p15:clr>
            <a:srgbClr val="F26B43"/>
          </p15:clr>
        </p15:guide>
        <p15:guide id="3" pos="5643" userDrawn="1">
          <p15:clr>
            <a:srgbClr val="F26B43"/>
          </p15:clr>
        </p15:guide>
        <p15:guide id="4" pos="615" userDrawn="1">
          <p15:clr>
            <a:srgbClr val="F26B43"/>
          </p15:clr>
        </p15:guide>
        <p15:guide id="5" pos="1119" userDrawn="1">
          <p15:clr>
            <a:srgbClr val="F26B43"/>
          </p15:clr>
        </p15:guide>
        <p15:guide id="6" pos="1622" userDrawn="1">
          <p15:clr>
            <a:srgbClr val="F26B43"/>
          </p15:clr>
        </p15:guide>
        <p15:guide id="7" pos="2124" userDrawn="1">
          <p15:clr>
            <a:srgbClr val="F26B43"/>
          </p15:clr>
        </p15:guide>
        <p15:guide id="8" pos="2628" userDrawn="1">
          <p15:clr>
            <a:srgbClr val="F26B43"/>
          </p15:clr>
        </p15:guide>
        <p15:guide id="9" pos="3132" userDrawn="1">
          <p15:clr>
            <a:srgbClr val="F26B43"/>
          </p15:clr>
        </p15:guide>
        <p15:guide id="10" pos="3635" userDrawn="1">
          <p15:clr>
            <a:srgbClr val="F26B43"/>
          </p15:clr>
        </p15:guide>
        <p15:guide id="11" pos="4137" userDrawn="1">
          <p15:clr>
            <a:srgbClr val="F26B43"/>
          </p15:clr>
        </p15:guide>
        <p15:guide id="12" pos="5144" userDrawn="1">
          <p15:clr>
            <a:srgbClr val="F26B43"/>
          </p15:clr>
        </p15:guide>
        <p15:guide id="13" pos="4640" userDrawn="1">
          <p15:clr>
            <a:srgbClr val="F26B43"/>
          </p15:clr>
        </p15:guide>
        <p15:guide id="15" orient="horz" pos="276" userDrawn="1">
          <p15:clr>
            <a:srgbClr val="F26B43"/>
          </p15:clr>
        </p15:guide>
        <p15:guide id="16" orient="horz" pos="795" userDrawn="1">
          <p15:clr>
            <a:srgbClr val="F26B43"/>
          </p15:clr>
        </p15:guide>
        <p15:guide id="17" orient="horz" pos="2267" userDrawn="1">
          <p15:clr>
            <a:srgbClr val="F26B43"/>
          </p15:clr>
        </p15:guide>
        <p15:guide id="18" orient="horz" pos="3123" userDrawn="1">
          <p15:clr>
            <a:srgbClr val="F26B43"/>
          </p15:clr>
        </p15:guide>
        <p15:guide id="19" orient="horz" pos="395" userDrawn="1">
          <p15:clr>
            <a:srgbClr val="F26B43"/>
          </p15:clr>
        </p15:guide>
        <p15:guide id="20" orient="horz" pos="30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arlos.mattos@gft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mattos_pro" TargetMode="External"/><Relationship Id="rId2" Type="http://schemas.openxmlformats.org/officeDocument/2006/relationships/hyperlink" Target="https://www.linkedin.com/in/carlosmatto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mattos.carlos" TargetMode="External"/><Relationship Id="rId5" Type="http://schemas.openxmlformats.org/officeDocument/2006/relationships/hyperlink" Target="https://www.instagram.com/cmattos_pro/" TargetMode="External"/><Relationship Id="rId4" Type="http://schemas.openxmlformats.org/officeDocument/2006/relationships/hyperlink" Target="https://twitter.com/cmatt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C90B7CA-01A4-4C30-92E4-0580FB733EF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0083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C90B7CA-01A4-4C30-92E4-0580FB733E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6EBED893-D778-4E5B-9236-DB7E4012CABA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4400" b="1" dirty="0">
              <a:solidFill>
                <a:schemeClr val="tx1"/>
              </a:solidFill>
              <a:latin typeface="Arial" panose="020B0604020202020204" pitchFamily="34" charset="0"/>
              <a:ea typeface="Genev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dirty="0"/>
              <a:t>Please delete the instructions section before publication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dirty="0" err="1"/>
              <a:t>Desafio</a:t>
            </a:r>
            <a:r>
              <a:rPr lang="en-GB" dirty="0"/>
              <a:t> do Mattos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fld id="{253E42B6-9F8C-47AD-A648-EDF6EC1637B2}" type="datetime1">
              <a:rPr lang="en-GB" smtClean="0"/>
              <a:pPr/>
              <a:t>20/01/2020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CBA0FA-8CCE-473B-80DA-EEE80FF65A2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GB"/>
              <a:t>Type here if  add info needed  for every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01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1FA7D5-EB15-40D5-95F0-B74A948A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102" y="630238"/>
            <a:ext cx="7185713" cy="387798"/>
          </a:xfrm>
        </p:spPr>
        <p:txBody>
          <a:bodyPr/>
          <a:lstStyle/>
          <a:p>
            <a:r>
              <a:rPr lang="pt-BR" sz="2800" dirty="0"/>
              <a:t>Regras do Desafio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504190-6DAB-4B9C-B5C7-9EC2AD462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8102" y="1263728"/>
            <a:ext cx="7191375" cy="3522281"/>
          </a:xfrm>
        </p:spPr>
        <p:txBody>
          <a:bodyPr/>
          <a:lstStyle/>
          <a:p>
            <a:r>
              <a:rPr lang="pt-BR" dirty="0"/>
              <a:t>Seguir o Mattos nas redes sociais: Twitter, Facebook, Instagram e principalmente no LinkedIn e </a:t>
            </a:r>
            <a:r>
              <a:rPr lang="pt-BR" dirty="0" err="1"/>
              <a:t>Medium</a:t>
            </a:r>
            <a:r>
              <a:rPr lang="pt-BR" dirty="0"/>
              <a:t>. </a:t>
            </a:r>
          </a:p>
          <a:p>
            <a:r>
              <a:rPr lang="pt-BR" dirty="0"/>
              <a:t>Curtir todos os artigos publicados pelo Mattos.</a:t>
            </a:r>
          </a:p>
          <a:p>
            <a:r>
              <a:rPr lang="pt-BR" dirty="0"/>
              <a:t>Enviar um e-mail para o Mattos (</a:t>
            </a:r>
            <a:r>
              <a:rPr lang="pt-BR" dirty="0">
                <a:hlinkClick r:id="rId2"/>
              </a:rPr>
              <a:t>carlos.mattos@gft.com</a:t>
            </a:r>
            <a:r>
              <a:rPr lang="pt-BR" dirty="0"/>
              <a:t>), informando no campo assunto ‘Desafio Mattos’, e respondendo as seguintes perguntas: </a:t>
            </a:r>
          </a:p>
          <a:p>
            <a:pPr lvl="1"/>
            <a:r>
              <a:rPr lang="pt-BR" dirty="0"/>
              <a:t>Qual é o título do artigo que fala sobre ‘Core </a:t>
            </a:r>
            <a:r>
              <a:rPr lang="pt-BR" dirty="0" err="1"/>
              <a:t>Values</a:t>
            </a:r>
            <a:r>
              <a:rPr lang="pt-BR" dirty="0"/>
              <a:t>’?</a:t>
            </a:r>
          </a:p>
          <a:p>
            <a:pPr lvl="1"/>
            <a:r>
              <a:rPr lang="pt-BR" dirty="0"/>
              <a:t>Qual é o título do artigo que eu falo sobre minha crise existencial e a parte mais gratificante do meu trabalho?</a:t>
            </a:r>
          </a:p>
          <a:p>
            <a:pPr lvl="1"/>
            <a:r>
              <a:rPr lang="pt-BR" dirty="0"/>
              <a:t>Qual é o título do artigo que contém a frase: “razões que me fazem gostar de ser um desenvolvedor de software”?</a:t>
            </a:r>
          </a:p>
          <a:p>
            <a:pPr lvl="1"/>
            <a:r>
              <a:rPr lang="pt-BR" dirty="0"/>
              <a:t>Qual é o título do artigo no qual eu cito uma frase de Thomas A. Edison?</a:t>
            </a:r>
          </a:p>
          <a:p>
            <a:endParaRPr lang="pt-BR" dirty="0"/>
          </a:p>
          <a:p>
            <a:r>
              <a:rPr lang="pt-BR" dirty="0"/>
              <a:t>Construir um exemplo de implementação do </a:t>
            </a:r>
            <a:r>
              <a:rPr lang="pt-BR" dirty="0" err="1"/>
              <a:t>Pattern</a:t>
            </a:r>
            <a:r>
              <a:rPr lang="pt-BR" dirty="0"/>
              <a:t> </a:t>
            </a:r>
            <a:r>
              <a:rPr lang="pt-BR" dirty="0" err="1"/>
              <a:t>Factory</a:t>
            </a:r>
            <a:r>
              <a:rPr lang="pt-BR" dirty="0"/>
              <a:t> (na linguagem da sua preferência), publicar no GitHub, e enviar o link do repositório para meu e-mail.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D8F36-728D-4E47-AFCA-F059A534FA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Type here if  add info needed  for every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9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799E-A74F-466C-81CD-9B13A926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Mattos nas redes sociais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2C36C-43A3-45D2-B9F9-FAB21435E7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685800"/>
            <a:fld id="{F083F41A-041A-4006-B4DB-57C47C38AE86}" type="datetime1">
              <a:rPr lang="en-GB" smtClean="0"/>
              <a:t>20/01/2020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2E786-7D62-4EA4-B5B7-399137AF14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8102" y="1263728"/>
            <a:ext cx="7191375" cy="3463915"/>
          </a:xfrm>
        </p:spPr>
        <p:txBody>
          <a:bodyPr/>
          <a:lstStyle/>
          <a:p>
            <a:r>
              <a:rPr lang="pt-BR" sz="2000" dirty="0"/>
              <a:t>LinkedIn: </a:t>
            </a:r>
            <a:r>
              <a:rPr lang="pt-BR" sz="2000" dirty="0">
                <a:hlinkClick r:id="rId2"/>
              </a:rPr>
              <a:t>https://www.linkedin.com/in/carlosmattos/</a:t>
            </a:r>
            <a:endParaRPr lang="pt-BR" sz="2000" dirty="0"/>
          </a:p>
          <a:p>
            <a:r>
              <a:rPr lang="pt-BR" sz="2000" dirty="0" err="1"/>
              <a:t>Medium</a:t>
            </a:r>
            <a:r>
              <a:rPr lang="pt-BR" sz="2000" dirty="0"/>
              <a:t>: </a:t>
            </a:r>
            <a:r>
              <a:rPr lang="pt-BR" sz="2000" dirty="0">
                <a:hlinkClick r:id="rId3"/>
              </a:rPr>
              <a:t>https://medium.com/@cmattos_pro</a:t>
            </a:r>
            <a:endParaRPr lang="pt-BR" sz="2000" dirty="0"/>
          </a:p>
          <a:p>
            <a:r>
              <a:rPr lang="pt-BR" sz="2000" dirty="0"/>
              <a:t>Twitter: </a:t>
            </a:r>
            <a:r>
              <a:rPr lang="pt-BR" sz="2000" dirty="0">
                <a:hlinkClick r:id="rId4"/>
              </a:rPr>
              <a:t>https://twitter.com/cmattos</a:t>
            </a:r>
            <a:endParaRPr lang="pt-BR" sz="2000" dirty="0"/>
          </a:p>
          <a:p>
            <a:r>
              <a:rPr lang="pt-BR" sz="2000" dirty="0"/>
              <a:t>Instagram: </a:t>
            </a:r>
            <a:r>
              <a:rPr lang="pt-BR" sz="2000" dirty="0">
                <a:hlinkClick r:id="rId5"/>
              </a:rPr>
              <a:t>https://www.instagram.com/cmattos_pro/</a:t>
            </a:r>
            <a:endParaRPr lang="pt-BR" sz="2000" dirty="0"/>
          </a:p>
          <a:p>
            <a:r>
              <a:rPr lang="pt-BR" sz="2000" dirty="0"/>
              <a:t>Facebook: </a:t>
            </a:r>
            <a:r>
              <a:rPr lang="pt-BR" sz="2000" dirty="0">
                <a:hlinkClick r:id="rId6"/>
              </a:rPr>
              <a:t>https://www.facebook.com/mattos.carlos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13E23-90A3-43FD-AC56-277CBCCC85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Type here if  add info needed  for every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4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51E3-00B4-449C-A7A2-EE2E598A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102" y="630238"/>
            <a:ext cx="7185713" cy="387798"/>
          </a:xfrm>
        </p:spPr>
        <p:txBody>
          <a:bodyPr/>
          <a:lstStyle/>
          <a:p>
            <a:r>
              <a:rPr lang="pt-BR" sz="2800" dirty="0"/>
              <a:t>Prêmios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127F9-AB2E-4DF1-B0C8-BEB00CA93B2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685800"/>
            <a:fld id="{F083F41A-041A-4006-B4DB-57C47C38AE86}" type="datetime1">
              <a:rPr lang="en-GB" smtClean="0"/>
              <a:t>20/01/2020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76FE0-A7FD-47F8-B6F3-6ACBE81324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8102" y="1545830"/>
            <a:ext cx="7786519" cy="2539787"/>
          </a:xfrm>
        </p:spPr>
        <p:txBody>
          <a:bodyPr/>
          <a:lstStyle/>
          <a:p>
            <a:r>
              <a:rPr lang="pt-BR" sz="2400" b="1" dirty="0"/>
              <a:t>1º Lugar: </a:t>
            </a:r>
            <a:r>
              <a:rPr lang="pt-BR" sz="2400" dirty="0" err="1"/>
              <a:t>Adaptative</a:t>
            </a:r>
            <a:r>
              <a:rPr lang="pt-BR" sz="2400" dirty="0"/>
              <a:t> </a:t>
            </a:r>
            <a:r>
              <a:rPr lang="pt-BR" sz="2400" dirty="0" err="1"/>
              <a:t>Code</a:t>
            </a:r>
            <a:r>
              <a:rPr lang="pt-BR" sz="2400" dirty="0"/>
              <a:t> via C# e Microsoft .NET </a:t>
            </a:r>
            <a:r>
              <a:rPr lang="pt-BR" sz="2400" dirty="0" err="1"/>
              <a:t>Architecting</a:t>
            </a:r>
            <a:r>
              <a:rPr lang="pt-BR" sz="2400" dirty="0"/>
              <a:t> </a:t>
            </a:r>
            <a:r>
              <a:rPr lang="pt-BR" sz="2400" dirty="0" err="1"/>
              <a:t>Applications</a:t>
            </a:r>
            <a:r>
              <a:rPr lang="pt-BR" sz="2400" dirty="0"/>
              <a:t> for </a:t>
            </a:r>
            <a:r>
              <a:rPr lang="pt-BR" sz="2400" dirty="0" err="1"/>
              <a:t>the</a:t>
            </a:r>
            <a:r>
              <a:rPr lang="pt-BR" sz="2400" dirty="0"/>
              <a:t> Enterprise. </a:t>
            </a:r>
          </a:p>
          <a:p>
            <a:endParaRPr lang="pt-BR" sz="2400" b="1" dirty="0"/>
          </a:p>
          <a:p>
            <a:r>
              <a:rPr lang="pt-BR" sz="2400" b="1" dirty="0"/>
              <a:t>2º Lugar: </a:t>
            </a:r>
            <a:r>
              <a:rPr lang="pt-BR" sz="2400" dirty="0"/>
              <a:t>Princípios, Padrões e Práticas Ágeis em C#</a:t>
            </a:r>
          </a:p>
          <a:p>
            <a:endParaRPr lang="pt-BR" sz="2400" b="1" dirty="0"/>
          </a:p>
          <a:p>
            <a:r>
              <a:rPr lang="pt-BR" sz="2400" b="1" dirty="0"/>
              <a:t>3º Lugar: </a:t>
            </a:r>
            <a:r>
              <a:rPr lang="pt-BR" sz="2400" dirty="0"/>
              <a:t>HTML &amp; CSS Design and Build Websites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5F259-97F8-4433-A61E-D84AF966A99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Type here if  add info needed  for every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070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SP_AGENDA" val="SectionNumber SlideNumber"/>
  <p:tag name="ARTICULATE_SLIDE_COUNT" val="18"/>
  <p:tag name="ARTICULATE_PROJECT_OPEN" val="0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qVZ8dkJT2eQpdTWwzSys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1J5jxYR8GPE.i2KDs8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8AMlmrnR12MezoJCVI_tw"/>
</p:tagLst>
</file>

<file path=ppt/theme/theme1.xml><?xml version="1.0" encoding="utf-8"?>
<a:theme xmlns:a="http://schemas.openxmlformats.org/drawingml/2006/main" name="GFT_PPT_Template_16_9">
  <a:themeElements>
    <a:clrScheme name="GFT_colors_new">
      <a:dk1>
        <a:srgbClr val="000000"/>
      </a:dk1>
      <a:lt1>
        <a:sysClr val="window" lastClr="FFFFFF"/>
      </a:lt1>
      <a:dk2>
        <a:srgbClr val="4D4D4D"/>
      </a:dk2>
      <a:lt2>
        <a:srgbClr val="EDEDED"/>
      </a:lt2>
      <a:accent1>
        <a:srgbClr val="213E7F"/>
      </a:accent1>
      <a:accent2>
        <a:srgbClr val="0097D9"/>
      </a:accent2>
      <a:accent3>
        <a:srgbClr val="5082BE"/>
      </a:accent3>
      <a:accent4>
        <a:srgbClr val="59BBE6"/>
      </a:accent4>
      <a:accent5>
        <a:srgbClr val="969696"/>
      </a:accent5>
      <a:accent6>
        <a:srgbClr val="B9B9B9"/>
      </a:accent6>
      <a:hlink>
        <a:srgbClr val="213E7F"/>
      </a:hlink>
      <a:folHlink>
        <a:srgbClr val="0097D9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Orange">
      <a:srgbClr val="EC6601"/>
    </a:custClr>
    <a:custClr>
      <a:srgbClr val="FFFFFF"/>
    </a:custClr>
    <a:custClr>
      <a:srgbClr val="FFFFFF"/>
    </a:custClr>
    <a:custClr>
      <a:srgbClr val="FFFFFF"/>
    </a:custClr>
    <a:custClr name="Blue 40%">
      <a:srgbClr val="73ACE1"/>
    </a:custClr>
    <a:custClr name="Light Blue 40%">
      <a:srgbClr val="99D5F0"/>
    </a:custClr>
    <a:custClr>
      <a:srgbClr val="FFFFFF"/>
    </a:custClr>
    <a:custClr>
      <a:srgbClr val="FFFFFF"/>
    </a:custClr>
    <a:custClr>
      <a:srgbClr val="FFFFFF"/>
    </a:custClr>
    <a:custClr name="Red">
      <a:srgbClr val="CC1000"/>
    </a:custClr>
    <a:custClr name="Pink">
      <a:srgbClr val="B02786"/>
    </a:custClr>
    <a:custClr>
      <a:srgbClr val="FFFFFF"/>
    </a:custClr>
    <a:custClr>
      <a:srgbClr val="FFFFFF"/>
    </a:custClr>
    <a:custClr>
      <a:srgbClr val="FFFFFF"/>
    </a:custClr>
    <a:custClr name="Blue 25%">
      <a:srgbClr val="AAC8E6"/>
    </a:custClr>
    <a:custClr name="Light Blue 25%">
      <a:srgbClr val="BAE3F5"/>
    </a:custClr>
    <a:custClr>
      <a:srgbClr val="FFFFFF"/>
    </a:custClr>
    <a:custClr>
      <a:srgbClr val="FFFFFF"/>
    </a:custClr>
    <a:custClr>
      <a:srgbClr val="FFFFFF"/>
    </a:custClr>
    <a:custClr name="Yellow">
      <a:srgbClr val="FDC800"/>
    </a:custClr>
    <a:custClr name="Rose">
      <a:srgbClr val="EC628B"/>
    </a:custClr>
    <a:custClr>
      <a:srgbClr val="FFFFFF"/>
    </a:custClr>
    <a:custClr>
      <a:srgbClr val="FFFFFF"/>
    </a:custClr>
    <a:custClr>
      <a:srgbClr val="FFFFFF"/>
    </a:custClr>
    <a:custClr name="Background Blue">
      <a:srgbClr val="E1EBF5"/>
    </a:custClr>
    <a:custClr name="Background Light Blue">
      <a:srgbClr val="E3F4FB"/>
    </a:custClr>
    <a:custClr>
      <a:srgbClr val="FFFFFF"/>
    </a:custClr>
    <a:custClr>
      <a:srgbClr val="FFFFFF"/>
    </a:custClr>
    <a:custClr>
      <a:srgbClr val="FFFFFF"/>
    </a:custClr>
    <a:custClr name="Green">
      <a:srgbClr val="339C3A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GFT_PPT_Template_16x9.potx" id="{D72D3110-A780-470D-AF33-A0045DFC61F9}" vid="{C693A4E3-31DD-423C-A772-FB883E222FCC}"/>
    </a:ext>
  </a:extLst>
</a:theme>
</file>

<file path=ppt/theme/theme2.xml><?xml version="1.0" encoding="utf-8"?>
<a:theme xmlns:a="http://schemas.openxmlformats.org/drawingml/2006/main" name="Larissa">
  <a:themeElements>
    <a:clrScheme name="GFT_colors_new">
      <a:dk1>
        <a:srgbClr val="000000"/>
      </a:dk1>
      <a:lt1>
        <a:sysClr val="window" lastClr="FFFFFF"/>
      </a:lt1>
      <a:dk2>
        <a:srgbClr val="4D4D4D"/>
      </a:dk2>
      <a:lt2>
        <a:srgbClr val="EDEDED"/>
      </a:lt2>
      <a:accent1>
        <a:srgbClr val="213E7F"/>
      </a:accent1>
      <a:accent2>
        <a:srgbClr val="0097D9"/>
      </a:accent2>
      <a:accent3>
        <a:srgbClr val="0098B0"/>
      </a:accent3>
      <a:accent4>
        <a:srgbClr val="969696"/>
      </a:accent4>
      <a:accent5>
        <a:srgbClr val="B9B9B9"/>
      </a:accent5>
      <a:accent6>
        <a:srgbClr val="E6E6E6"/>
      </a:accent6>
      <a:hlink>
        <a:srgbClr val="213E7F"/>
      </a:hlink>
      <a:folHlink>
        <a:srgbClr val="0097D9"/>
      </a:folHlink>
    </a:clrScheme>
    <a:fontScheme name="GF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GFT_colors_new">
      <a:dk1>
        <a:srgbClr val="000000"/>
      </a:dk1>
      <a:lt1>
        <a:sysClr val="window" lastClr="FFFFFF"/>
      </a:lt1>
      <a:dk2>
        <a:srgbClr val="4D4D4D"/>
      </a:dk2>
      <a:lt2>
        <a:srgbClr val="EDEDED"/>
      </a:lt2>
      <a:accent1>
        <a:srgbClr val="213E7F"/>
      </a:accent1>
      <a:accent2>
        <a:srgbClr val="0097D9"/>
      </a:accent2>
      <a:accent3>
        <a:srgbClr val="0098B0"/>
      </a:accent3>
      <a:accent4>
        <a:srgbClr val="969696"/>
      </a:accent4>
      <a:accent5>
        <a:srgbClr val="B9B9B9"/>
      </a:accent5>
      <a:accent6>
        <a:srgbClr val="E6E6E6"/>
      </a:accent6>
      <a:hlink>
        <a:srgbClr val="213E7F"/>
      </a:hlink>
      <a:folHlink>
        <a:srgbClr val="0097D9"/>
      </a:folHlink>
    </a:clrScheme>
    <a:fontScheme name="GF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D257329D67244B05423D23C358D4B" ma:contentTypeVersion="11" ma:contentTypeDescription="Create a new document." ma:contentTypeScope="" ma:versionID="743a6870b42e2c4e6b28d2ab6d9361fd">
  <xsd:schema xmlns:xsd="http://www.w3.org/2001/XMLSchema" xmlns:xs="http://www.w3.org/2001/XMLSchema" xmlns:p="http://schemas.microsoft.com/office/2006/metadata/properties" xmlns:ns3="a26c30de-bfba-4ce4-b702-80a92860db57" xmlns:ns4="b597524b-ad09-489b-9730-2ebbc5291045" targetNamespace="http://schemas.microsoft.com/office/2006/metadata/properties" ma:root="true" ma:fieldsID="615ec0f9cd4b1fc4ad63e8b6d25d4147" ns3:_="" ns4:_="">
    <xsd:import namespace="a26c30de-bfba-4ce4-b702-80a92860db57"/>
    <xsd:import namespace="b597524b-ad09-489b-9730-2ebbc52910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6c30de-bfba-4ce4-b702-80a92860db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97524b-ad09-489b-9730-2ebbc529104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A82138-ADBA-4F31-84ED-4D30BEF86B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6c30de-bfba-4ce4-b702-80a92860db57"/>
    <ds:schemaRef ds:uri="b597524b-ad09-489b-9730-2ebbc52910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6E9E6F-7630-4BFA-B03A-748717D11BAA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a26c30de-bfba-4ce4-b702-80a92860db57"/>
    <ds:schemaRef ds:uri="b597524b-ad09-489b-9730-2ebbc5291045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8D0103F-0E4E-4435-8AE6-40CEC3A1E3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320</Words>
  <Application>Microsoft Office PowerPoint</Application>
  <PresentationFormat>On-screen Show (16:9)</PresentationFormat>
  <Paragraphs>31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GFT_PPT_Template_16_9</vt:lpstr>
      <vt:lpstr>think-cell Folie</vt:lpstr>
      <vt:lpstr>Desafio do Mattos</vt:lpstr>
      <vt:lpstr>Regras do Desafio</vt:lpstr>
      <vt:lpstr>Mattos nas redes sociais</vt:lpstr>
      <vt:lpstr>Prêmios</vt:lpstr>
    </vt:vector>
  </TitlesOfParts>
  <Company>GFT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GFT PPT Template</dc:title>
  <dc:creator>Mattos, Carlos</dc:creator>
  <cp:lastModifiedBy>Gomes Rocha Da Silva, Clecio</cp:lastModifiedBy>
  <cp:revision>2</cp:revision>
  <dcterms:created xsi:type="dcterms:W3CDTF">2020-01-20T12:36:40Z</dcterms:created>
  <dcterms:modified xsi:type="dcterms:W3CDTF">2020-01-20T14:16:39Z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10F26842-5C4B-49D6-9954-1FF7DA29193C</vt:lpwstr>
  </property>
  <property fmtid="{D5CDD505-2E9C-101B-9397-08002B2CF9AE}" pid="3" name="ArticulatePath">
    <vt:lpwstr>Präsentation3</vt:lpwstr>
  </property>
  <property fmtid="{D5CDD505-2E9C-101B-9397-08002B2CF9AE}" pid="4" name="ContentTypeId">
    <vt:lpwstr>0x010100B01D257329D67244B05423D23C358D4B</vt:lpwstr>
  </property>
</Properties>
</file>