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3"/>
  </p:handoutMasterIdLst>
  <p:sldIdLst>
    <p:sldId id="256" r:id="rId2"/>
    <p:sldId id="284" r:id="rId3"/>
    <p:sldId id="28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B7B"/>
    <a:srgbClr val="E72B56"/>
    <a:srgbClr val="6E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27/09/2022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27/09/2022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27/09/2022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27/09/2022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27/09/2022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27/09/2022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27/09/2022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27/09/2022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27/09/2022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27/09/2022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27/09/2022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440341" y="2249399"/>
            <a:ext cx="4487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solidFill>
                  <a:schemeClr val="bg1"/>
                </a:solidFill>
                <a:latin typeface="Montserrat BOLD" panose="00000800000000000000" pitchFamily="2" charset="0"/>
              </a:rPr>
              <a:t>NUEVAS TECNOLOGIAS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RETOS: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866246" y="2847001"/>
            <a:ext cx="221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FOR DE FILAS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4BA4EF6-7433-4AFF-B49F-92D6C02BC0FC}"/>
              </a:ext>
            </a:extLst>
          </p:cNvPr>
          <p:cNvSpPr/>
          <p:nvPr/>
        </p:nvSpPr>
        <p:spPr>
          <a:xfrm>
            <a:off x="410198" y="1350163"/>
            <a:ext cx="1154601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1. Construir un programa para ir de compras a un supermercado que permita la construcción del siguiente menú: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Digitar 1 para recibir código, nombre y precio de un producto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Digitar 2 para mostrar los productos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Digitar 3 para buscar y editar producto por código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Digitar 4 para buscar y eliminar producto por código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2. Construir un programa para calcular un programa CALCULADORA que permita calcular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SUMA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RESTA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MULTIPLICACIÓN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DIVISIÓN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18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RETOS: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866246" y="2847001"/>
            <a:ext cx="221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FOR DE FILAS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4BA4EF6-7433-4AFF-B49F-92D6C02BC0FC}"/>
              </a:ext>
            </a:extLst>
          </p:cNvPr>
          <p:cNvSpPr/>
          <p:nvPr/>
        </p:nvSpPr>
        <p:spPr>
          <a:xfrm>
            <a:off x="410198" y="1350163"/>
            <a:ext cx="115460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3. El banco de hierro de la isla de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Braavos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necesita de sus servicios para programar un software que permita: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Almacenar información de un cliente (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nombre,apellido,cedula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Almacenar información de la cuenta (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numeroCuenta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, saldo)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Se debe permitir consultar saldo en cualquier momento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Se debe permitir ingresar o retirar dinero  cuando se desee</a:t>
            </a:r>
          </a:p>
          <a:p>
            <a:endParaRPr lang="en-US" dirty="0"/>
          </a:p>
        </p:txBody>
      </p:sp>
      <p:pic>
        <p:nvPicPr>
          <p:cNvPr id="6" name="Picture 6" descr="Game of Thrones: ¿Banco de Hierro traicionará a la Reina? Cersei cometió  este error | Temporada 7 | HBO | Fotos | Tv | Espectáculos | La Prensa Peru">
            <a:extLst>
              <a:ext uri="{FF2B5EF4-FFF2-40B4-BE49-F238E27FC236}">
                <a16:creationId xmlns:a16="http://schemas.microsoft.com/office/drawing/2014/main" id="{D2FD4A39-0607-4509-8D91-8B837472C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414" y="3658487"/>
            <a:ext cx="3535473" cy="199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69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CREANDO FUNCIONES LAMBDA EN PYTHON: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866246" y="2847001"/>
            <a:ext cx="221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FOR DE FILAS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4BA4EF6-7433-4AFF-B49F-92D6C02BC0FC}"/>
              </a:ext>
            </a:extLst>
          </p:cNvPr>
          <p:cNvSpPr/>
          <p:nvPr/>
        </p:nvSpPr>
        <p:spPr>
          <a:xfrm>
            <a:off x="6949441" y="2695482"/>
            <a:ext cx="43891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Las funciones lambda nos sirven para SIMPLIFICAR expresiones de funciones</a:t>
            </a: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69855E9-D32B-AB89-9A91-4E45AEB2C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98" y="1341187"/>
            <a:ext cx="6192660" cy="373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8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RETOS: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866246" y="2847001"/>
            <a:ext cx="221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FOR DE FILAS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4BA4EF6-7433-4AFF-B49F-92D6C02BC0FC}"/>
              </a:ext>
            </a:extLst>
          </p:cNvPr>
          <p:cNvSpPr/>
          <p:nvPr/>
        </p:nvSpPr>
        <p:spPr>
          <a:xfrm>
            <a:off x="410198" y="1350163"/>
            <a:ext cx="115460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Función lambda que clasifique si un numero es par</a:t>
            </a:r>
          </a:p>
          <a:p>
            <a:pPr marL="342900" indent="-342900">
              <a:buAutoNum type="arabicPeriod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Función lambda que clasifique números mayores a 10 en una lista</a:t>
            </a:r>
          </a:p>
          <a:p>
            <a:pPr marL="342900" indent="-342900">
              <a:buAutoNum type="arabicPeriod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Función lambda que recibe nombre, edad y ocupación de una persona y devuelva un diccionario con esta información</a:t>
            </a:r>
          </a:p>
          <a:p>
            <a:pPr marL="342900" indent="-342900">
              <a:buAutoNum type="arabicPeriod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Función lambda que sume dos números</a:t>
            </a:r>
          </a:p>
          <a:p>
            <a:pPr marL="342900" indent="-342900">
              <a:buAutoNum type="arabicPeriod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Función que multiplique un número por 100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7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POO UN PARADIGMA QUE BUSCA ORDEN…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866246" y="2847001"/>
            <a:ext cx="221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FOR DE FILAS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4" descr="Niño aislado aprendiendo a jugar con formas y colores con juego educativo.  | Foto Premium">
            <a:extLst>
              <a:ext uri="{FF2B5EF4-FFF2-40B4-BE49-F238E27FC236}">
                <a16:creationId xmlns:a16="http://schemas.microsoft.com/office/drawing/2014/main" id="{BEEB1F29-E9CF-4956-98C2-57EE25CDC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98" y="1010382"/>
            <a:ext cx="5095022" cy="282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Nuevo robot IXP Scara con motores paso a paso de IAI - Robótica industrial">
            <a:extLst>
              <a:ext uri="{FF2B5EF4-FFF2-40B4-BE49-F238E27FC236}">
                <a16:creationId xmlns:a16="http://schemas.microsoft.com/office/drawing/2014/main" id="{019DA335-C4BE-4F12-8615-B52AEC59F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53982"/>
            <a:ext cx="5536222" cy="316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76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POO UN PARADIGMA QUE BUSCA ORDEN…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866246" y="2847001"/>
            <a:ext cx="221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FOR DE FILAS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2" descr="Historia de la tablet: BIOGRAFIA DE ALAN KAY">
            <a:extLst>
              <a:ext uri="{FF2B5EF4-FFF2-40B4-BE49-F238E27FC236}">
                <a16:creationId xmlns:a16="http://schemas.microsoft.com/office/drawing/2014/main" id="{AC0A7E7F-7EE3-4D3B-9F81-3BDA461AE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95" y="1112015"/>
            <a:ext cx="2666760" cy="193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AD5C3ED8-A30F-44F5-999C-A8626E46EFD6}"/>
              </a:ext>
            </a:extLst>
          </p:cNvPr>
          <p:cNvSpPr/>
          <p:nvPr/>
        </p:nvSpPr>
        <p:spPr>
          <a:xfrm>
            <a:off x="1107853" y="3216333"/>
            <a:ext cx="1452708" cy="795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ALAN KEY 1966</a:t>
            </a:r>
            <a:endParaRPr lang="en-US" dirty="0"/>
          </a:p>
        </p:txBody>
      </p:sp>
      <p:pic>
        <p:nvPicPr>
          <p:cNvPr id="10" name="Picture 4" descr="Cápsulas Hoi-Poi | Dragon Ball Wiki Hispano | Fandom">
            <a:extLst>
              <a:ext uri="{FF2B5EF4-FFF2-40B4-BE49-F238E27FC236}">
                <a16:creationId xmlns:a16="http://schemas.microsoft.com/office/drawing/2014/main" id="{E6B76814-838D-4A46-B9CB-1AE830041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573" y="3699072"/>
            <a:ext cx="1251103" cy="156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TOP 12 MAESTROS AGUA MAS PODEROSOS - YouTube">
            <a:extLst>
              <a:ext uri="{FF2B5EF4-FFF2-40B4-BE49-F238E27FC236}">
                <a16:creationId xmlns:a16="http://schemas.microsoft.com/office/drawing/2014/main" id="{2DC8C1CF-4105-4F09-A9D3-1204CC4AC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522" y="3495280"/>
            <a:ext cx="3034399" cy="204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nacióndelfuego Instagram posts - Gramho.com">
            <a:extLst>
              <a:ext uri="{FF2B5EF4-FFF2-40B4-BE49-F238E27FC236}">
                <a16:creationId xmlns:a16="http://schemas.microsoft.com/office/drawing/2014/main" id="{9F476F7B-F0F7-4ADB-A65F-F0F316ED5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674" y="676308"/>
            <a:ext cx="2540025" cy="254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Avatar: The Last Airbender - ¿quién es el esposo de Toph y padre de sus  hijas?">
            <a:extLst>
              <a:ext uri="{FF2B5EF4-FFF2-40B4-BE49-F238E27FC236}">
                <a16:creationId xmlns:a16="http://schemas.microsoft.com/office/drawing/2014/main" id="{2D7521DF-6A32-487B-A089-0FFAB4805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452" y="4078448"/>
            <a:ext cx="3031534" cy="171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lecha derecha 6">
            <a:extLst>
              <a:ext uri="{FF2B5EF4-FFF2-40B4-BE49-F238E27FC236}">
                <a16:creationId xmlns:a16="http://schemas.microsoft.com/office/drawing/2014/main" id="{C6712FB9-788E-4A7C-8B1D-3349F2DBFDF5}"/>
              </a:ext>
            </a:extLst>
          </p:cNvPr>
          <p:cNvSpPr/>
          <p:nvPr/>
        </p:nvSpPr>
        <p:spPr>
          <a:xfrm rot="18775097">
            <a:off x="5495746" y="2627877"/>
            <a:ext cx="854579" cy="70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 derecha 12">
            <a:extLst>
              <a:ext uri="{FF2B5EF4-FFF2-40B4-BE49-F238E27FC236}">
                <a16:creationId xmlns:a16="http://schemas.microsoft.com/office/drawing/2014/main" id="{C699FA1A-B62C-4673-8EF1-63D1FDDBF6BA}"/>
              </a:ext>
            </a:extLst>
          </p:cNvPr>
          <p:cNvSpPr/>
          <p:nvPr/>
        </p:nvSpPr>
        <p:spPr>
          <a:xfrm rot="3287736">
            <a:off x="9173814" y="3035047"/>
            <a:ext cx="854579" cy="70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echa derecha 13">
            <a:extLst>
              <a:ext uri="{FF2B5EF4-FFF2-40B4-BE49-F238E27FC236}">
                <a16:creationId xmlns:a16="http://schemas.microsoft.com/office/drawing/2014/main" id="{F46B46C9-828A-413A-99C0-63BEB3E55FBB}"/>
              </a:ext>
            </a:extLst>
          </p:cNvPr>
          <p:cNvSpPr/>
          <p:nvPr/>
        </p:nvSpPr>
        <p:spPr>
          <a:xfrm rot="10800000">
            <a:off x="6889153" y="5185693"/>
            <a:ext cx="854579" cy="709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1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POO UN PARADIGMA QUE BUSCA ORDEN…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866246" y="2847001"/>
            <a:ext cx="221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FOR DE FILAS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" name="Picture 2" descr="Amazon.com: Fox Run 3429 molde para galletas, diseño de estrella, 12,7 cm),  acero inoxidable: Kitchen &amp;amp; Dining">
            <a:extLst>
              <a:ext uri="{FF2B5EF4-FFF2-40B4-BE49-F238E27FC236}">
                <a16:creationId xmlns:a16="http://schemas.microsoft.com/office/drawing/2014/main" id="{F55B23AF-8998-49C0-9F1A-AF902FA55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8" y="1488911"/>
            <a:ext cx="3297817" cy="308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ángulo redondeado 6">
            <a:extLst>
              <a:ext uri="{FF2B5EF4-FFF2-40B4-BE49-F238E27FC236}">
                <a16:creationId xmlns:a16="http://schemas.microsoft.com/office/drawing/2014/main" id="{4F35BA15-1750-403D-A1B9-441B133A6F91}"/>
              </a:ext>
            </a:extLst>
          </p:cNvPr>
          <p:cNvSpPr/>
          <p:nvPr/>
        </p:nvSpPr>
        <p:spPr>
          <a:xfrm>
            <a:off x="4503353" y="2565326"/>
            <a:ext cx="2938535" cy="10938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VARIABLES/CONSTANTE</a:t>
            </a:r>
            <a:endParaRPr lang="en-US" dirty="0"/>
          </a:p>
        </p:txBody>
      </p:sp>
      <p:sp>
        <p:nvSpPr>
          <p:cNvPr id="20" name="Rectángulo redondeado 12">
            <a:extLst>
              <a:ext uri="{FF2B5EF4-FFF2-40B4-BE49-F238E27FC236}">
                <a16:creationId xmlns:a16="http://schemas.microsoft.com/office/drawing/2014/main" id="{757A23BD-6D44-4FB2-9E6F-38BBD1656396}"/>
              </a:ext>
            </a:extLst>
          </p:cNvPr>
          <p:cNvSpPr/>
          <p:nvPr/>
        </p:nvSpPr>
        <p:spPr>
          <a:xfrm>
            <a:off x="8113007" y="2565326"/>
            <a:ext cx="2938535" cy="10938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FUNCIONES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0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CREANDO CLASE EN PYTHON: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866246" y="2847001"/>
            <a:ext cx="221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FOR DE FILAS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FED17B-0BA8-4F89-8333-7A3646616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69" y="1263679"/>
            <a:ext cx="3853195" cy="3983643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A609130-AC4B-4AB3-B7FB-C25FB3CD9B21}"/>
              </a:ext>
            </a:extLst>
          </p:cNvPr>
          <p:cNvCxnSpPr/>
          <p:nvPr/>
        </p:nvCxnSpPr>
        <p:spPr>
          <a:xfrm flipV="1">
            <a:off x="2731666" y="1434714"/>
            <a:ext cx="3324314" cy="1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4BA4EF6-7433-4AFF-B49F-92D6C02BC0FC}"/>
              </a:ext>
            </a:extLst>
          </p:cNvPr>
          <p:cNvSpPr/>
          <p:nvPr/>
        </p:nvSpPr>
        <p:spPr>
          <a:xfrm>
            <a:off x="6096000" y="1221868"/>
            <a:ext cx="55829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Nombre de la clase</a:t>
            </a:r>
            <a:endParaRPr lang="en-US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F83791A-081F-4B3A-A369-AECBF95DF594}"/>
              </a:ext>
            </a:extLst>
          </p:cNvPr>
          <p:cNvCxnSpPr/>
          <p:nvPr/>
        </p:nvCxnSpPr>
        <p:spPr>
          <a:xfrm flipV="1">
            <a:off x="3714975" y="2847001"/>
            <a:ext cx="3324314" cy="1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4D98A1F-8866-4A1D-BAFF-B744318035E7}"/>
              </a:ext>
            </a:extLst>
          </p:cNvPr>
          <p:cNvCxnSpPr/>
          <p:nvPr/>
        </p:nvCxnSpPr>
        <p:spPr>
          <a:xfrm flipV="1">
            <a:off x="4209424" y="4621167"/>
            <a:ext cx="3324314" cy="1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48B85BD-01D0-4BD2-995A-1F18F2978566}"/>
              </a:ext>
            </a:extLst>
          </p:cNvPr>
          <p:cNvSpPr/>
          <p:nvPr/>
        </p:nvSpPr>
        <p:spPr>
          <a:xfrm>
            <a:off x="7039289" y="2670880"/>
            <a:ext cx="2691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Atributos de clase</a:t>
            </a:r>
            <a:endParaRPr lang="en-U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E5EF89D-5987-4151-AD08-DD94FF7FA386}"/>
              </a:ext>
            </a:extLst>
          </p:cNvPr>
          <p:cNvSpPr/>
          <p:nvPr/>
        </p:nvSpPr>
        <p:spPr>
          <a:xfrm>
            <a:off x="7533738" y="4436501"/>
            <a:ext cx="2691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Métodos de clase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4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4656C87-1D96-4213-A729-A8EBDF8BA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28" y="1313002"/>
            <a:ext cx="4108543" cy="4008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CREANDO CLASE EN PYTHON: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866246" y="2847001"/>
            <a:ext cx="221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FOR DE FILAS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A609130-AC4B-4AB3-B7FB-C25FB3CD9B21}"/>
              </a:ext>
            </a:extLst>
          </p:cNvPr>
          <p:cNvCxnSpPr/>
          <p:nvPr/>
        </p:nvCxnSpPr>
        <p:spPr>
          <a:xfrm flipV="1">
            <a:off x="2462222" y="1409101"/>
            <a:ext cx="3324314" cy="1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4BA4EF6-7433-4AFF-B49F-92D6C02BC0FC}"/>
              </a:ext>
            </a:extLst>
          </p:cNvPr>
          <p:cNvSpPr/>
          <p:nvPr/>
        </p:nvSpPr>
        <p:spPr>
          <a:xfrm>
            <a:off x="6096000" y="1221868"/>
            <a:ext cx="55829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Nombre de la clase</a:t>
            </a:r>
            <a:endParaRPr lang="en-US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F83791A-081F-4B3A-A369-AECBF95DF594}"/>
              </a:ext>
            </a:extLst>
          </p:cNvPr>
          <p:cNvCxnSpPr>
            <a:cxnSpLocks/>
          </p:cNvCxnSpPr>
          <p:nvPr/>
        </p:nvCxnSpPr>
        <p:spPr>
          <a:xfrm>
            <a:off x="4753155" y="2847001"/>
            <a:ext cx="2286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4D98A1F-8866-4A1D-BAFF-B744318035E7}"/>
              </a:ext>
            </a:extLst>
          </p:cNvPr>
          <p:cNvCxnSpPr/>
          <p:nvPr/>
        </p:nvCxnSpPr>
        <p:spPr>
          <a:xfrm flipV="1">
            <a:off x="4209424" y="4621167"/>
            <a:ext cx="3324314" cy="1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48B85BD-01D0-4BD2-995A-1F18F2978566}"/>
              </a:ext>
            </a:extLst>
          </p:cNvPr>
          <p:cNvSpPr/>
          <p:nvPr/>
        </p:nvSpPr>
        <p:spPr>
          <a:xfrm>
            <a:off x="7039289" y="2670880"/>
            <a:ext cx="2691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Atributos de clase (Inicializados)</a:t>
            </a:r>
            <a:endParaRPr lang="en-U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E5EF89D-5987-4151-AD08-DD94FF7FA386}"/>
              </a:ext>
            </a:extLst>
          </p:cNvPr>
          <p:cNvSpPr/>
          <p:nvPr/>
        </p:nvSpPr>
        <p:spPr>
          <a:xfrm>
            <a:off x="7533738" y="4436501"/>
            <a:ext cx="2691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Métodos de clase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14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C6339E0-2945-4ECA-A59B-87F02F2D8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18" y="1191484"/>
            <a:ext cx="4513043" cy="412238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CREANDO CLASE EN PYTHON: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866246" y="2847001"/>
            <a:ext cx="221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FOR DE FILAS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A609130-AC4B-4AB3-B7FB-C25FB3CD9B21}"/>
              </a:ext>
            </a:extLst>
          </p:cNvPr>
          <p:cNvCxnSpPr/>
          <p:nvPr/>
        </p:nvCxnSpPr>
        <p:spPr>
          <a:xfrm flipV="1">
            <a:off x="2462222" y="1409101"/>
            <a:ext cx="3324314" cy="1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4BA4EF6-7433-4AFF-B49F-92D6C02BC0FC}"/>
              </a:ext>
            </a:extLst>
          </p:cNvPr>
          <p:cNvSpPr/>
          <p:nvPr/>
        </p:nvSpPr>
        <p:spPr>
          <a:xfrm>
            <a:off x="6096000" y="1221868"/>
            <a:ext cx="55829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Nombre de la clase</a:t>
            </a:r>
            <a:endParaRPr lang="en-US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F83791A-081F-4B3A-A369-AECBF95DF594}"/>
              </a:ext>
            </a:extLst>
          </p:cNvPr>
          <p:cNvCxnSpPr>
            <a:cxnSpLocks/>
          </p:cNvCxnSpPr>
          <p:nvPr/>
        </p:nvCxnSpPr>
        <p:spPr>
          <a:xfrm>
            <a:off x="4524931" y="2579583"/>
            <a:ext cx="2286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4D98A1F-8866-4A1D-BAFF-B744318035E7}"/>
              </a:ext>
            </a:extLst>
          </p:cNvPr>
          <p:cNvCxnSpPr/>
          <p:nvPr/>
        </p:nvCxnSpPr>
        <p:spPr>
          <a:xfrm flipV="1">
            <a:off x="3424420" y="3921091"/>
            <a:ext cx="3324314" cy="1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48B85BD-01D0-4BD2-995A-1F18F2978566}"/>
              </a:ext>
            </a:extLst>
          </p:cNvPr>
          <p:cNvSpPr/>
          <p:nvPr/>
        </p:nvSpPr>
        <p:spPr>
          <a:xfrm>
            <a:off x="6901267" y="2258335"/>
            <a:ext cx="26916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Atributos de clase (Inicializados con variables)</a:t>
            </a:r>
            <a:endParaRPr lang="en-U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E5EF89D-5987-4151-AD08-DD94FF7FA386}"/>
              </a:ext>
            </a:extLst>
          </p:cNvPr>
          <p:cNvSpPr/>
          <p:nvPr/>
        </p:nvSpPr>
        <p:spPr>
          <a:xfrm>
            <a:off x="6811065" y="3770331"/>
            <a:ext cx="2691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Métodos de clase</a:t>
            </a:r>
            <a:endParaRPr lang="en-US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842C870-D8C5-4212-B6D5-C995516BE112}"/>
              </a:ext>
            </a:extLst>
          </p:cNvPr>
          <p:cNvCxnSpPr/>
          <p:nvPr/>
        </p:nvCxnSpPr>
        <p:spPr>
          <a:xfrm flipV="1">
            <a:off x="3214511" y="4823989"/>
            <a:ext cx="3324314" cy="1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C22CF7E-B1D7-417A-AE79-0D72571FAAED}"/>
              </a:ext>
            </a:extLst>
          </p:cNvPr>
          <p:cNvSpPr/>
          <p:nvPr/>
        </p:nvSpPr>
        <p:spPr>
          <a:xfrm>
            <a:off x="6541249" y="4698014"/>
            <a:ext cx="2691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OBJETO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29105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2795</TotalTime>
  <Words>332</Words>
  <Application>Microsoft Office PowerPoint</Application>
  <PresentationFormat>Panorámica</PresentationFormat>
  <Paragraphs>62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Montserrat BOLD</vt:lpstr>
      <vt:lpstr>Montserrat Medium</vt:lpstr>
      <vt:lpstr>Tema de Office</vt:lpstr>
      <vt:lpstr>Presentación de PowerPoint</vt:lpstr>
      <vt:lpstr>CREANDO FUNCIONES LAMBDA EN PYTHON:</vt:lpstr>
      <vt:lpstr>RETOS:</vt:lpstr>
      <vt:lpstr>POO UN PARADIGMA QUE BUSCA ORDEN…</vt:lpstr>
      <vt:lpstr>POO UN PARADIGMA QUE BUSCA ORDEN…</vt:lpstr>
      <vt:lpstr>POO UN PARADIGMA QUE BUSCA ORDEN…</vt:lpstr>
      <vt:lpstr>CREANDO CLASE EN PYTHON:</vt:lpstr>
      <vt:lpstr>CREANDO CLASE EN PYTHON:</vt:lpstr>
      <vt:lpstr>CREANDO CLASE EN PYTHON:</vt:lpstr>
      <vt:lpstr>RETOS:</vt:lpstr>
      <vt:lpstr>RETOS: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Juan Jose  Gallego Mesa</cp:lastModifiedBy>
  <cp:revision>187</cp:revision>
  <dcterms:created xsi:type="dcterms:W3CDTF">2020-07-27T18:42:31Z</dcterms:created>
  <dcterms:modified xsi:type="dcterms:W3CDTF">2022-09-27T12:08:18Z</dcterms:modified>
</cp:coreProperties>
</file>