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photoAlbum layout="2picTitle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3963-DAFA-AF2C-00E3-E11378730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3E140-07A8-3230-64E8-D10AAD089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2F8A9-6474-B0C1-C4AB-E9423DE7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2D92-070C-4B7B-8BDD-8FB6A3E0F5F2}" type="datetimeFigureOut">
              <a:rPr lang="en-ZA" smtClean="0"/>
              <a:t>05/08/2022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9F1FF-2EEE-72E0-6710-9969D76F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1D591-7CF2-C1D2-0CD0-BFCA97D0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9BA0-80F1-46DF-8679-07A2609247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524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0AF37-FE96-8558-8473-401AAC7BA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C8B43-700B-7D0C-1A57-B32D2736D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13410-CCE7-9F5F-E2A4-0DF86A71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2D92-070C-4B7B-8BDD-8FB6A3E0F5F2}" type="datetimeFigureOut">
              <a:rPr lang="en-ZA" smtClean="0"/>
              <a:t>05/08/2022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D529C-B33B-76E5-8B49-0838920E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72E21-B97B-DFD5-5EEF-9BB574D7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9BA0-80F1-46DF-8679-07A2609247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8237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57B0E-74C8-D95A-407B-CAE778EFE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B2BF6-F929-13F3-8AA7-67AE0B14B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98D28-4ED4-F9C7-33BB-4E2014BD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2D92-070C-4B7B-8BDD-8FB6A3E0F5F2}" type="datetimeFigureOut">
              <a:rPr lang="en-ZA" smtClean="0"/>
              <a:t>05/08/2022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95164-824E-AF0E-E51C-93A2EFF3A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4DE60-5A80-6655-0F7B-76028B5C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9BA0-80F1-46DF-8679-07A2609247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1751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4251-316D-34E4-D1E7-C0D70629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8BD7C-3C2E-8D2B-AFAB-9A091A5DD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9D0CF-0B98-C8F3-42B3-76E58924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2D92-070C-4B7B-8BDD-8FB6A3E0F5F2}" type="datetimeFigureOut">
              <a:rPr lang="en-ZA" smtClean="0"/>
              <a:t>05/08/2022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C6AD3-1611-A416-24A1-8D7955CE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48082-237B-7752-3CA8-FCCC7FFB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9BA0-80F1-46DF-8679-07A2609247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049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00A5-B8C0-31AD-ED72-0BDAA8CF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F69D5-6384-455A-A3D2-772B49300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8640D-FCE3-4CF8-F22F-99FEEF85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2D92-070C-4B7B-8BDD-8FB6A3E0F5F2}" type="datetimeFigureOut">
              <a:rPr lang="en-ZA" smtClean="0"/>
              <a:t>05/08/2022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8C54E-1AF3-EE10-3758-179764C7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A4F4B-37F9-8351-B351-A89D0C4C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9BA0-80F1-46DF-8679-07A2609247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2039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007B-FD77-2959-39CE-58C8854C7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AEB6-0176-26DF-4176-8370A5AB9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9B353-0D23-459A-7BA3-BFFE92FA1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3D50B-D1A3-711D-28F2-D1B6D8FE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2D92-070C-4B7B-8BDD-8FB6A3E0F5F2}" type="datetimeFigureOut">
              <a:rPr lang="en-ZA" smtClean="0"/>
              <a:t>05/08/2022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AB6B3-FC58-2940-FA19-8B639E47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7F8F8-4BD9-277B-E8E8-3FE141F1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9BA0-80F1-46DF-8679-07A2609247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8133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1A24-3BED-136C-A9E8-B80855FE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C01C9-B8B8-B6A4-5879-87A412840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7B00-2A85-41A6-0712-965897326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2E46F-7192-E40B-B62C-65911AC32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142D3D-3DAC-49B9-A013-B361AE6B8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9260A8-AB17-D773-9A21-41183044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2D92-070C-4B7B-8BDD-8FB6A3E0F5F2}" type="datetimeFigureOut">
              <a:rPr lang="en-ZA" smtClean="0"/>
              <a:t>05/08/2022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6B994-4814-D668-B5BE-371E10F1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623E12-CA66-FA48-52FE-62D132A0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9BA0-80F1-46DF-8679-07A2609247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1826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C978-1B4B-55B1-2DA0-3B021AEB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BF652-4551-4B86-CF43-64C85F65F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2D92-070C-4B7B-8BDD-8FB6A3E0F5F2}" type="datetimeFigureOut">
              <a:rPr lang="en-ZA" smtClean="0"/>
              <a:t>05/08/2022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23512-D5ED-8AE7-3891-85ED6423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E7FCD-4205-9259-B335-8AF8B597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9BA0-80F1-46DF-8679-07A2609247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1896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7074E9-50C6-0F5C-EC82-459593F1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2D92-070C-4B7B-8BDD-8FB6A3E0F5F2}" type="datetimeFigureOut">
              <a:rPr lang="en-ZA" smtClean="0"/>
              <a:t>05/08/2022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C2B26-79D9-BD0F-AF41-E3CF0766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91D3D-2940-762D-17B9-A8D0386D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9BA0-80F1-46DF-8679-07A2609247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91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FC15-B680-7FD2-D212-1AA465B17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88B8B-B1F9-C8F9-22F2-A45612681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228E8-5B28-B1AB-D539-15D3B17BC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02F92-3607-2D4B-CDD0-877ACE84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2D92-070C-4B7B-8BDD-8FB6A3E0F5F2}" type="datetimeFigureOut">
              <a:rPr lang="en-ZA" smtClean="0"/>
              <a:t>05/08/2022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39947-B186-6533-D3C5-7E75544E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E647-5201-3A63-9C3F-97995894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9BA0-80F1-46DF-8679-07A2609247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194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A67F-FF2D-6988-272B-3A764E6E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F34502-E040-F8C1-82B5-24F7F9FD9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21CE3-D496-AAB1-16A8-9E89F5ABB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3318F-189D-4B7C-AB12-C92395887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2D92-070C-4B7B-8BDD-8FB6A3E0F5F2}" type="datetimeFigureOut">
              <a:rPr lang="en-ZA" smtClean="0"/>
              <a:t>05/08/2022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B3FF9-7BE2-26FC-9B6A-7A746573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96DE0-1342-4375-50BA-927F5822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9BA0-80F1-46DF-8679-07A2609247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468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51A0A4-19D1-2E85-7976-964A6FC2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69594-A01F-2452-531E-861FBA9C9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257FB-1A9F-233D-F07F-235BA58C0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52D92-070C-4B7B-8BDD-8FB6A3E0F5F2}" type="datetimeFigureOut">
              <a:rPr lang="en-ZA" smtClean="0"/>
              <a:t>05/08/2022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8F859-51B0-89C4-EF86-153719925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9C6D1-8375-1C60-B73F-B36DF1427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99BA0-80F1-46DF-8679-07A2609247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63809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42B5-977A-22FE-A9B3-7D8205C68B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68960-B39D-BF47-B30D-2A85789A1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8AB8C92A-062D-1849-907C-8034A75FB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" y="-13451"/>
            <a:ext cx="12191238" cy="6858000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545C2AA1-390E-79ED-66DB-37B9F2036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8" y="13451"/>
            <a:ext cx="6562725" cy="2217823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3E4D611-5BED-4034-13C7-48CE59BCA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012318"/>
              </p:ext>
            </p:extLst>
          </p:nvPr>
        </p:nvGraphicFramePr>
        <p:xfrm>
          <a:off x="2176249" y="3124630"/>
          <a:ext cx="7839502" cy="3247888"/>
        </p:xfrm>
        <a:graphic>
          <a:graphicData uri="http://schemas.openxmlformats.org/drawingml/2006/table">
            <a:tbl>
              <a:tblPr firstRow="1">
                <a:tableStyleId>{37CE84F3-28C3-443E-9E96-99CF82512B78}</a:tableStyleId>
              </a:tblPr>
              <a:tblGrid>
                <a:gridCol w="3899097">
                  <a:extLst>
                    <a:ext uri="{9D8B030D-6E8A-4147-A177-3AD203B41FA5}">
                      <a16:colId xmlns:a16="http://schemas.microsoft.com/office/drawing/2014/main" val="1664052821"/>
                    </a:ext>
                  </a:extLst>
                </a:gridCol>
                <a:gridCol w="2493748">
                  <a:extLst>
                    <a:ext uri="{9D8B030D-6E8A-4147-A177-3AD203B41FA5}">
                      <a16:colId xmlns:a16="http://schemas.microsoft.com/office/drawing/2014/main" val="2733792278"/>
                    </a:ext>
                  </a:extLst>
                </a:gridCol>
                <a:gridCol w="1446657">
                  <a:extLst>
                    <a:ext uri="{9D8B030D-6E8A-4147-A177-3AD203B41FA5}">
                      <a16:colId xmlns:a16="http://schemas.microsoft.com/office/drawing/2014/main" val="653891024"/>
                    </a:ext>
                  </a:extLst>
                </a:gridCol>
              </a:tblGrid>
              <a:tr h="409990"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1" u="none" strike="noStrike" dirty="0">
                          <a:effectLst/>
                          <a:latin typeface="OCR A Extended" panose="02010509020102010303" pitchFamily="50" charset="0"/>
                        </a:rPr>
                        <a:t>Title</a:t>
                      </a:r>
                      <a:endParaRPr lang="en-ZA" sz="1400" b="1" i="0" u="none" strike="noStrike" dirty="0">
                        <a:effectLst/>
                        <a:latin typeface="OCR A Extended" panose="02010509020102010303" pitchFamily="50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1" u="none" strike="noStrike" dirty="0">
                          <a:effectLst/>
                          <a:latin typeface="OCR A Extended" panose="02010509020102010303" pitchFamily="50" charset="0"/>
                        </a:rPr>
                        <a:t>Speakers</a:t>
                      </a:r>
                      <a:endParaRPr lang="en-ZA" sz="1400" b="1" i="0" u="none" strike="noStrike" dirty="0">
                        <a:effectLst/>
                        <a:latin typeface="OCR A Extended" panose="02010509020102010303" pitchFamily="50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1" u="none" strike="noStrike">
                          <a:effectLst/>
                          <a:latin typeface="OCR A Extended" panose="02010509020102010303" pitchFamily="50" charset="0"/>
                        </a:rPr>
                        <a:t>Scheduled At</a:t>
                      </a:r>
                      <a:endParaRPr lang="en-ZA" sz="1400" b="1" i="0" u="none" strike="noStrike">
                        <a:effectLst/>
                        <a:latin typeface="OCR A Extended" panose="02010509020102010303" pitchFamily="50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8576694"/>
                  </a:ext>
                </a:extLst>
              </a:tr>
              <a:tr h="1418949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 dirty="0">
                          <a:effectLst/>
                          <a:latin typeface="OCR A Extended" panose="02010509020102010303" pitchFamily="50" charset="0"/>
                        </a:rPr>
                        <a:t>Create Azure Resources from a Power App in Teams</a:t>
                      </a:r>
                      <a:endParaRPr lang="en-GB" sz="1400" b="0" i="0" u="none" strike="noStrike" dirty="0">
                        <a:effectLst/>
                        <a:latin typeface="OCR A Extended" panose="02010509020102010303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u="none" strike="noStrike">
                          <a:effectLst/>
                          <a:latin typeface="OCR A Extended" panose="02010509020102010303" pitchFamily="50" charset="0"/>
                        </a:rPr>
                        <a:t>Carike Botha</a:t>
                      </a:r>
                      <a:endParaRPr lang="en-ZA" sz="1400" b="0" i="0" u="none" strike="noStrike">
                        <a:effectLst/>
                        <a:latin typeface="OCR A Extended" panose="02010509020102010303" pitchFamily="50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u="none" strike="noStrike">
                          <a:effectLst/>
                          <a:latin typeface="OCR A Extended" panose="02010509020102010303" pitchFamily="50" charset="0"/>
                        </a:rPr>
                        <a:t>12 Aug 2022 09:15 AM</a:t>
                      </a:r>
                      <a:endParaRPr lang="de-DE" sz="1400" b="0" i="0" u="none" strike="noStrike">
                        <a:effectLst/>
                        <a:latin typeface="OCR A Extended" panose="02010509020102010303" pitchFamily="50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0700983"/>
                  </a:ext>
                </a:extLst>
              </a:tr>
              <a:tr h="1418949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 dirty="0">
                          <a:effectLst/>
                          <a:latin typeface="OCR A Extended" panose="02010509020102010303" pitchFamily="50" charset="0"/>
                        </a:rPr>
                        <a:t>Azure Bastion: One does (still) not simply walk into my </a:t>
                      </a:r>
                      <a:r>
                        <a:rPr lang="en-GB" sz="1400" b="0" u="none" strike="noStrike" dirty="0" err="1">
                          <a:effectLst/>
                          <a:latin typeface="OCR A Extended" panose="02010509020102010303" pitchFamily="50" charset="0"/>
                        </a:rPr>
                        <a:t>VNet</a:t>
                      </a:r>
                      <a:r>
                        <a:rPr lang="en-GB" sz="1400" b="0" u="none" strike="noStrike" dirty="0">
                          <a:effectLst/>
                          <a:latin typeface="OCR A Extended" panose="02010509020102010303" pitchFamily="50" charset="0"/>
                        </a:rPr>
                        <a:t>! v2.0</a:t>
                      </a:r>
                      <a:endParaRPr lang="en-GB" sz="1400" b="0" i="0" u="none" strike="noStrike" dirty="0">
                        <a:effectLst/>
                        <a:latin typeface="OCR A Extended" panose="02010509020102010303" pitchFamily="50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u="none" strike="noStrike">
                          <a:effectLst/>
                          <a:latin typeface="OCR A Extended" panose="02010509020102010303" pitchFamily="50" charset="0"/>
                        </a:rPr>
                        <a:t>Wim Matthyssen, Micha Wets</a:t>
                      </a:r>
                      <a:endParaRPr lang="en-ZA" sz="1400" b="0" i="0" u="none" strike="noStrike">
                        <a:effectLst/>
                        <a:latin typeface="OCR A Extended" panose="02010509020102010303" pitchFamily="50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u="none" strike="noStrike" dirty="0">
                          <a:effectLst/>
                          <a:latin typeface="OCR A Extended" panose="02010509020102010303" pitchFamily="50" charset="0"/>
                        </a:rPr>
                        <a:t>12 Aug 2022 10:30 AM</a:t>
                      </a:r>
                      <a:endParaRPr lang="de-DE" sz="1400" b="0" i="0" u="none" strike="noStrike" dirty="0">
                        <a:effectLst/>
                        <a:latin typeface="OCR A Extended" panose="02010509020102010303" pitchFamily="50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7119337"/>
                  </a:ext>
                </a:extLst>
              </a:tr>
            </a:tbl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46F3B55C-2CB9-3B41-2CE2-0ABD0E95DD08}"/>
              </a:ext>
            </a:extLst>
          </p:cNvPr>
          <p:cNvSpPr/>
          <p:nvPr/>
        </p:nvSpPr>
        <p:spPr>
          <a:xfrm>
            <a:off x="6150174" y="3735824"/>
            <a:ext cx="967063" cy="922404"/>
          </a:xfrm>
          <a:prstGeom prst="ellipse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A2755D-8D76-93A0-BFAD-B4E67287D8C1}"/>
              </a:ext>
            </a:extLst>
          </p:cNvPr>
          <p:cNvSpPr/>
          <p:nvPr/>
        </p:nvSpPr>
        <p:spPr>
          <a:xfrm>
            <a:off x="6169034" y="5033917"/>
            <a:ext cx="967063" cy="922404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E0C7AA-0521-579B-CD9A-8643FDB9DD9D}"/>
              </a:ext>
            </a:extLst>
          </p:cNvPr>
          <p:cNvSpPr/>
          <p:nvPr/>
        </p:nvSpPr>
        <p:spPr>
          <a:xfrm>
            <a:off x="6930843" y="5029916"/>
            <a:ext cx="967063" cy="922404"/>
          </a:xfrm>
          <a:prstGeom prst="ellipse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185420E-ED67-5D26-1471-9B140BFCA89E}"/>
              </a:ext>
            </a:extLst>
          </p:cNvPr>
          <p:cNvSpPr txBox="1">
            <a:spLocks/>
          </p:cNvSpPr>
          <p:nvPr/>
        </p:nvSpPr>
        <p:spPr>
          <a:xfrm>
            <a:off x="838200" y="1967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accent2"/>
                </a:solidFill>
              </a:rPr>
              <a:t>Cloud Fridays - August 2022 - IaaS </a:t>
            </a:r>
            <a:r>
              <a:rPr lang="en-GB" dirty="0" err="1">
                <a:solidFill>
                  <a:schemeClr val="accent2"/>
                </a:solidFill>
              </a:rPr>
              <a:t>VMs</a:t>
            </a:r>
            <a:r>
              <a:rPr lang="en-GB" dirty="0">
                <a:solidFill>
                  <a:schemeClr val="accent2"/>
                </a:solidFill>
              </a:rPr>
              <a:t> and Security</a:t>
            </a:r>
            <a:endParaRPr lang="en-ZA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E5042C-AC7A-CE3A-9DDC-0B20F250774B}"/>
              </a:ext>
            </a:extLst>
          </p:cNvPr>
          <p:cNvSpPr txBox="1"/>
          <p:nvPr/>
        </p:nvSpPr>
        <p:spPr>
          <a:xfrm>
            <a:off x="7223289" y="643090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dirty="0"/>
              <a:t>https://www.meetup.com/cloud-fridays/</a:t>
            </a:r>
          </a:p>
        </p:txBody>
      </p:sp>
    </p:spTree>
    <p:extLst>
      <p:ext uri="{BB962C8B-B14F-4D97-AF65-F5344CB8AC3E}">
        <p14:creationId xmlns:p14="http://schemas.microsoft.com/office/powerpoint/2010/main" val="2667390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OCR A Extended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Levy</dc:creator>
  <cp:lastModifiedBy>Matthew Levy</cp:lastModifiedBy>
  <cp:revision>1</cp:revision>
  <dcterms:created xsi:type="dcterms:W3CDTF">2022-08-05T07:34:14Z</dcterms:created>
  <dcterms:modified xsi:type="dcterms:W3CDTF">2022-08-05T08:48:43Z</dcterms:modified>
</cp:coreProperties>
</file>