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5219" r:id="rId5"/>
  </p:sldMasterIdLst>
  <p:notesMasterIdLst>
    <p:notesMasterId r:id="rId14"/>
  </p:notesMasterIdLst>
  <p:handoutMasterIdLst>
    <p:handoutMasterId r:id="rId15"/>
  </p:handoutMasterIdLst>
  <p:sldIdLst>
    <p:sldId id="2076138255" r:id="rId6"/>
    <p:sldId id="2076138256" r:id="rId7"/>
    <p:sldId id="2076138145" r:id="rId8"/>
    <p:sldId id="2076138028" r:id="rId9"/>
    <p:sldId id="2076138056" r:id="rId10"/>
    <p:sldId id="2147470117" r:id="rId11"/>
    <p:sldId id="2147470116" r:id="rId12"/>
    <p:sldId id="2076138171" r:id="rId1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Key dates" id="{5AF25DBE-F752-4E09-A820-740490C3E39F}">
          <p14:sldIdLst>
            <p14:sldId id="2076138255"/>
          </p14:sldIdLst>
        </p14:section>
        <p14:section name="Microsoft Ignite 16:9 Template White" id="{CC80F8C8-EE4D-4D76-85E3-9D04C9AF18F9}">
          <p14:sldIdLst>
            <p14:sldId id="2076138256"/>
            <p14:sldId id="2076138145"/>
            <p14:sldId id="2076138028"/>
            <p14:sldId id="2076138056"/>
            <p14:sldId id="2147470117"/>
            <p14:sldId id="2147470116"/>
            <p14:sldId id="207613817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FFFFFF"/>
    <a:srgbClr val="666666"/>
    <a:srgbClr val="000000"/>
    <a:srgbClr val="8661C5"/>
    <a:srgbClr val="D59DFF"/>
    <a:srgbClr val="50E6FF"/>
    <a:srgbClr val="0069BA"/>
    <a:srgbClr val="9BF00B"/>
    <a:srgbClr val="0F78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42A680-9B66-45C0-85E9-38DA1A4F9673}" v="5" dt="2021-11-19T06:17:54.5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1" autoAdjust="0"/>
    <p:restoredTop sz="86472" autoAdjust="0"/>
  </p:normalViewPr>
  <p:slideViewPr>
    <p:cSldViewPr snapToGrid="0">
      <p:cViewPr varScale="1">
        <p:scale>
          <a:sx n="108" d="100"/>
          <a:sy n="108" d="100"/>
        </p:scale>
        <p:origin x="150" y="120"/>
      </p:cViewPr>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 d="1"/>
        <a:sy n="1" d="1"/>
      </p:scale>
      <p:origin x="0" y="0"/>
    </p:cViewPr>
  </p:sorterViewPr>
  <p:notesViewPr>
    <p:cSldViewPr snapToGrid="0" showGuides="1">
      <p:cViewPr varScale="1">
        <p:scale>
          <a:sx n="83" d="100"/>
          <a:sy n="83" d="100"/>
        </p:scale>
        <p:origin x="2955" y="39"/>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Levy" userId="687b95b9-071c-46c3-8399-192c10b763c0" providerId="ADAL" clId="{B642A680-9B66-45C0-85E9-38DA1A4F9673}"/>
    <pc:docChg chg="custSel addSld delSld modSld sldOrd delSection modSection">
      <pc:chgData name="Matthew Levy" userId="687b95b9-071c-46c3-8399-192c10b763c0" providerId="ADAL" clId="{B642A680-9B66-45C0-85E9-38DA1A4F9673}" dt="2021-11-19T06:18:35.901" v="122"/>
      <pc:docMkLst>
        <pc:docMk/>
      </pc:docMkLst>
      <pc:sldChg chg="del">
        <pc:chgData name="Matthew Levy" userId="687b95b9-071c-46c3-8399-192c10b763c0" providerId="ADAL" clId="{B642A680-9B66-45C0-85E9-38DA1A4F9673}" dt="2021-11-19T06:14:22.556" v="67" actId="47"/>
        <pc:sldMkLst>
          <pc:docMk/>
          <pc:sldMk cId="770746713" sldId="2056"/>
        </pc:sldMkLst>
      </pc:sldChg>
      <pc:sldChg chg="addSp modSp mod modClrScheme chgLayout">
        <pc:chgData name="Matthew Levy" userId="687b95b9-071c-46c3-8399-192c10b763c0" providerId="ADAL" clId="{B642A680-9B66-45C0-85E9-38DA1A4F9673}" dt="2021-11-19T06:13:35.327" v="63" actId="3626"/>
        <pc:sldMkLst>
          <pc:docMk/>
          <pc:sldMk cId="1689384183" sldId="2076138028"/>
        </pc:sldMkLst>
        <pc:spChg chg="mod ord">
          <ac:chgData name="Matthew Levy" userId="687b95b9-071c-46c3-8399-192c10b763c0" providerId="ADAL" clId="{B642A680-9B66-45C0-85E9-38DA1A4F9673}" dt="2021-11-19T06:13:35.327" v="63" actId="3626"/>
          <ac:spMkLst>
            <pc:docMk/>
            <pc:sldMk cId="1689384183" sldId="2076138028"/>
            <ac:spMk id="4" creationId="{00000000-0000-0000-0000-000000000000}"/>
          </ac:spMkLst>
        </pc:spChg>
        <pc:spChg chg="mod ord">
          <ac:chgData name="Matthew Levy" userId="687b95b9-071c-46c3-8399-192c10b763c0" providerId="ADAL" clId="{B642A680-9B66-45C0-85E9-38DA1A4F9673}" dt="2021-11-19T06:13:19.017" v="62" actId="207"/>
          <ac:spMkLst>
            <pc:docMk/>
            <pc:sldMk cId="1689384183" sldId="2076138028"/>
            <ac:spMk id="5" creationId="{00000000-0000-0000-0000-000000000000}"/>
          </ac:spMkLst>
        </pc:spChg>
        <pc:picChg chg="add mod">
          <ac:chgData name="Matthew Levy" userId="687b95b9-071c-46c3-8399-192c10b763c0" providerId="ADAL" clId="{B642A680-9B66-45C0-85E9-38DA1A4F9673}" dt="2021-11-19T06:09:59.986" v="14" actId="1076"/>
          <ac:picMkLst>
            <pc:docMk/>
            <pc:sldMk cId="1689384183" sldId="2076138028"/>
            <ac:picMk id="1026" creationId="{5ED58B9D-E789-483D-8C7A-1FF8FB87AB58}"/>
          </ac:picMkLst>
        </pc:picChg>
      </pc:sldChg>
      <pc:sldChg chg="del">
        <pc:chgData name="Matthew Levy" userId="687b95b9-071c-46c3-8399-192c10b763c0" providerId="ADAL" clId="{B642A680-9B66-45C0-85E9-38DA1A4F9673}" dt="2021-11-19T06:11:33.085" v="41" actId="47"/>
        <pc:sldMkLst>
          <pc:docMk/>
          <pc:sldMk cId="1370456135" sldId="2076138052"/>
        </pc:sldMkLst>
      </pc:sldChg>
      <pc:sldChg chg="del">
        <pc:chgData name="Matthew Levy" userId="687b95b9-071c-46c3-8399-192c10b763c0" providerId="ADAL" clId="{B642A680-9B66-45C0-85E9-38DA1A4F9673}" dt="2021-11-19T06:11:33.085" v="41" actId="47"/>
        <pc:sldMkLst>
          <pc:docMk/>
          <pc:sldMk cId="1614060807" sldId="2076138053"/>
        </pc:sldMkLst>
      </pc:sldChg>
      <pc:sldChg chg="del">
        <pc:chgData name="Matthew Levy" userId="687b95b9-071c-46c3-8399-192c10b763c0" providerId="ADAL" clId="{B642A680-9B66-45C0-85E9-38DA1A4F9673}" dt="2021-11-19T06:11:33.085" v="41" actId="47"/>
        <pc:sldMkLst>
          <pc:docMk/>
          <pc:sldMk cId="1904591769" sldId="2076138054"/>
        </pc:sldMkLst>
      </pc:sldChg>
      <pc:sldChg chg="del">
        <pc:chgData name="Matthew Levy" userId="687b95b9-071c-46c3-8399-192c10b763c0" providerId="ADAL" clId="{B642A680-9B66-45C0-85E9-38DA1A4F9673}" dt="2021-11-19T06:11:33.085" v="41" actId="47"/>
        <pc:sldMkLst>
          <pc:docMk/>
          <pc:sldMk cId="1100839397" sldId="2076138055"/>
        </pc:sldMkLst>
      </pc:sldChg>
      <pc:sldChg chg="modSp mod">
        <pc:chgData name="Matthew Levy" userId="687b95b9-071c-46c3-8399-192c10b763c0" providerId="ADAL" clId="{B642A680-9B66-45C0-85E9-38DA1A4F9673}" dt="2021-11-19T06:11:48.321" v="56" actId="20577"/>
        <pc:sldMkLst>
          <pc:docMk/>
          <pc:sldMk cId="3281869720" sldId="2076138056"/>
        </pc:sldMkLst>
        <pc:spChg chg="mod">
          <ac:chgData name="Matthew Levy" userId="687b95b9-071c-46c3-8399-192c10b763c0" providerId="ADAL" clId="{B642A680-9B66-45C0-85E9-38DA1A4F9673}" dt="2021-11-19T06:11:40.872" v="50" actId="20577"/>
          <ac:spMkLst>
            <pc:docMk/>
            <pc:sldMk cId="3281869720" sldId="2076138056"/>
            <ac:spMk id="3" creationId="{00000000-0000-0000-0000-000000000000}"/>
          </ac:spMkLst>
        </pc:spChg>
        <pc:spChg chg="mod">
          <ac:chgData name="Matthew Levy" userId="687b95b9-071c-46c3-8399-192c10b763c0" providerId="ADAL" clId="{B642A680-9B66-45C0-85E9-38DA1A4F9673}" dt="2021-11-19T06:11:48.321" v="56" actId="20577"/>
          <ac:spMkLst>
            <pc:docMk/>
            <pc:sldMk cId="3281869720" sldId="2076138056"/>
            <ac:spMk id="4" creationId="{00000000-0000-0000-0000-000000000000}"/>
          </ac:spMkLst>
        </pc:spChg>
      </pc:sldChg>
      <pc:sldChg chg="del">
        <pc:chgData name="Matthew Levy" userId="687b95b9-071c-46c3-8399-192c10b763c0" providerId="ADAL" clId="{B642A680-9B66-45C0-85E9-38DA1A4F9673}" dt="2021-11-19T06:11:54.327" v="57" actId="47"/>
        <pc:sldMkLst>
          <pc:docMk/>
          <pc:sldMk cId="307787550" sldId="2076138057"/>
        </pc:sldMkLst>
      </pc:sldChg>
      <pc:sldChg chg="del">
        <pc:chgData name="Matthew Levy" userId="687b95b9-071c-46c3-8399-192c10b763c0" providerId="ADAL" clId="{B642A680-9B66-45C0-85E9-38DA1A4F9673}" dt="2021-11-19T06:11:18.286" v="40" actId="47"/>
        <pc:sldMkLst>
          <pc:docMk/>
          <pc:sldMk cId="4120565394" sldId="2076138144"/>
        </pc:sldMkLst>
      </pc:sldChg>
      <pc:sldChg chg="modSp mod ord">
        <pc:chgData name="Matthew Levy" userId="687b95b9-071c-46c3-8399-192c10b763c0" providerId="ADAL" clId="{B642A680-9B66-45C0-85E9-38DA1A4F9673}" dt="2021-11-19T06:11:12.815" v="39"/>
        <pc:sldMkLst>
          <pc:docMk/>
          <pc:sldMk cId="3688300075" sldId="2076138145"/>
        </pc:sldMkLst>
        <pc:spChg chg="mod">
          <ac:chgData name="Matthew Levy" userId="687b95b9-071c-46c3-8399-192c10b763c0" providerId="ADAL" clId="{B642A680-9B66-45C0-85E9-38DA1A4F9673}" dt="2021-11-19T06:10:55.843" v="20" actId="403"/>
          <ac:spMkLst>
            <pc:docMk/>
            <pc:sldMk cId="3688300075" sldId="2076138145"/>
            <ac:spMk id="6" creationId="{00000000-0000-0000-0000-000000000000}"/>
          </ac:spMkLst>
        </pc:spChg>
        <pc:spChg chg="mod">
          <ac:chgData name="Matthew Levy" userId="687b95b9-071c-46c3-8399-192c10b763c0" providerId="ADAL" clId="{B642A680-9B66-45C0-85E9-38DA1A4F9673}" dt="2021-11-19T06:11:08.058" v="37" actId="20577"/>
          <ac:spMkLst>
            <pc:docMk/>
            <pc:sldMk cId="3688300075" sldId="2076138145"/>
            <ac:spMk id="17" creationId="{00000000-0000-0000-0000-000000000000}"/>
          </ac:spMkLst>
        </pc:spChg>
      </pc:sldChg>
      <pc:sldChg chg="del">
        <pc:chgData name="Matthew Levy" userId="687b95b9-071c-46c3-8399-192c10b763c0" providerId="ADAL" clId="{B642A680-9B66-45C0-85E9-38DA1A4F9673}" dt="2021-11-19T06:11:33.085" v="41" actId="47"/>
        <pc:sldMkLst>
          <pc:docMk/>
          <pc:sldMk cId="1477652448" sldId="2076138146"/>
        </pc:sldMkLst>
      </pc:sldChg>
      <pc:sldChg chg="del">
        <pc:chgData name="Matthew Levy" userId="687b95b9-071c-46c3-8399-192c10b763c0" providerId="ADAL" clId="{B642A680-9B66-45C0-85E9-38DA1A4F9673}" dt="2021-11-19T06:11:33.085" v="41" actId="47"/>
        <pc:sldMkLst>
          <pc:docMk/>
          <pc:sldMk cId="3631966193" sldId="2076138148"/>
        </pc:sldMkLst>
      </pc:sldChg>
      <pc:sldChg chg="del">
        <pc:chgData name="Matthew Levy" userId="687b95b9-071c-46c3-8399-192c10b763c0" providerId="ADAL" clId="{B642A680-9B66-45C0-85E9-38DA1A4F9673}" dt="2021-11-19T06:11:33.085" v="41" actId="47"/>
        <pc:sldMkLst>
          <pc:docMk/>
          <pc:sldMk cId="2848110341" sldId="2076138149"/>
        </pc:sldMkLst>
      </pc:sldChg>
      <pc:sldChg chg="del">
        <pc:chgData name="Matthew Levy" userId="687b95b9-071c-46c3-8399-192c10b763c0" providerId="ADAL" clId="{B642A680-9B66-45C0-85E9-38DA1A4F9673}" dt="2021-11-19T06:11:33.085" v="41" actId="47"/>
        <pc:sldMkLst>
          <pc:docMk/>
          <pc:sldMk cId="1238536322" sldId="2076138150"/>
        </pc:sldMkLst>
      </pc:sldChg>
      <pc:sldChg chg="del">
        <pc:chgData name="Matthew Levy" userId="687b95b9-071c-46c3-8399-192c10b763c0" providerId="ADAL" clId="{B642A680-9B66-45C0-85E9-38DA1A4F9673}" dt="2021-11-19T06:11:33.085" v="41" actId="47"/>
        <pc:sldMkLst>
          <pc:docMk/>
          <pc:sldMk cId="3625734357" sldId="2076138152"/>
        </pc:sldMkLst>
      </pc:sldChg>
      <pc:sldChg chg="del">
        <pc:chgData name="Matthew Levy" userId="687b95b9-071c-46c3-8399-192c10b763c0" providerId="ADAL" clId="{B642A680-9B66-45C0-85E9-38DA1A4F9673}" dt="2021-11-19T06:11:33.085" v="41" actId="47"/>
        <pc:sldMkLst>
          <pc:docMk/>
          <pc:sldMk cId="638446757" sldId="2076138160"/>
        </pc:sldMkLst>
      </pc:sldChg>
      <pc:sldChg chg="del">
        <pc:chgData name="Matthew Levy" userId="687b95b9-071c-46c3-8399-192c10b763c0" providerId="ADAL" clId="{B642A680-9B66-45C0-85E9-38DA1A4F9673}" dt="2021-11-19T06:11:33.085" v="41" actId="47"/>
        <pc:sldMkLst>
          <pc:docMk/>
          <pc:sldMk cId="20971996" sldId="2076138161"/>
        </pc:sldMkLst>
      </pc:sldChg>
      <pc:sldChg chg="del">
        <pc:chgData name="Matthew Levy" userId="687b95b9-071c-46c3-8399-192c10b763c0" providerId="ADAL" clId="{B642A680-9B66-45C0-85E9-38DA1A4F9673}" dt="2021-11-19T06:11:33.085" v="41" actId="47"/>
        <pc:sldMkLst>
          <pc:docMk/>
          <pc:sldMk cId="3945690544" sldId="2076138162"/>
        </pc:sldMkLst>
      </pc:sldChg>
      <pc:sldChg chg="del">
        <pc:chgData name="Matthew Levy" userId="687b95b9-071c-46c3-8399-192c10b763c0" providerId="ADAL" clId="{B642A680-9B66-45C0-85E9-38DA1A4F9673}" dt="2021-11-19T06:11:33.085" v="41" actId="47"/>
        <pc:sldMkLst>
          <pc:docMk/>
          <pc:sldMk cId="4175585645" sldId="2076138163"/>
        </pc:sldMkLst>
      </pc:sldChg>
      <pc:sldChg chg="del">
        <pc:chgData name="Matthew Levy" userId="687b95b9-071c-46c3-8399-192c10b763c0" providerId="ADAL" clId="{B642A680-9B66-45C0-85E9-38DA1A4F9673}" dt="2021-11-19T06:11:33.085" v="41" actId="47"/>
        <pc:sldMkLst>
          <pc:docMk/>
          <pc:sldMk cId="3018284444" sldId="2076138164"/>
        </pc:sldMkLst>
      </pc:sldChg>
      <pc:sldChg chg="del">
        <pc:chgData name="Matthew Levy" userId="687b95b9-071c-46c3-8399-192c10b763c0" providerId="ADAL" clId="{B642A680-9B66-45C0-85E9-38DA1A4F9673}" dt="2021-11-19T06:11:33.085" v="41" actId="47"/>
        <pc:sldMkLst>
          <pc:docMk/>
          <pc:sldMk cId="959175045" sldId="2076138165"/>
        </pc:sldMkLst>
      </pc:sldChg>
      <pc:sldChg chg="del">
        <pc:chgData name="Matthew Levy" userId="687b95b9-071c-46c3-8399-192c10b763c0" providerId="ADAL" clId="{B642A680-9B66-45C0-85E9-38DA1A4F9673}" dt="2021-11-19T06:11:33.085" v="41" actId="47"/>
        <pc:sldMkLst>
          <pc:docMk/>
          <pc:sldMk cId="2999242504" sldId="2076138166"/>
        </pc:sldMkLst>
      </pc:sldChg>
      <pc:sldChg chg="del">
        <pc:chgData name="Matthew Levy" userId="687b95b9-071c-46c3-8399-192c10b763c0" providerId="ADAL" clId="{B642A680-9B66-45C0-85E9-38DA1A4F9673}" dt="2021-11-19T06:11:33.085" v="41" actId="47"/>
        <pc:sldMkLst>
          <pc:docMk/>
          <pc:sldMk cId="2157084656" sldId="2076138167"/>
        </pc:sldMkLst>
      </pc:sldChg>
      <pc:sldChg chg="del">
        <pc:chgData name="Matthew Levy" userId="687b95b9-071c-46c3-8399-192c10b763c0" providerId="ADAL" clId="{B642A680-9B66-45C0-85E9-38DA1A4F9673}" dt="2021-11-19T06:12:02.412" v="58" actId="47"/>
        <pc:sldMkLst>
          <pc:docMk/>
          <pc:sldMk cId="1061252437" sldId="2076138170"/>
        </pc:sldMkLst>
      </pc:sldChg>
      <pc:sldChg chg="del">
        <pc:chgData name="Matthew Levy" userId="687b95b9-071c-46c3-8399-192c10b763c0" providerId="ADAL" clId="{B642A680-9B66-45C0-85E9-38DA1A4F9673}" dt="2021-11-19T06:11:33.085" v="41" actId="47"/>
        <pc:sldMkLst>
          <pc:docMk/>
          <pc:sldMk cId="2590748804" sldId="2076138186"/>
        </pc:sldMkLst>
      </pc:sldChg>
      <pc:sldChg chg="del">
        <pc:chgData name="Matthew Levy" userId="687b95b9-071c-46c3-8399-192c10b763c0" providerId="ADAL" clId="{B642A680-9B66-45C0-85E9-38DA1A4F9673}" dt="2021-11-19T06:11:33.085" v="41" actId="47"/>
        <pc:sldMkLst>
          <pc:docMk/>
          <pc:sldMk cId="2570180403" sldId="2076138195"/>
        </pc:sldMkLst>
      </pc:sldChg>
      <pc:sldChg chg="del">
        <pc:chgData name="Matthew Levy" userId="687b95b9-071c-46c3-8399-192c10b763c0" providerId="ADAL" clId="{B642A680-9B66-45C0-85E9-38DA1A4F9673}" dt="2021-11-19T06:11:33.085" v="41" actId="47"/>
        <pc:sldMkLst>
          <pc:docMk/>
          <pc:sldMk cId="2729810683" sldId="2076138196"/>
        </pc:sldMkLst>
      </pc:sldChg>
      <pc:sldChg chg="del">
        <pc:chgData name="Matthew Levy" userId="687b95b9-071c-46c3-8399-192c10b763c0" providerId="ADAL" clId="{B642A680-9B66-45C0-85E9-38DA1A4F9673}" dt="2021-11-19T06:11:33.085" v="41" actId="47"/>
        <pc:sldMkLst>
          <pc:docMk/>
          <pc:sldMk cId="788880168" sldId="2076138197"/>
        </pc:sldMkLst>
      </pc:sldChg>
      <pc:sldChg chg="del">
        <pc:chgData name="Matthew Levy" userId="687b95b9-071c-46c3-8399-192c10b763c0" providerId="ADAL" clId="{B642A680-9B66-45C0-85E9-38DA1A4F9673}" dt="2021-11-19T06:11:33.085" v="41" actId="47"/>
        <pc:sldMkLst>
          <pc:docMk/>
          <pc:sldMk cId="1799876459" sldId="2076138198"/>
        </pc:sldMkLst>
      </pc:sldChg>
      <pc:sldChg chg="del">
        <pc:chgData name="Matthew Levy" userId="687b95b9-071c-46c3-8399-192c10b763c0" providerId="ADAL" clId="{B642A680-9B66-45C0-85E9-38DA1A4F9673}" dt="2021-11-19T06:11:33.085" v="41" actId="47"/>
        <pc:sldMkLst>
          <pc:docMk/>
          <pc:sldMk cId="1803145278" sldId="2076138199"/>
        </pc:sldMkLst>
      </pc:sldChg>
      <pc:sldChg chg="del">
        <pc:chgData name="Matthew Levy" userId="687b95b9-071c-46c3-8399-192c10b763c0" providerId="ADAL" clId="{B642A680-9B66-45C0-85E9-38DA1A4F9673}" dt="2021-11-19T06:11:33.085" v="41" actId="47"/>
        <pc:sldMkLst>
          <pc:docMk/>
          <pc:sldMk cId="2954068597" sldId="2076138200"/>
        </pc:sldMkLst>
      </pc:sldChg>
      <pc:sldChg chg="mod modShow">
        <pc:chgData name="Matthew Levy" userId="687b95b9-071c-46c3-8399-192c10b763c0" providerId="ADAL" clId="{B642A680-9B66-45C0-85E9-38DA1A4F9673}" dt="2021-11-19T06:06:39.239" v="0" actId="729"/>
        <pc:sldMkLst>
          <pc:docMk/>
          <pc:sldMk cId="3476506161" sldId="2076138255"/>
        </pc:sldMkLst>
      </pc:sldChg>
      <pc:sldChg chg="ord">
        <pc:chgData name="Matthew Levy" userId="687b95b9-071c-46c3-8399-192c10b763c0" providerId="ADAL" clId="{B642A680-9B66-45C0-85E9-38DA1A4F9673}" dt="2021-11-19T06:14:20.347" v="66"/>
        <pc:sldMkLst>
          <pc:docMk/>
          <pc:sldMk cId="1484753161" sldId="2076138256"/>
        </pc:sldMkLst>
      </pc:sldChg>
      <pc:sldChg chg="del ord">
        <pc:chgData name="Matthew Levy" userId="687b95b9-071c-46c3-8399-192c10b763c0" providerId="ADAL" clId="{B642A680-9B66-45C0-85E9-38DA1A4F9673}" dt="2021-11-19T06:13:45.717" v="64" actId="47"/>
        <pc:sldMkLst>
          <pc:docMk/>
          <pc:sldMk cId="632833631" sldId="2076138257"/>
        </pc:sldMkLst>
      </pc:sldChg>
      <pc:sldChg chg="del">
        <pc:chgData name="Matthew Levy" userId="687b95b9-071c-46c3-8399-192c10b763c0" providerId="ADAL" clId="{B642A680-9B66-45C0-85E9-38DA1A4F9673}" dt="2021-11-19T06:14:29.217" v="68" actId="47"/>
        <pc:sldMkLst>
          <pc:docMk/>
          <pc:sldMk cId="3469255574" sldId="2076138258"/>
        </pc:sldMkLst>
      </pc:sldChg>
      <pc:sldChg chg="del">
        <pc:chgData name="Matthew Levy" userId="687b95b9-071c-46c3-8399-192c10b763c0" providerId="ADAL" clId="{B642A680-9B66-45C0-85E9-38DA1A4F9673}" dt="2021-11-19T06:14:29.217" v="68" actId="47"/>
        <pc:sldMkLst>
          <pc:docMk/>
          <pc:sldMk cId="2870921468" sldId="2076138259"/>
        </pc:sldMkLst>
      </pc:sldChg>
      <pc:sldChg chg="del">
        <pc:chgData name="Matthew Levy" userId="687b95b9-071c-46c3-8399-192c10b763c0" providerId="ADAL" clId="{B642A680-9B66-45C0-85E9-38DA1A4F9673}" dt="2021-11-19T06:14:29.217" v="68" actId="47"/>
        <pc:sldMkLst>
          <pc:docMk/>
          <pc:sldMk cId="2046259072" sldId="2076138260"/>
        </pc:sldMkLst>
      </pc:sldChg>
      <pc:sldChg chg="del">
        <pc:chgData name="Matthew Levy" userId="687b95b9-071c-46c3-8399-192c10b763c0" providerId="ADAL" clId="{B642A680-9B66-45C0-85E9-38DA1A4F9673}" dt="2021-11-19T06:14:29.217" v="68" actId="47"/>
        <pc:sldMkLst>
          <pc:docMk/>
          <pc:sldMk cId="4218898166" sldId="2076138261"/>
        </pc:sldMkLst>
      </pc:sldChg>
      <pc:sldChg chg="del">
        <pc:chgData name="Matthew Levy" userId="687b95b9-071c-46c3-8399-192c10b763c0" providerId="ADAL" clId="{B642A680-9B66-45C0-85E9-38DA1A4F9673}" dt="2021-11-19T06:14:29.217" v="68" actId="47"/>
        <pc:sldMkLst>
          <pc:docMk/>
          <pc:sldMk cId="1420749813" sldId="2076138262"/>
        </pc:sldMkLst>
      </pc:sldChg>
      <pc:sldChg chg="del">
        <pc:chgData name="Matthew Levy" userId="687b95b9-071c-46c3-8399-192c10b763c0" providerId="ADAL" clId="{B642A680-9B66-45C0-85E9-38DA1A4F9673}" dt="2021-11-19T06:14:29.217" v="68" actId="47"/>
        <pc:sldMkLst>
          <pc:docMk/>
          <pc:sldMk cId="39153211" sldId="2076138263"/>
        </pc:sldMkLst>
      </pc:sldChg>
      <pc:sldChg chg="del">
        <pc:chgData name="Matthew Levy" userId="687b95b9-071c-46c3-8399-192c10b763c0" providerId="ADAL" clId="{B642A680-9B66-45C0-85E9-38DA1A4F9673}" dt="2021-11-19T06:14:29.217" v="68" actId="47"/>
        <pc:sldMkLst>
          <pc:docMk/>
          <pc:sldMk cId="639554283" sldId="2076138264"/>
        </pc:sldMkLst>
      </pc:sldChg>
      <pc:sldChg chg="del">
        <pc:chgData name="Matthew Levy" userId="687b95b9-071c-46c3-8399-192c10b763c0" providerId="ADAL" clId="{B642A680-9B66-45C0-85E9-38DA1A4F9673}" dt="2021-11-19T06:14:29.217" v="68" actId="47"/>
        <pc:sldMkLst>
          <pc:docMk/>
          <pc:sldMk cId="493468620" sldId="2076138265"/>
        </pc:sldMkLst>
      </pc:sldChg>
      <pc:sldChg chg="del">
        <pc:chgData name="Matthew Levy" userId="687b95b9-071c-46c3-8399-192c10b763c0" providerId="ADAL" clId="{B642A680-9B66-45C0-85E9-38DA1A4F9673}" dt="2021-11-19T06:14:29.217" v="68" actId="47"/>
        <pc:sldMkLst>
          <pc:docMk/>
          <pc:sldMk cId="3020145728" sldId="2076138266"/>
        </pc:sldMkLst>
      </pc:sldChg>
      <pc:sldChg chg="del">
        <pc:chgData name="Matthew Levy" userId="687b95b9-071c-46c3-8399-192c10b763c0" providerId="ADAL" clId="{B642A680-9B66-45C0-85E9-38DA1A4F9673}" dt="2021-11-19T06:14:29.217" v="68" actId="47"/>
        <pc:sldMkLst>
          <pc:docMk/>
          <pc:sldMk cId="521383098" sldId="2076138267"/>
        </pc:sldMkLst>
      </pc:sldChg>
      <pc:sldChg chg="del">
        <pc:chgData name="Matthew Levy" userId="687b95b9-071c-46c3-8399-192c10b763c0" providerId="ADAL" clId="{B642A680-9B66-45C0-85E9-38DA1A4F9673}" dt="2021-11-19T06:14:29.217" v="68" actId="47"/>
        <pc:sldMkLst>
          <pc:docMk/>
          <pc:sldMk cId="105088312" sldId="2076138268"/>
        </pc:sldMkLst>
      </pc:sldChg>
      <pc:sldChg chg="del">
        <pc:chgData name="Matthew Levy" userId="687b95b9-071c-46c3-8399-192c10b763c0" providerId="ADAL" clId="{B642A680-9B66-45C0-85E9-38DA1A4F9673}" dt="2021-11-19T06:14:29.217" v="68" actId="47"/>
        <pc:sldMkLst>
          <pc:docMk/>
          <pc:sldMk cId="4218021231" sldId="2076138269"/>
        </pc:sldMkLst>
      </pc:sldChg>
      <pc:sldChg chg="del">
        <pc:chgData name="Matthew Levy" userId="687b95b9-071c-46c3-8399-192c10b763c0" providerId="ADAL" clId="{B642A680-9B66-45C0-85E9-38DA1A4F9673}" dt="2021-11-19T06:14:29.217" v="68" actId="47"/>
        <pc:sldMkLst>
          <pc:docMk/>
          <pc:sldMk cId="1748201135" sldId="2076138270"/>
        </pc:sldMkLst>
      </pc:sldChg>
      <pc:sldChg chg="del">
        <pc:chgData name="Matthew Levy" userId="687b95b9-071c-46c3-8399-192c10b763c0" providerId="ADAL" clId="{B642A680-9B66-45C0-85E9-38DA1A4F9673}" dt="2021-11-19T06:14:29.217" v="68" actId="47"/>
        <pc:sldMkLst>
          <pc:docMk/>
          <pc:sldMk cId="2405335497" sldId="2076138271"/>
        </pc:sldMkLst>
      </pc:sldChg>
      <pc:sldChg chg="del">
        <pc:chgData name="Matthew Levy" userId="687b95b9-071c-46c3-8399-192c10b763c0" providerId="ADAL" clId="{B642A680-9B66-45C0-85E9-38DA1A4F9673}" dt="2021-11-19T06:14:29.217" v="68" actId="47"/>
        <pc:sldMkLst>
          <pc:docMk/>
          <pc:sldMk cId="578401372" sldId="2076138272"/>
        </pc:sldMkLst>
      </pc:sldChg>
      <pc:sldChg chg="del">
        <pc:chgData name="Matthew Levy" userId="687b95b9-071c-46c3-8399-192c10b763c0" providerId="ADAL" clId="{B642A680-9B66-45C0-85E9-38DA1A4F9673}" dt="2021-11-19T06:14:29.217" v="68" actId="47"/>
        <pc:sldMkLst>
          <pc:docMk/>
          <pc:sldMk cId="3942674510" sldId="2076138273"/>
        </pc:sldMkLst>
      </pc:sldChg>
      <pc:sldChg chg="del">
        <pc:chgData name="Matthew Levy" userId="687b95b9-071c-46c3-8399-192c10b763c0" providerId="ADAL" clId="{B642A680-9B66-45C0-85E9-38DA1A4F9673}" dt="2021-11-19T06:14:29.217" v="68" actId="47"/>
        <pc:sldMkLst>
          <pc:docMk/>
          <pc:sldMk cId="144235771" sldId="2076138274"/>
        </pc:sldMkLst>
      </pc:sldChg>
      <pc:sldChg chg="del">
        <pc:chgData name="Matthew Levy" userId="687b95b9-071c-46c3-8399-192c10b763c0" providerId="ADAL" clId="{B642A680-9B66-45C0-85E9-38DA1A4F9673}" dt="2021-11-19T06:14:29.217" v="68" actId="47"/>
        <pc:sldMkLst>
          <pc:docMk/>
          <pc:sldMk cId="1811948045" sldId="2076138275"/>
        </pc:sldMkLst>
      </pc:sldChg>
      <pc:sldChg chg="del">
        <pc:chgData name="Matthew Levy" userId="687b95b9-071c-46c3-8399-192c10b763c0" providerId="ADAL" clId="{B642A680-9B66-45C0-85E9-38DA1A4F9673}" dt="2021-11-19T06:14:29.217" v="68" actId="47"/>
        <pc:sldMkLst>
          <pc:docMk/>
          <pc:sldMk cId="430760107" sldId="2076138276"/>
        </pc:sldMkLst>
      </pc:sldChg>
      <pc:sldChg chg="del">
        <pc:chgData name="Matthew Levy" userId="687b95b9-071c-46c3-8399-192c10b763c0" providerId="ADAL" clId="{B642A680-9B66-45C0-85E9-38DA1A4F9673}" dt="2021-11-19T06:14:29.217" v="68" actId="47"/>
        <pc:sldMkLst>
          <pc:docMk/>
          <pc:sldMk cId="1728051615" sldId="2076138277"/>
        </pc:sldMkLst>
      </pc:sldChg>
      <pc:sldChg chg="del">
        <pc:chgData name="Matthew Levy" userId="687b95b9-071c-46c3-8399-192c10b763c0" providerId="ADAL" clId="{B642A680-9B66-45C0-85E9-38DA1A4F9673}" dt="2021-11-19T06:14:29.217" v="68" actId="47"/>
        <pc:sldMkLst>
          <pc:docMk/>
          <pc:sldMk cId="3004206120" sldId="2076138278"/>
        </pc:sldMkLst>
      </pc:sldChg>
      <pc:sldChg chg="del">
        <pc:chgData name="Matthew Levy" userId="687b95b9-071c-46c3-8399-192c10b763c0" providerId="ADAL" clId="{B642A680-9B66-45C0-85E9-38DA1A4F9673}" dt="2021-11-19T06:14:29.217" v="68" actId="47"/>
        <pc:sldMkLst>
          <pc:docMk/>
          <pc:sldMk cId="1118240732" sldId="2076138279"/>
        </pc:sldMkLst>
      </pc:sldChg>
      <pc:sldChg chg="del">
        <pc:chgData name="Matthew Levy" userId="687b95b9-071c-46c3-8399-192c10b763c0" providerId="ADAL" clId="{B642A680-9B66-45C0-85E9-38DA1A4F9673}" dt="2021-11-19T06:14:29.217" v="68" actId="47"/>
        <pc:sldMkLst>
          <pc:docMk/>
          <pc:sldMk cId="1030962745" sldId="2076138280"/>
        </pc:sldMkLst>
      </pc:sldChg>
      <pc:sldChg chg="del">
        <pc:chgData name="Matthew Levy" userId="687b95b9-071c-46c3-8399-192c10b763c0" providerId="ADAL" clId="{B642A680-9B66-45C0-85E9-38DA1A4F9673}" dt="2021-11-19T06:14:29.217" v="68" actId="47"/>
        <pc:sldMkLst>
          <pc:docMk/>
          <pc:sldMk cId="2400422910" sldId="2076138281"/>
        </pc:sldMkLst>
      </pc:sldChg>
      <pc:sldChg chg="del">
        <pc:chgData name="Matthew Levy" userId="687b95b9-071c-46c3-8399-192c10b763c0" providerId="ADAL" clId="{B642A680-9B66-45C0-85E9-38DA1A4F9673}" dt="2021-11-19T06:14:29.217" v="68" actId="47"/>
        <pc:sldMkLst>
          <pc:docMk/>
          <pc:sldMk cId="1069564872" sldId="2076138282"/>
        </pc:sldMkLst>
      </pc:sldChg>
      <pc:sldChg chg="del">
        <pc:chgData name="Matthew Levy" userId="687b95b9-071c-46c3-8399-192c10b763c0" providerId="ADAL" clId="{B642A680-9B66-45C0-85E9-38DA1A4F9673}" dt="2021-11-19T06:14:29.217" v="68" actId="47"/>
        <pc:sldMkLst>
          <pc:docMk/>
          <pc:sldMk cId="3416088664" sldId="2076138283"/>
        </pc:sldMkLst>
      </pc:sldChg>
      <pc:sldChg chg="del">
        <pc:chgData name="Matthew Levy" userId="687b95b9-071c-46c3-8399-192c10b763c0" providerId="ADAL" clId="{B642A680-9B66-45C0-85E9-38DA1A4F9673}" dt="2021-11-19T06:14:29.217" v="68" actId="47"/>
        <pc:sldMkLst>
          <pc:docMk/>
          <pc:sldMk cId="565381740" sldId="2076138284"/>
        </pc:sldMkLst>
      </pc:sldChg>
      <pc:sldChg chg="del">
        <pc:chgData name="Matthew Levy" userId="687b95b9-071c-46c3-8399-192c10b763c0" providerId="ADAL" clId="{B642A680-9B66-45C0-85E9-38DA1A4F9673}" dt="2021-11-19T06:14:29.217" v="68" actId="47"/>
        <pc:sldMkLst>
          <pc:docMk/>
          <pc:sldMk cId="2202177407" sldId="2076138285"/>
        </pc:sldMkLst>
      </pc:sldChg>
      <pc:sldChg chg="del">
        <pc:chgData name="Matthew Levy" userId="687b95b9-071c-46c3-8399-192c10b763c0" providerId="ADAL" clId="{B642A680-9B66-45C0-85E9-38DA1A4F9673}" dt="2021-11-19T06:14:29.217" v="68" actId="47"/>
        <pc:sldMkLst>
          <pc:docMk/>
          <pc:sldMk cId="4249202415" sldId="2076138286"/>
        </pc:sldMkLst>
      </pc:sldChg>
      <pc:sldChg chg="del">
        <pc:chgData name="Matthew Levy" userId="687b95b9-071c-46c3-8399-192c10b763c0" providerId="ADAL" clId="{B642A680-9B66-45C0-85E9-38DA1A4F9673}" dt="2021-11-19T06:14:29.217" v="68" actId="47"/>
        <pc:sldMkLst>
          <pc:docMk/>
          <pc:sldMk cId="3371043815" sldId="2076138287"/>
        </pc:sldMkLst>
      </pc:sldChg>
      <pc:sldChg chg="modSp add mod modClrScheme chgLayout">
        <pc:chgData name="Matthew Levy" userId="687b95b9-071c-46c3-8399-192c10b763c0" providerId="ADAL" clId="{B642A680-9B66-45C0-85E9-38DA1A4F9673}" dt="2021-11-19T06:15:34.832" v="71" actId="27636"/>
        <pc:sldMkLst>
          <pc:docMk/>
          <pc:sldMk cId="1331316840" sldId="2147470116"/>
        </pc:sldMkLst>
        <pc:spChg chg="mod ord">
          <ac:chgData name="Matthew Levy" userId="687b95b9-071c-46c3-8399-192c10b763c0" providerId="ADAL" clId="{B642A680-9B66-45C0-85E9-38DA1A4F9673}" dt="2021-11-19T06:15:34.806" v="70" actId="700"/>
          <ac:spMkLst>
            <pc:docMk/>
            <pc:sldMk cId="1331316840" sldId="2147470116"/>
            <ac:spMk id="2" creationId="{F366EFD7-886B-4358-8DEF-2E9F6F7E1774}"/>
          </ac:spMkLst>
        </pc:spChg>
        <pc:spChg chg="mod ord">
          <ac:chgData name="Matthew Levy" userId="687b95b9-071c-46c3-8399-192c10b763c0" providerId="ADAL" clId="{B642A680-9B66-45C0-85E9-38DA1A4F9673}" dt="2021-11-19T06:15:34.832" v="71" actId="27636"/>
          <ac:spMkLst>
            <pc:docMk/>
            <pc:sldMk cId="1331316840" sldId="2147470116"/>
            <ac:spMk id="4" creationId="{A724DAF5-FF96-4A02-AAF1-2C23792B4E17}"/>
          </ac:spMkLst>
        </pc:spChg>
      </pc:sldChg>
      <pc:sldChg chg="addSp delSp modSp new mod modClrScheme chgLayout">
        <pc:chgData name="Matthew Levy" userId="687b95b9-071c-46c3-8399-192c10b763c0" providerId="ADAL" clId="{B642A680-9B66-45C0-85E9-38DA1A4F9673}" dt="2021-11-19T06:18:35.901" v="122"/>
        <pc:sldMkLst>
          <pc:docMk/>
          <pc:sldMk cId="1877973327" sldId="2147470117"/>
        </pc:sldMkLst>
        <pc:spChg chg="del mod ord">
          <ac:chgData name="Matthew Levy" userId="687b95b9-071c-46c3-8399-192c10b763c0" providerId="ADAL" clId="{B642A680-9B66-45C0-85E9-38DA1A4F9673}" dt="2021-11-19T06:17:38.233" v="73" actId="700"/>
          <ac:spMkLst>
            <pc:docMk/>
            <pc:sldMk cId="1877973327" sldId="2147470117"/>
            <ac:spMk id="2" creationId="{7707435A-86AF-4DB9-B4B9-A23D558ED9C2}"/>
          </ac:spMkLst>
        </pc:spChg>
        <pc:spChg chg="del mod ord">
          <ac:chgData name="Matthew Levy" userId="687b95b9-071c-46c3-8399-192c10b763c0" providerId="ADAL" clId="{B642A680-9B66-45C0-85E9-38DA1A4F9673}" dt="2021-11-19T06:17:38.233" v="73" actId="700"/>
          <ac:spMkLst>
            <pc:docMk/>
            <pc:sldMk cId="1877973327" sldId="2147470117"/>
            <ac:spMk id="3" creationId="{595F6E07-C622-44D6-85AB-F662EF75EA4F}"/>
          </ac:spMkLst>
        </pc:spChg>
        <pc:spChg chg="add del mod ord">
          <ac:chgData name="Matthew Levy" userId="687b95b9-071c-46c3-8399-192c10b763c0" providerId="ADAL" clId="{B642A680-9B66-45C0-85E9-38DA1A4F9673}" dt="2021-11-19T06:18:06.931" v="78" actId="26606"/>
          <ac:spMkLst>
            <pc:docMk/>
            <pc:sldMk cId="1877973327" sldId="2147470117"/>
            <ac:spMk id="4" creationId="{4696BB30-7317-4412-9870-46E5096454F5}"/>
          </ac:spMkLst>
        </pc:spChg>
        <pc:spChg chg="add del mod ord">
          <ac:chgData name="Matthew Levy" userId="687b95b9-071c-46c3-8399-192c10b763c0" providerId="ADAL" clId="{B642A680-9B66-45C0-85E9-38DA1A4F9673}" dt="2021-11-19T06:18:06.931" v="78" actId="26606"/>
          <ac:spMkLst>
            <pc:docMk/>
            <pc:sldMk cId="1877973327" sldId="2147470117"/>
            <ac:spMk id="5" creationId="{9565D5C7-D942-45DB-B456-D4DB9E513F6F}"/>
          </ac:spMkLst>
        </pc:spChg>
        <pc:spChg chg="add del mod ord">
          <ac:chgData name="Matthew Levy" userId="687b95b9-071c-46c3-8399-192c10b763c0" providerId="ADAL" clId="{B642A680-9B66-45C0-85E9-38DA1A4F9673}" dt="2021-11-19T06:17:54.583" v="74" actId="931"/>
          <ac:spMkLst>
            <pc:docMk/>
            <pc:sldMk cId="1877973327" sldId="2147470117"/>
            <ac:spMk id="6" creationId="{2821A59E-EE1D-4D0A-9213-F08CAEEADD70}"/>
          </ac:spMkLst>
        </pc:spChg>
        <pc:spChg chg="add mod">
          <ac:chgData name="Matthew Levy" userId="687b95b9-071c-46c3-8399-192c10b763c0" providerId="ADAL" clId="{B642A680-9B66-45C0-85E9-38DA1A4F9673}" dt="2021-11-19T06:18:25.364" v="121" actId="20577"/>
          <ac:spMkLst>
            <pc:docMk/>
            <pc:sldMk cId="1877973327" sldId="2147470117"/>
            <ac:spMk id="13" creationId="{2FB75BA3-266B-4B90-9228-9C630545682E}"/>
          </ac:spMkLst>
        </pc:spChg>
        <pc:spChg chg="add mod">
          <ac:chgData name="Matthew Levy" userId="687b95b9-071c-46c3-8399-192c10b763c0" providerId="ADAL" clId="{B642A680-9B66-45C0-85E9-38DA1A4F9673}" dt="2021-11-19T06:18:35.901" v="122"/>
          <ac:spMkLst>
            <pc:docMk/>
            <pc:sldMk cId="1877973327" sldId="2147470117"/>
            <ac:spMk id="15" creationId="{B88347FA-5F2E-476F-8105-6A83A2BE607F}"/>
          </ac:spMkLst>
        </pc:spChg>
        <pc:picChg chg="add mod">
          <ac:chgData name="Matthew Levy" userId="687b95b9-071c-46c3-8399-192c10b763c0" providerId="ADAL" clId="{B642A680-9B66-45C0-85E9-38DA1A4F9673}" dt="2021-11-19T06:18:06.931" v="78" actId="26606"/>
          <ac:picMkLst>
            <pc:docMk/>
            <pc:sldMk cId="1877973327" sldId="2147470117"/>
            <ac:picMk id="8" creationId="{37336F73-4796-40CB-BB50-603A40278215}"/>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11/19/2021 8:04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11/19/2021 8:04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a:latin typeface="Segoe UI"/>
                <a:cs typeface="Segoe UI"/>
              </a:rPr>
              <a:t>Vis Comm key dates</a:t>
            </a:r>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0532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11/19/2021 8:04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38265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11/19/2021 8:04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11/19/2021 8:04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946009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11/19/2021 8:04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511922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11/19/2021 8:04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12.jp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13.jpg"/><Relationship Id="rId4" Type="http://schemas.openxmlformats.org/officeDocument/2006/relationships/image" Target="../media/image12.jp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Master" Target="../slideMasters/slideMaster1.xml"/><Relationship Id="rId4" Type="http://schemas.openxmlformats.org/officeDocument/2006/relationships/image" Target="../media/image18.jp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Master" Target="../slideMasters/slideMaster1.xml"/><Relationship Id="rId5" Type="http://schemas.openxmlformats.org/officeDocument/2006/relationships/image" Target="../media/image22.jpg"/><Relationship Id="rId4" Type="http://schemas.openxmlformats.org/officeDocument/2006/relationships/image" Target="../media/image21.jp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Master" Target="../slideMasters/slideMaster1.xml"/><Relationship Id="rId6" Type="http://schemas.openxmlformats.org/officeDocument/2006/relationships/image" Target="../media/image23.jpg"/><Relationship Id="rId5" Type="http://schemas.openxmlformats.org/officeDocument/2006/relationships/image" Target="../media/image13.jpg"/><Relationship Id="rId4" Type="http://schemas.openxmlformats.org/officeDocument/2006/relationships/image" Target="../media/image1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12.jp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13.jpg"/><Relationship Id="rId4" Type="http://schemas.openxmlformats.org/officeDocument/2006/relationships/image" Target="../media/image12.jp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Master" Target="../slideMasters/slideMaster1.xml"/><Relationship Id="rId6" Type="http://schemas.openxmlformats.org/officeDocument/2006/relationships/image" Target="../media/image23.jpg"/><Relationship Id="rId5" Type="http://schemas.openxmlformats.org/officeDocument/2006/relationships/image" Target="../media/image13.jpg"/><Relationship Id="rId4" Type="http://schemas.openxmlformats.org/officeDocument/2006/relationships/image" Target="../media/image12.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12.jp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Master" Target="../slideMasters/slideMaster2.xml"/><Relationship Id="rId5" Type="http://schemas.openxmlformats.org/officeDocument/2006/relationships/image" Target="../media/image13.jpg"/><Relationship Id="rId4" Type="http://schemas.openxmlformats.org/officeDocument/2006/relationships/image" Target="../media/image12.jp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Master" Target="../slideMasters/slideMaster2.xml"/><Relationship Id="rId4" Type="http://schemas.openxmlformats.org/officeDocument/2006/relationships/image" Target="../media/image18.jpg"/></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Master" Target="../slideMasters/slideMaster2.xml"/><Relationship Id="rId5" Type="http://schemas.openxmlformats.org/officeDocument/2006/relationships/image" Target="../media/image22.jpg"/><Relationship Id="rId4" Type="http://schemas.openxmlformats.org/officeDocument/2006/relationships/image" Target="../media/image21.jpg"/></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Master" Target="../slideMasters/slideMaster2.xml"/><Relationship Id="rId6" Type="http://schemas.openxmlformats.org/officeDocument/2006/relationships/image" Target="../media/image23.jpg"/><Relationship Id="rId5" Type="http://schemas.openxmlformats.org/officeDocument/2006/relationships/image" Target="../media/image13.jpg"/><Relationship Id="rId4" Type="http://schemas.openxmlformats.org/officeDocument/2006/relationships/image" Target="../media/image12.jpg"/></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12.jpg"/></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Master" Target="../slideMasters/slideMaster2.xml"/><Relationship Id="rId5" Type="http://schemas.openxmlformats.org/officeDocument/2006/relationships/image" Target="../media/image13.jpg"/><Relationship Id="rId4" Type="http://schemas.openxmlformats.org/officeDocument/2006/relationships/image" Target="../media/image1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Master" Target="../slideMasters/slideMaster2.xml"/><Relationship Id="rId6" Type="http://schemas.openxmlformats.org/officeDocument/2006/relationships/image" Target="../media/image23.jpg"/><Relationship Id="rId5" Type="http://schemas.openxmlformats.org/officeDocument/2006/relationships/image" Target="../media/image13.jpg"/><Relationship Id="rId4" Type="http://schemas.openxmlformats.org/officeDocument/2006/relationships/image" Target="../media/image12.jpg"/></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B43103-0211-42B9-B21F-76E1B9F47117}"/>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rot="16200000">
            <a:off x="2667000" y="-2667001"/>
            <a:ext cx="6858001" cy="12191999"/>
          </a:xfrm>
          <a:prstGeom prst="rect">
            <a:avLst/>
          </a:prstGeom>
        </p:spPr>
      </p:pic>
      <p:pic>
        <p:nvPicPr>
          <p:cNvPr id="4" name="Picture 3" descr="Microsoft Ignite">
            <a:extLst>
              <a:ext uri="{FF2B5EF4-FFF2-40B4-BE49-F238E27FC236}">
                <a16:creationId xmlns:a16="http://schemas.microsoft.com/office/drawing/2014/main" id="{E4331205-A281-8347-98B5-A61FE2892D6F}"/>
              </a:ext>
            </a:extLst>
          </p:cNvPr>
          <p:cNvPicPr>
            <a:picLocks noChangeAspect="1"/>
          </p:cNvPicPr>
          <p:nvPr userDrawn="1"/>
        </p:nvPicPr>
        <p:blipFill>
          <a:blip r:embed="rId3"/>
          <a:srcRect/>
          <a:stretch/>
        </p:blipFill>
        <p:spPr bwMode="invGray">
          <a:xfrm>
            <a:off x="0" y="2235574"/>
            <a:ext cx="4208095" cy="2386850"/>
          </a:xfrm>
          <a:prstGeom prst="rect">
            <a:avLst/>
          </a:prstGeom>
        </p:spPr>
      </p:pic>
      <p:pic>
        <p:nvPicPr>
          <p:cNvPr id="12" name="MS logo white - EMF" descr="Microsoft logo white text version">
            <a:extLst>
              <a:ext uri="{FF2B5EF4-FFF2-40B4-BE49-F238E27FC236}">
                <a16:creationId xmlns:a16="http://schemas.microsoft.com/office/drawing/2014/main" id="{C4303FEB-00EB-724B-8D30-ED90558A75F0}"/>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2627424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0078D4"/>
                </a:solidFill>
                <a:latin typeface="+mj-lt"/>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MS logo gray - EMF" descr="Microsoft logo, gray text version">
            <a:extLst>
              <a:ext uri="{FF2B5EF4-FFF2-40B4-BE49-F238E27FC236}">
                <a16:creationId xmlns:a16="http://schemas.microsoft.com/office/drawing/2014/main" id="{CAF610D3-6117-48F4-AED9-F47791F33EBB}"/>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10686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cstate="print">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cstate="print">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cstate="print">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cstate="print">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cstate="print">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Key Dates Layout">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9AA3643-D5D9-41B9-96E4-855AEB76ED22}"/>
              </a:ext>
              <a:ext uri="{C183D7F6-B498-43B3-948B-1728B52AA6E4}">
                <adec:decorative xmlns:adec="http://schemas.microsoft.com/office/drawing/2017/decorative" val="1"/>
              </a:ext>
            </a:extLst>
          </p:cNvPr>
          <p:cNvCxnSpPr>
            <a:cxnSpLocks/>
          </p:cNvCxnSpPr>
          <p:nvPr userDrawn="1"/>
        </p:nvCxnSpPr>
        <p:spPr>
          <a:xfrm>
            <a:off x="-46299" y="2948801"/>
            <a:ext cx="12298102" cy="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AB3B0E4D-D109-49B7-BF11-D8753C60B622}"/>
              </a:ext>
              <a:ext uri="{C183D7F6-B498-43B3-948B-1728B52AA6E4}">
                <adec:decorative xmlns:adec="http://schemas.microsoft.com/office/drawing/2017/decorative" val="1"/>
              </a:ext>
            </a:extLst>
          </p:cNvPr>
          <p:cNvCxnSpPr>
            <a:cxnSpLocks/>
          </p:cNvCxnSpPr>
          <p:nvPr userDrawn="1"/>
        </p:nvCxnSpPr>
        <p:spPr>
          <a:xfrm>
            <a:off x="-53051" y="4781629"/>
            <a:ext cx="12298102" cy="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4601C7D-5B7B-4418-AB27-23F676F8ED8D}"/>
              </a:ext>
              <a:ext uri="{C183D7F6-B498-43B3-948B-1728B52AA6E4}">
                <adec:decorative xmlns:adec="http://schemas.microsoft.com/office/drawing/2017/decorative" val="1"/>
              </a:ext>
            </a:extLst>
          </p:cNvPr>
          <p:cNvSpPr/>
          <p:nvPr userDrawn="1"/>
        </p:nvSpPr>
        <p:spPr bwMode="auto">
          <a:xfrm>
            <a:off x="7743826" y="0"/>
            <a:ext cx="4448175" cy="6858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34" fontAlgn="base">
              <a:spcBef>
                <a:spcPct val="0"/>
              </a:spcBef>
              <a:spcAft>
                <a:spcPct val="0"/>
              </a:spcAft>
              <a:defRPr/>
            </a:pPr>
            <a:endParaRPr lang="en-US" sz="2000" err="1">
              <a:solidFill>
                <a:srgbClr val="FFFFFF"/>
              </a:solidFill>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6957756" cy="553998"/>
          </a:xfrm>
        </p:spPr>
        <p:txBody>
          <a:bodyPr/>
          <a:lstStyle/>
          <a:p>
            <a:r>
              <a:rPr lang="en-US"/>
              <a:t>Click to edit Master title style</a:t>
            </a:r>
            <a:endParaRPr lang="en-US" dirty="0"/>
          </a:p>
        </p:txBody>
      </p:sp>
      <p:sp>
        <p:nvSpPr>
          <p:cNvPr id="5" name="TextBox 4">
            <a:extLst>
              <a:ext uri="{FF2B5EF4-FFF2-40B4-BE49-F238E27FC236}">
                <a16:creationId xmlns:a16="http://schemas.microsoft.com/office/drawing/2014/main" id="{8DEA047F-F46A-4D66-90BE-735B879FEA32}"/>
              </a:ext>
              <a:ext uri="{C183D7F6-B498-43B3-948B-1728B52AA6E4}">
                <adec:decorative xmlns:adec="http://schemas.microsoft.com/office/drawing/2017/decorative" val="1"/>
              </a:ext>
            </a:extLst>
          </p:cNvPr>
          <p:cNvSpPr txBox="1"/>
          <p:nvPr userDrawn="1"/>
        </p:nvSpPr>
        <p:spPr>
          <a:xfrm>
            <a:off x="8061665" y="2643945"/>
            <a:ext cx="3836648" cy="3283903"/>
          </a:xfrm>
          <a:prstGeom prst="rect">
            <a:avLst/>
          </a:prstGeom>
          <a:solidFill>
            <a:schemeClr val="accent1"/>
          </a:solidFill>
        </p:spPr>
        <p:txBody>
          <a:bodyPr wrap="square" lIns="288000" tIns="288000" rIns="288000" bIns="288000" rtlCol="0">
            <a:noAutofit/>
          </a:bodyPr>
          <a:lstStyle/>
          <a:p>
            <a:pPr defTabSz="914330">
              <a:spcAft>
                <a:spcPts val="600"/>
              </a:spcAft>
              <a:defRPr/>
            </a:pPr>
            <a:endParaRPr lang="en-US" sz="2000" dirty="0">
              <a:solidFill>
                <a:srgbClr val="FFFFFF"/>
              </a:solidFill>
              <a:latin typeface="Segoe UI"/>
            </a:endParaRPr>
          </a:p>
        </p:txBody>
      </p:sp>
      <p:sp>
        <p:nvSpPr>
          <p:cNvPr id="6" name="TextBox 5">
            <a:extLst>
              <a:ext uri="{FF2B5EF4-FFF2-40B4-BE49-F238E27FC236}">
                <a16:creationId xmlns:a16="http://schemas.microsoft.com/office/drawing/2014/main" id="{C3AEBF4D-1538-4661-A974-9DC95BE8CEA9}"/>
              </a:ext>
              <a:ext uri="{C183D7F6-B498-43B3-948B-1728B52AA6E4}">
                <adec:decorative xmlns:adec="http://schemas.microsoft.com/office/drawing/2017/decorative" val="1"/>
              </a:ext>
            </a:extLst>
          </p:cNvPr>
          <p:cNvSpPr txBox="1"/>
          <p:nvPr userDrawn="1"/>
        </p:nvSpPr>
        <p:spPr>
          <a:xfrm>
            <a:off x="8061665" y="317934"/>
            <a:ext cx="3836648" cy="721700"/>
          </a:xfrm>
          <a:prstGeom prst="rect">
            <a:avLst/>
          </a:prstGeom>
          <a:solidFill>
            <a:schemeClr val="accent4"/>
          </a:solidFill>
        </p:spPr>
        <p:txBody>
          <a:bodyPr wrap="square" lIns="288000" tIns="144000" rIns="288000" bIns="144000" rtlCol="0">
            <a:noAutofit/>
          </a:bodyPr>
          <a:lstStyle/>
          <a:p>
            <a:pPr defTabSz="914330">
              <a:defRPr/>
            </a:pPr>
            <a:endParaRPr lang="en-US" sz="1600" dirty="0">
              <a:latin typeface="Segoe UI"/>
            </a:endParaRPr>
          </a:p>
        </p:txBody>
      </p:sp>
      <p:sp>
        <p:nvSpPr>
          <p:cNvPr id="7" name="TextBox 6">
            <a:extLst>
              <a:ext uri="{FF2B5EF4-FFF2-40B4-BE49-F238E27FC236}">
                <a16:creationId xmlns:a16="http://schemas.microsoft.com/office/drawing/2014/main" id="{666BD227-A1D8-426C-A894-FCF492029B43}"/>
              </a:ext>
              <a:ext uri="{C183D7F6-B498-43B3-948B-1728B52AA6E4}">
                <adec:decorative xmlns:adec="http://schemas.microsoft.com/office/drawing/2017/decorative" val="1"/>
              </a:ext>
            </a:extLst>
          </p:cNvPr>
          <p:cNvSpPr txBox="1"/>
          <p:nvPr userDrawn="1"/>
        </p:nvSpPr>
        <p:spPr>
          <a:xfrm>
            <a:off x="8061665" y="1868608"/>
            <a:ext cx="3836648" cy="721700"/>
          </a:xfrm>
          <a:prstGeom prst="rect">
            <a:avLst/>
          </a:prstGeom>
          <a:solidFill>
            <a:schemeClr val="accent4"/>
          </a:solidFill>
        </p:spPr>
        <p:txBody>
          <a:bodyPr wrap="square" lIns="288000" tIns="144000" rIns="288000" bIns="144000" rtlCol="0">
            <a:noAutofit/>
          </a:bodyPr>
          <a:lstStyle/>
          <a:p>
            <a:pPr defTabSz="914330">
              <a:defRPr/>
            </a:pPr>
            <a:endParaRPr lang="en-US" sz="1600" dirty="0">
              <a:latin typeface="Segoe UI"/>
            </a:endParaRPr>
          </a:p>
        </p:txBody>
      </p:sp>
      <p:sp>
        <p:nvSpPr>
          <p:cNvPr id="8" name="TextBox 7">
            <a:extLst>
              <a:ext uri="{FF2B5EF4-FFF2-40B4-BE49-F238E27FC236}">
                <a16:creationId xmlns:a16="http://schemas.microsoft.com/office/drawing/2014/main" id="{F8F418C7-E3F4-4A91-8CFC-D77B437C3953}"/>
              </a:ext>
              <a:ext uri="{C183D7F6-B498-43B3-948B-1728B52AA6E4}">
                <adec:decorative xmlns:adec="http://schemas.microsoft.com/office/drawing/2017/decorative" val="1"/>
              </a:ext>
            </a:extLst>
          </p:cNvPr>
          <p:cNvSpPr txBox="1"/>
          <p:nvPr userDrawn="1"/>
        </p:nvSpPr>
        <p:spPr>
          <a:xfrm>
            <a:off x="8061665" y="5818366"/>
            <a:ext cx="3836648" cy="721700"/>
          </a:xfrm>
          <a:prstGeom prst="rect">
            <a:avLst/>
          </a:prstGeom>
          <a:solidFill>
            <a:schemeClr val="accent3"/>
          </a:solidFill>
        </p:spPr>
        <p:txBody>
          <a:bodyPr wrap="square" lIns="288000" tIns="144000" rIns="288000" bIns="144000" rtlCol="0">
            <a:noAutofit/>
          </a:bodyPr>
          <a:lstStyle/>
          <a:p>
            <a:pPr defTabSz="914330">
              <a:defRPr/>
            </a:pPr>
            <a:endParaRPr lang="en-US" sz="1600" dirty="0">
              <a:solidFill>
                <a:srgbClr val="FFFFFF"/>
              </a:solidFill>
              <a:latin typeface="Segoe UI"/>
            </a:endParaRPr>
          </a:p>
        </p:txBody>
      </p:sp>
      <p:sp>
        <p:nvSpPr>
          <p:cNvPr id="9" name="TextBox 8">
            <a:extLst>
              <a:ext uri="{FF2B5EF4-FFF2-40B4-BE49-F238E27FC236}">
                <a16:creationId xmlns:a16="http://schemas.microsoft.com/office/drawing/2014/main" id="{B71AEB94-766F-4C38-8F21-EE365EB3B255}"/>
              </a:ext>
              <a:ext uri="{C183D7F6-B498-43B3-948B-1728B52AA6E4}">
                <adec:decorative xmlns:adec="http://schemas.microsoft.com/office/drawing/2017/decorative" val="1"/>
              </a:ext>
            </a:extLst>
          </p:cNvPr>
          <p:cNvSpPr txBox="1"/>
          <p:nvPr userDrawn="1"/>
        </p:nvSpPr>
        <p:spPr>
          <a:xfrm>
            <a:off x="8061665" y="1093271"/>
            <a:ext cx="3836648" cy="721700"/>
          </a:xfrm>
          <a:prstGeom prst="rect">
            <a:avLst/>
          </a:prstGeom>
          <a:solidFill>
            <a:schemeClr val="accent4"/>
          </a:solidFill>
        </p:spPr>
        <p:txBody>
          <a:bodyPr wrap="square" lIns="288000" tIns="144000" rIns="288000" bIns="144000" rtlCol="0">
            <a:noAutofit/>
          </a:bodyPr>
          <a:lstStyle/>
          <a:p>
            <a:pPr defTabSz="914330">
              <a:defRPr/>
            </a:pPr>
            <a:endParaRPr lang="en-US" sz="1600" dirty="0">
              <a:latin typeface="Segoe UI"/>
            </a:endParaRPr>
          </a:p>
        </p:txBody>
      </p:sp>
      <p:sp>
        <p:nvSpPr>
          <p:cNvPr id="11" name="TextBox 10">
            <a:extLst>
              <a:ext uri="{FF2B5EF4-FFF2-40B4-BE49-F238E27FC236}">
                <a16:creationId xmlns:a16="http://schemas.microsoft.com/office/drawing/2014/main" id="{A8FCED19-D572-492D-9329-F23C5197CE8E}"/>
              </a:ext>
            </a:extLst>
          </p:cNvPr>
          <p:cNvSpPr txBox="1"/>
          <p:nvPr userDrawn="1"/>
        </p:nvSpPr>
        <p:spPr>
          <a:xfrm>
            <a:off x="588264" y="1464199"/>
            <a:ext cx="2210670" cy="369332"/>
          </a:xfrm>
          <a:prstGeom prst="rect">
            <a:avLst/>
          </a:prstGeom>
          <a:noFill/>
        </p:spPr>
        <p:txBody>
          <a:bodyPr wrap="none" lIns="0" tIns="0" rIns="0" bIns="0" rtlCol="0">
            <a:spAutoFit/>
          </a:bodyPr>
          <a:lstStyle/>
          <a:p>
            <a:pPr defTabSz="914330">
              <a:defRPr/>
            </a:pPr>
            <a:r>
              <a:rPr lang="en-US" sz="2400" dirty="0">
                <a:solidFill>
                  <a:srgbClr val="0078D4"/>
                </a:solidFill>
                <a:latin typeface="Segoe UI Semibold"/>
              </a:rPr>
              <a:t>Content owners</a:t>
            </a:r>
          </a:p>
        </p:txBody>
      </p:sp>
      <p:sp>
        <p:nvSpPr>
          <p:cNvPr id="12" name="TextBox 11">
            <a:extLst>
              <a:ext uri="{FF2B5EF4-FFF2-40B4-BE49-F238E27FC236}">
                <a16:creationId xmlns:a16="http://schemas.microsoft.com/office/drawing/2014/main" id="{4847234D-6452-4D02-98D0-4EC0666FA2D4}"/>
              </a:ext>
            </a:extLst>
          </p:cNvPr>
          <p:cNvSpPr txBox="1"/>
          <p:nvPr userDrawn="1"/>
        </p:nvSpPr>
        <p:spPr>
          <a:xfrm>
            <a:off x="588264" y="3297034"/>
            <a:ext cx="3377271" cy="369332"/>
          </a:xfrm>
          <a:prstGeom prst="rect">
            <a:avLst/>
          </a:prstGeom>
          <a:noFill/>
        </p:spPr>
        <p:txBody>
          <a:bodyPr wrap="none" lIns="0" tIns="0" rIns="0" bIns="0" rtlCol="0">
            <a:spAutoFit/>
          </a:bodyPr>
          <a:lstStyle/>
          <a:p>
            <a:pPr defTabSz="914330">
              <a:defRPr/>
            </a:pPr>
            <a:r>
              <a:rPr lang="en-US" sz="2400" dirty="0">
                <a:solidFill>
                  <a:srgbClr val="0078D4"/>
                </a:solidFill>
                <a:latin typeface="Segoe UI Semibold"/>
              </a:rPr>
              <a:t>Design and art direction</a:t>
            </a:r>
          </a:p>
        </p:txBody>
      </p:sp>
      <p:sp>
        <p:nvSpPr>
          <p:cNvPr id="13" name="TextBox 12">
            <a:extLst>
              <a:ext uri="{FF2B5EF4-FFF2-40B4-BE49-F238E27FC236}">
                <a16:creationId xmlns:a16="http://schemas.microsoft.com/office/drawing/2014/main" id="{7ABA6838-7838-4608-9DBE-CAF9E79615B8}"/>
              </a:ext>
            </a:extLst>
          </p:cNvPr>
          <p:cNvSpPr txBox="1"/>
          <p:nvPr userDrawn="1"/>
        </p:nvSpPr>
        <p:spPr>
          <a:xfrm>
            <a:off x="588263" y="5129863"/>
            <a:ext cx="1539396" cy="369332"/>
          </a:xfrm>
          <a:prstGeom prst="rect">
            <a:avLst/>
          </a:prstGeom>
          <a:noFill/>
        </p:spPr>
        <p:txBody>
          <a:bodyPr wrap="none" lIns="0" tIns="0" rIns="0" bIns="0" rtlCol="0">
            <a:spAutoFit/>
          </a:bodyPr>
          <a:lstStyle/>
          <a:p>
            <a:pPr defTabSz="914330">
              <a:defRPr/>
            </a:pPr>
            <a:r>
              <a:rPr lang="en-US" sz="2400" dirty="0">
                <a:solidFill>
                  <a:srgbClr val="0078D4"/>
                </a:solidFill>
                <a:latin typeface="Segoe UI Semibold"/>
              </a:rPr>
              <a:t>Production</a:t>
            </a:r>
          </a:p>
        </p:txBody>
      </p:sp>
    </p:spTree>
    <p:extLst>
      <p:ext uri="{BB962C8B-B14F-4D97-AF65-F5344CB8AC3E}">
        <p14:creationId xmlns:p14="http://schemas.microsoft.com/office/powerpoint/2010/main" val="20741882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FF9349"/>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9074642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469145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0078D4"/>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474562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0CA404-B1BB-1245-BAA8-5FA5090190B6}"/>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rot="16200000">
            <a:off x="2667000" y="-2667001"/>
            <a:ext cx="6858001" cy="12191999"/>
          </a:xfrm>
          <a:prstGeom prst="rect">
            <a:avLst/>
          </a:prstGeom>
        </p:spPr>
      </p:pic>
      <p:pic>
        <p:nvPicPr>
          <p:cNvPr id="3" name="MS logo white - EMF" descr="Microsoft logo white text version">
            <a:extLst>
              <a:ext uri="{FF2B5EF4-FFF2-40B4-BE49-F238E27FC236}">
                <a16:creationId xmlns:a16="http://schemas.microsoft.com/office/drawing/2014/main" id="{9EC268FC-6E15-4088-8C76-1BBAB3B698BD}"/>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0" name="Picture 9" descr="Microsoft Ignite">
            <a:extLst>
              <a:ext uri="{FF2B5EF4-FFF2-40B4-BE49-F238E27FC236}">
                <a16:creationId xmlns:a16="http://schemas.microsoft.com/office/drawing/2014/main" id="{643854D1-D444-4A25-AE1C-0BE7029C63CB}"/>
              </a:ext>
            </a:extLst>
          </p:cNvPr>
          <p:cNvPicPr>
            <a:picLocks noChangeAspect="1"/>
          </p:cNvPicPr>
          <p:nvPr userDrawn="1"/>
        </p:nvPicPr>
        <p:blipFill>
          <a:blip r:embed="rId4"/>
          <a:srcRect/>
          <a:stretch/>
        </p:blipFill>
        <p:spPr bwMode="invGray">
          <a:xfrm>
            <a:off x="0" y="2235574"/>
            <a:ext cx="4208095" cy="2386850"/>
          </a:xfrm>
          <a:prstGeom prst="rect">
            <a:avLst/>
          </a:prstGeom>
        </p:spPr>
      </p:pic>
    </p:spTree>
    <p:extLst>
      <p:ext uri="{BB962C8B-B14F-4D97-AF65-F5344CB8AC3E}">
        <p14:creationId xmlns:p14="http://schemas.microsoft.com/office/powerpoint/2010/main" val="383584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MS logo white - EMF" descr="Microsoft logo white text version">
            <a:extLst>
              <a:ext uri="{FF2B5EF4-FFF2-40B4-BE49-F238E27FC236}">
                <a16:creationId xmlns:a16="http://schemas.microsoft.com/office/drawing/2014/main" id="{CEB907E8-8DF2-4BB3-87C9-9C2130FCB0FB}"/>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605268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38357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1313921"/>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8860384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293068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dirty="0"/>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dirty="0"/>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dirty="0"/>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382233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dirty="0"/>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dirty="0"/>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dirty="0"/>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800727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dirty="0"/>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dirty="0"/>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dirty="0"/>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dirty="0"/>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08219072"/>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dirty="0"/>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054077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dirty="0"/>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52921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68675327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dirty="0"/>
              <a:t>Click to edit Master title style</a:t>
            </a:r>
          </a:p>
        </p:txBody>
      </p:sp>
    </p:spTree>
    <p:extLst>
      <p:ext uri="{BB962C8B-B14F-4D97-AF65-F5344CB8AC3E}">
        <p14:creationId xmlns:p14="http://schemas.microsoft.com/office/powerpoint/2010/main" val="162742046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68245268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7737700"/>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38119079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9735443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dirty="0"/>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8981263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9078457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964442992"/>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37219715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1564922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dirty="0"/>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8909318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dirty="0"/>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dirty="0"/>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6457586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dirty="0"/>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dirty="0"/>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dirty="0"/>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21455694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dirty="0"/>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dirty="0"/>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dirty="0"/>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49299451"/>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dirty="0"/>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dirty="0"/>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dirty="0"/>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dirty="0"/>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20465986"/>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dirty="0"/>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dirty="0"/>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dirty="0"/>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dirty="0"/>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dirty="0"/>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9443611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dirty="0"/>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dirty="0"/>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dirty="0"/>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dirty="0"/>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dirty="0"/>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dirty="0"/>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1667852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dirty="0"/>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dirty="0"/>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dirty="0"/>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dirty="0"/>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1491333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dirty="0"/>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dirty="0"/>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inserts</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dirty="0"/>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dirty="0"/>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dirty="0"/>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59212358"/>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dirty="0"/>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cstate="print">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dirty="0"/>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cstate="print">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inserts</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dirty="0"/>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cstate="print">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dirty="0"/>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cstate="print">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dirty="0"/>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cstate="print">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dirty="0"/>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7173528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dirty="0"/>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70684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942958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Key Dates Layout">
    <p:bg>
      <p:bgRef idx="1001">
        <a:schemeClr val="bg1"/>
      </p:bgRef>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9AA3643-D5D9-41B9-96E4-855AEB76ED22}"/>
              </a:ext>
              <a:ext uri="{C183D7F6-B498-43B3-948B-1728B52AA6E4}">
                <adec:decorative xmlns:adec="http://schemas.microsoft.com/office/drawing/2017/decorative" val="1"/>
              </a:ext>
            </a:extLst>
          </p:cNvPr>
          <p:cNvCxnSpPr>
            <a:cxnSpLocks/>
          </p:cNvCxnSpPr>
          <p:nvPr userDrawn="1"/>
        </p:nvCxnSpPr>
        <p:spPr>
          <a:xfrm>
            <a:off x="-46299" y="2948801"/>
            <a:ext cx="12298102" cy="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AB3B0E4D-D109-49B7-BF11-D8753C60B622}"/>
              </a:ext>
              <a:ext uri="{C183D7F6-B498-43B3-948B-1728B52AA6E4}">
                <adec:decorative xmlns:adec="http://schemas.microsoft.com/office/drawing/2017/decorative" val="1"/>
              </a:ext>
            </a:extLst>
          </p:cNvPr>
          <p:cNvCxnSpPr>
            <a:cxnSpLocks/>
          </p:cNvCxnSpPr>
          <p:nvPr userDrawn="1"/>
        </p:nvCxnSpPr>
        <p:spPr>
          <a:xfrm>
            <a:off x="-53051" y="4781629"/>
            <a:ext cx="12298102" cy="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4601C7D-5B7B-4418-AB27-23F676F8ED8D}"/>
              </a:ext>
              <a:ext uri="{C183D7F6-B498-43B3-948B-1728B52AA6E4}">
                <adec:decorative xmlns:adec="http://schemas.microsoft.com/office/drawing/2017/decorative" val="1"/>
              </a:ext>
            </a:extLst>
          </p:cNvPr>
          <p:cNvSpPr/>
          <p:nvPr userDrawn="1"/>
        </p:nvSpPr>
        <p:spPr bwMode="auto">
          <a:xfrm>
            <a:off x="7743826" y="0"/>
            <a:ext cx="4448175" cy="6858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34" fontAlgn="base">
              <a:spcBef>
                <a:spcPct val="0"/>
              </a:spcBef>
              <a:spcAft>
                <a:spcPct val="0"/>
              </a:spcAft>
              <a:defRPr/>
            </a:pPr>
            <a:endParaRPr lang="en-US" sz="2000" err="1">
              <a:solidFill>
                <a:srgbClr val="FFFFFF"/>
              </a:solidFill>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6957756" cy="553998"/>
          </a:xfrm>
        </p:spPr>
        <p:txBody>
          <a:bodyPr/>
          <a:lstStyle/>
          <a:p>
            <a:r>
              <a:rPr lang="en-US" dirty="0"/>
              <a:t>Click to edit Master title style</a:t>
            </a:r>
          </a:p>
        </p:txBody>
      </p:sp>
      <p:sp>
        <p:nvSpPr>
          <p:cNvPr id="5" name="TextBox 4">
            <a:extLst>
              <a:ext uri="{FF2B5EF4-FFF2-40B4-BE49-F238E27FC236}">
                <a16:creationId xmlns:a16="http://schemas.microsoft.com/office/drawing/2014/main" id="{8DEA047F-F46A-4D66-90BE-735B879FEA32}"/>
              </a:ext>
              <a:ext uri="{C183D7F6-B498-43B3-948B-1728B52AA6E4}">
                <adec:decorative xmlns:adec="http://schemas.microsoft.com/office/drawing/2017/decorative" val="1"/>
              </a:ext>
            </a:extLst>
          </p:cNvPr>
          <p:cNvSpPr txBox="1"/>
          <p:nvPr userDrawn="1"/>
        </p:nvSpPr>
        <p:spPr>
          <a:xfrm>
            <a:off x="8061665" y="2643945"/>
            <a:ext cx="3836648" cy="3283903"/>
          </a:xfrm>
          <a:prstGeom prst="rect">
            <a:avLst/>
          </a:prstGeom>
          <a:solidFill>
            <a:schemeClr val="accent2"/>
          </a:solidFill>
        </p:spPr>
        <p:txBody>
          <a:bodyPr wrap="square" lIns="288000" tIns="288000" rIns="288000" bIns="288000" rtlCol="0">
            <a:noAutofit/>
          </a:bodyPr>
          <a:lstStyle/>
          <a:p>
            <a:pPr defTabSz="914330">
              <a:spcAft>
                <a:spcPts val="600"/>
              </a:spcAft>
              <a:defRPr/>
            </a:pPr>
            <a:endParaRPr lang="en-US" sz="2000" dirty="0">
              <a:solidFill>
                <a:srgbClr val="FFFFFF"/>
              </a:solidFill>
              <a:latin typeface="Segoe UI"/>
            </a:endParaRPr>
          </a:p>
        </p:txBody>
      </p:sp>
      <p:sp>
        <p:nvSpPr>
          <p:cNvPr id="6" name="TextBox 5">
            <a:extLst>
              <a:ext uri="{FF2B5EF4-FFF2-40B4-BE49-F238E27FC236}">
                <a16:creationId xmlns:a16="http://schemas.microsoft.com/office/drawing/2014/main" id="{C3AEBF4D-1538-4661-A974-9DC95BE8CEA9}"/>
              </a:ext>
              <a:ext uri="{C183D7F6-B498-43B3-948B-1728B52AA6E4}">
                <adec:decorative xmlns:adec="http://schemas.microsoft.com/office/drawing/2017/decorative" val="1"/>
              </a:ext>
            </a:extLst>
          </p:cNvPr>
          <p:cNvSpPr txBox="1"/>
          <p:nvPr userDrawn="1"/>
        </p:nvSpPr>
        <p:spPr>
          <a:xfrm>
            <a:off x="8061665" y="317934"/>
            <a:ext cx="3836648" cy="721700"/>
          </a:xfrm>
          <a:prstGeom prst="rect">
            <a:avLst/>
          </a:prstGeom>
          <a:solidFill>
            <a:schemeClr val="accent4"/>
          </a:solidFill>
        </p:spPr>
        <p:txBody>
          <a:bodyPr wrap="square" lIns="288000" tIns="144000" rIns="288000" bIns="144000" rtlCol="0">
            <a:noAutofit/>
          </a:bodyPr>
          <a:lstStyle/>
          <a:p>
            <a:pPr defTabSz="914330">
              <a:defRPr/>
            </a:pPr>
            <a:endParaRPr lang="en-US" sz="1600" dirty="0">
              <a:latin typeface="Segoe UI"/>
            </a:endParaRPr>
          </a:p>
        </p:txBody>
      </p:sp>
      <p:sp>
        <p:nvSpPr>
          <p:cNvPr id="7" name="TextBox 6">
            <a:extLst>
              <a:ext uri="{FF2B5EF4-FFF2-40B4-BE49-F238E27FC236}">
                <a16:creationId xmlns:a16="http://schemas.microsoft.com/office/drawing/2014/main" id="{666BD227-A1D8-426C-A894-FCF492029B43}"/>
              </a:ext>
              <a:ext uri="{C183D7F6-B498-43B3-948B-1728B52AA6E4}">
                <adec:decorative xmlns:adec="http://schemas.microsoft.com/office/drawing/2017/decorative" val="1"/>
              </a:ext>
            </a:extLst>
          </p:cNvPr>
          <p:cNvSpPr txBox="1"/>
          <p:nvPr userDrawn="1"/>
        </p:nvSpPr>
        <p:spPr>
          <a:xfrm>
            <a:off x="8061665" y="1868608"/>
            <a:ext cx="3836648" cy="721700"/>
          </a:xfrm>
          <a:prstGeom prst="rect">
            <a:avLst/>
          </a:prstGeom>
          <a:solidFill>
            <a:schemeClr val="accent4"/>
          </a:solidFill>
        </p:spPr>
        <p:txBody>
          <a:bodyPr wrap="square" lIns="288000" tIns="144000" rIns="288000" bIns="144000" rtlCol="0">
            <a:noAutofit/>
          </a:bodyPr>
          <a:lstStyle/>
          <a:p>
            <a:pPr defTabSz="914330">
              <a:defRPr/>
            </a:pPr>
            <a:endParaRPr lang="en-US" sz="1600" dirty="0">
              <a:latin typeface="Segoe UI"/>
            </a:endParaRPr>
          </a:p>
        </p:txBody>
      </p:sp>
      <p:sp>
        <p:nvSpPr>
          <p:cNvPr id="8" name="TextBox 7">
            <a:extLst>
              <a:ext uri="{FF2B5EF4-FFF2-40B4-BE49-F238E27FC236}">
                <a16:creationId xmlns:a16="http://schemas.microsoft.com/office/drawing/2014/main" id="{F8F418C7-E3F4-4A91-8CFC-D77B437C3953}"/>
              </a:ext>
              <a:ext uri="{C183D7F6-B498-43B3-948B-1728B52AA6E4}">
                <adec:decorative xmlns:adec="http://schemas.microsoft.com/office/drawing/2017/decorative" val="1"/>
              </a:ext>
            </a:extLst>
          </p:cNvPr>
          <p:cNvSpPr txBox="1"/>
          <p:nvPr userDrawn="1"/>
        </p:nvSpPr>
        <p:spPr>
          <a:xfrm>
            <a:off x="8061665" y="5818366"/>
            <a:ext cx="3836648" cy="721700"/>
          </a:xfrm>
          <a:prstGeom prst="rect">
            <a:avLst/>
          </a:prstGeom>
          <a:solidFill>
            <a:schemeClr val="accent3"/>
          </a:solidFill>
        </p:spPr>
        <p:txBody>
          <a:bodyPr wrap="square" lIns="288000" tIns="144000" rIns="288000" bIns="144000" rtlCol="0">
            <a:noAutofit/>
          </a:bodyPr>
          <a:lstStyle/>
          <a:p>
            <a:pPr defTabSz="914330">
              <a:defRPr/>
            </a:pPr>
            <a:endParaRPr lang="en-US" sz="1600" dirty="0">
              <a:solidFill>
                <a:srgbClr val="FFFFFF"/>
              </a:solidFill>
              <a:latin typeface="Segoe UI"/>
            </a:endParaRPr>
          </a:p>
        </p:txBody>
      </p:sp>
      <p:sp>
        <p:nvSpPr>
          <p:cNvPr id="9" name="TextBox 8">
            <a:extLst>
              <a:ext uri="{FF2B5EF4-FFF2-40B4-BE49-F238E27FC236}">
                <a16:creationId xmlns:a16="http://schemas.microsoft.com/office/drawing/2014/main" id="{B71AEB94-766F-4C38-8F21-EE365EB3B255}"/>
              </a:ext>
              <a:ext uri="{C183D7F6-B498-43B3-948B-1728B52AA6E4}">
                <adec:decorative xmlns:adec="http://schemas.microsoft.com/office/drawing/2017/decorative" val="1"/>
              </a:ext>
            </a:extLst>
          </p:cNvPr>
          <p:cNvSpPr txBox="1"/>
          <p:nvPr userDrawn="1"/>
        </p:nvSpPr>
        <p:spPr>
          <a:xfrm>
            <a:off x="8061665" y="1093271"/>
            <a:ext cx="3836648" cy="721700"/>
          </a:xfrm>
          <a:prstGeom prst="rect">
            <a:avLst/>
          </a:prstGeom>
          <a:solidFill>
            <a:schemeClr val="accent4"/>
          </a:solidFill>
        </p:spPr>
        <p:txBody>
          <a:bodyPr wrap="square" lIns="288000" tIns="144000" rIns="288000" bIns="144000" rtlCol="0">
            <a:noAutofit/>
          </a:bodyPr>
          <a:lstStyle/>
          <a:p>
            <a:pPr defTabSz="914330">
              <a:defRPr/>
            </a:pPr>
            <a:endParaRPr lang="en-US" sz="1600" dirty="0">
              <a:latin typeface="Segoe UI"/>
            </a:endParaRPr>
          </a:p>
        </p:txBody>
      </p:sp>
      <p:sp>
        <p:nvSpPr>
          <p:cNvPr id="11" name="TextBox 10">
            <a:extLst>
              <a:ext uri="{FF2B5EF4-FFF2-40B4-BE49-F238E27FC236}">
                <a16:creationId xmlns:a16="http://schemas.microsoft.com/office/drawing/2014/main" id="{A8FCED19-D572-492D-9329-F23C5197CE8E}"/>
              </a:ext>
            </a:extLst>
          </p:cNvPr>
          <p:cNvSpPr txBox="1"/>
          <p:nvPr userDrawn="1"/>
        </p:nvSpPr>
        <p:spPr>
          <a:xfrm>
            <a:off x="588264" y="1464199"/>
            <a:ext cx="2210670" cy="369332"/>
          </a:xfrm>
          <a:prstGeom prst="rect">
            <a:avLst/>
          </a:prstGeom>
          <a:noFill/>
        </p:spPr>
        <p:txBody>
          <a:bodyPr wrap="none" lIns="0" tIns="0" rIns="0" bIns="0" rtlCol="0">
            <a:spAutoFit/>
          </a:bodyPr>
          <a:lstStyle/>
          <a:p>
            <a:pPr defTabSz="914330">
              <a:defRPr/>
            </a:pPr>
            <a:r>
              <a:rPr lang="en-US" sz="2400" dirty="0">
                <a:solidFill>
                  <a:srgbClr val="0078D4"/>
                </a:solidFill>
                <a:latin typeface="Segoe UI Semibold"/>
              </a:rPr>
              <a:t>Content owners</a:t>
            </a:r>
          </a:p>
        </p:txBody>
      </p:sp>
      <p:sp>
        <p:nvSpPr>
          <p:cNvPr id="12" name="TextBox 11">
            <a:extLst>
              <a:ext uri="{FF2B5EF4-FFF2-40B4-BE49-F238E27FC236}">
                <a16:creationId xmlns:a16="http://schemas.microsoft.com/office/drawing/2014/main" id="{4847234D-6452-4D02-98D0-4EC0666FA2D4}"/>
              </a:ext>
            </a:extLst>
          </p:cNvPr>
          <p:cNvSpPr txBox="1"/>
          <p:nvPr userDrawn="1"/>
        </p:nvSpPr>
        <p:spPr>
          <a:xfrm>
            <a:off x="588264" y="3297034"/>
            <a:ext cx="3377271" cy="369332"/>
          </a:xfrm>
          <a:prstGeom prst="rect">
            <a:avLst/>
          </a:prstGeom>
          <a:noFill/>
        </p:spPr>
        <p:txBody>
          <a:bodyPr wrap="none" lIns="0" tIns="0" rIns="0" bIns="0" rtlCol="0">
            <a:spAutoFit/>
          </a:bodyPr>
          <a:lstStyle/>
          <a:p>
            <a:pPr defTabSz="914330">
              <a:defRPr/>
            </a:pPr>
            <a:r>
              <a:rPr lang="en-US" sz="2400" dirty="0">
                <a:solidFill>
                  <a:srgbClr val="0078D4"/>
                </a:solidFill>
                <a:latin typeface="Segoe UI Semibold"/>
              </a:rPr>
              <a:t>Design and art direction</a:t>
            </a:r>
          </a:p>
        </p:txBody>
      </p:sp>
      <p:sp>
        <p:nvSpPr>
          <p:cNvPr id="13" name="TextBox 12">
            <a:extLst>
              <a:ext uri="{FF2B5EF4-FFF2-40B4-BE49-F238E27FC236}">
                <a16:creationId xmlns:a16="http://schemas.microsoft.com/office/drawing/2014/main" id="{7ABA6838-7838-4608-9DBE-CAF9E79615B8}"/>
              </a:ext>
            </a:extLst>
          </p:cNvPr>
          <p:cNvSpPr txBox="1"/>
          <p:nvPr userDrawn="1"/>
        </p:nvSpPr>
        <p:spPr>
          <a:xfrm>
            <a:off x="588263" y="5129863"/>
            <a:ext cx="1539396" cy="369332"/>
          </a:xfrm>
          <a:prstGeom prst="rect">
            <a:avLst/>
          </a:prstGeom>
          <a:noFill/>
        </p:spPr>
        <p:txBody>
          <a:bodyPr wrap="none" lIns="0" tIns="0" rIns="0" bIns="0" rtlCol="0">
            <a:spAutoFit/>
          </a:bodyPr>
          <a:lstStyle/>
          <a:p>
            <a:pPr defTabSz="914330">
              <a:defRPr/>
            </a:pPr>
            <a:r>
              <a:rPr lang="en-US" sz="2400" dirty="0">
                <a:solidFill>
                  <a:srgbClr val="0078D4"/>
                </a:solidFill>
                <a:latin typeface="Segoe UI Semibold"/>
              </a:rPr>
              <a:t>Production</a:t>
            </a:r>
          </a:p>
        </p:txBody>
      </p:sp>
    </p:spTree>
    <p:extLst>
      <p:ext uri="{BB962C8B-B14F-4D97-AF65-F5344CB8AC3E}">
        <p14:creationId xmlns:p14="http://schemas.microsoft.com/office/powerpoint/2010/main" val="327413747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92" userDrawn="1">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779653252"/>
      </p:ext>
    </p:extLst>
  </p:cSld>
  <p:clrMapOvr>
    <a:masterClrMapping/>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691020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25895684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dirty="0"/>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59238811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Code Right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35322753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ode Left s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38084823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D83B0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41319172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0078D4"/>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350937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152606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120204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lank 3">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78004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4" name="MS logo white - EMF" descr="Microsoft logo white text version">
            <a:extLst>
              <a:ext uri="{FF2B5EF4-FFF2-40B4-BE49-F238E27FC236}">
                <a16:creationId xmlns:a16="http://schemas.microsoft.com/office/drawing/2014/main" id="{A9951252-47D0-4747-8692-1D9F8A5F5072}"/>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9887739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624543825"/>
      </p:ext>
    </p:extLst>
  </p:cSld>
  <p:clrMapOvr>
    <a:masterClrMapping/>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1.xml"/><Relationship Id="rId18" Type="http://schemas.openxmlformats.org/officeDocument/2006/relationships/slideLayout" Target="../slideLayouts/slideLayout66.xml"/><Relationship Id="rId26" Type="http://schemas.openxmlformats.org/officeDocument/2006/relationships/slideLayout" Target="../slideLayouts/slideLayout74.xml"/><Relationship Id="rId39" Type="http://schemas.openxmlformats.org/officeDocument/2006/relationships/slideLayout" Target="../slideLayouts/slideLayout87.xml"/><Relationship Id="rId21" Type="http://schemas.openxmlformats.org/officeDocument/2006/relationships/slideLayout" Target="../slideLayouts/slideLayout69.xml"/><Relationship Id="rId34" Type="http://schemas.openxmlformats.org/officeDocument/2006/relationships/slideLayout" Target="../slideLayouts/slideLayout82.xml"/><Relationship Id="rId42" Type="http://schemas.openxmlformats.org/officeDocument/2006/relationships/slideLayout" Target="../slideLayouts/slideLayout90.xml"/><Relationship Id="rId47" Type="http://schemas.openxmlformats.org/officeDocument/2006/relationships/slideLayout" Target="../slideLayouts/slideLayout95.xml"/><Relationship Id="rId50" Type="http://schemas.openxmlformats.org/officeDocument/2006/relationships/image" Target="../media/image1.emf"/><Relationship Id="rId7" Type="http://schemas.openxmlformats.org/officeDocument/2006/relationships/slideLayout" Target="../slideLayouts/slideLayout55.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29" Type="http://schemas.openxmlformats.org/officeDocument/2006/relationships/slideLayout" Target="../slideLayouts/slideLayout77.xml"/><Relationship Id="rId11" Type="http://schemas.openxmlformats.org/officeDocument/2006/relationships/slideLayout" Target="../slideLayouts/slideLayout59.xml"/><Relationship Id="rId24" Type="http://schemas.openxmlformats.org/officeDocument/2006/relationships/slideLayout" Target="../slideLayouts/slideLayout72.xml"/><Relationship Id="rId32" Type="http://schemas.openxmlformats.org/officeDocument/2006/relationships/slideLayout" Target="../slideLayouts/slideLayout80.xml"/><Relationship Id="rId37" Type="http://schemas.openxmlformats.org/officeDocument/2006/relationships/slideLayout" Target="../slideLayouts/slideLayout85.xml"/><Relationship Id="rId40" Type="http://schemas.openxmlformats.org/officeDocument/2006/relationships/slideLayout" Target="../slideLayouts/slideLayout88.xml"/><Relationship Id="rId45" Type="http://schemas.openxmlformats.org/officeDocument/2006/relationships/slideLayout" Target="../slideLayouts/slideLayout93.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23" Type="http://schemas.openxmlformats.org/officeDocument/2006/relationships/slideLayout" Target="../slideLayouts/slideLayout71.xml"/><Relationship Id="rId28" Type="http://schemas.openxmlformats.org/officeDocument/2006/relationships/slideLayout" Target="../slideLayouts/slideLayout76.xml"/><Relationship Id="rId36" Type="http://schemas.openxmlformats.org/officeDocument/2006/relationships/slideLayout" Target="../slideLayouts/slideLayout84.xml"/><Relationship Id="rId49" Type="http://schemas.openxmlformats.org/officeDocument/2006/relationships/theme" Target="../theme/theme2.xml"/><Relationship Id="rId10" Type="http://schemas.openxmlformats.org/officeDocument/2006/relationships/slideLayout" Target="../slideLayouts/slideLayout58.xml"/><Relationship Id="rId19" Type="http://schemas.openxmlformats.org/officeDocument/2006/relationships/slideLayout" Target="../slideLayouts/slideLayout67.xml"/><Relationship Id="rId31" Type="http://schemas.openxmlformats.org/officeDocument/2006/relationships/slideLayout" Target="../slideLayouts/slideLayout79.xml"/><Relationship Id="rId44" Type="http://schemas.openxmlformats.org/officeDocument/2006/relationships/slideLayout" Target="../slideLayouts/slideLayout92.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 Id="rId22" Type="http://schemas.openxmlformats.org/officeDocument/2006/relationships/slideLayout" Target="../slideLayouts/slideLayout70.xml"/><Relationship Id="rId27" Type="http://schemas.openxmlformats.org/officeDocument/2006/relationships/slideLayout" Target="../slideLayouts/slideLayout75.xml"/><Relationship Id="rId30" Type="http://schemas.openxmlformats.org/officeDocument/2006/relationships/slideLayout" Target="../slideLayouts/slideLayout78.xml"/><Relationship Id="rId35" Type="http://schemas.openxmlformats.org/officeDocument/2006/relationships/slideLayout" Target="../slideLayouts/slideLayout83.xml"/><Relationship Id="rId43" Type="http://schemas.openxmlformats.org/officeDocument/2006/relationships/slideLayout" Target="../slideLayouts/slideLayout91.xml"/><Relationship Id="rId48" Type="http://schemas.openxmlformats.org/officeDocument/2006/relationships/slideLayout" Target="../slideLayouts/slideLayout96.xml"/><Relationship Id="rId8" Type="http://schemas.openxmlformats.org/officeDocument/2006/relationships/slideLayout" Target="../slideLayouts/slideLayout56.xml"/><Relationship Id="rId3" Type="http://schemas.openxmlformats.org/officeDocument/2006/relationships/slideLayout" Target="../slideLayouts/slideLayout51.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5" Type="http://schemas.openxmlformats.org/officeDocument/2006/relationships/slideLayout" Target="../slideLayouts/slideLayout73.xml"/><Relationship Id="rId33" Type="http://schemas.openxmlformats.org/officeDocument/2006/relationships/slideLayout" Target="../slideLayouts/slideLayout81.xml"/><Relationship Id="rId38" Type="http://schemas.openxmlformats.org/officeDocument/2006/relationships/slideLayout" Target="../slideLayouts/slideLayout86.xml"/><Relationship Id="rId46" Type="http://schemas.openxmlformats.org/officeDocument/2006/relationships/slideLayout" Target="../slideLayouts/slideLayout94.xml"/><Relationship Id="rId20" Type="http://schemas.openxmlformats.org/officeDocument/2006/relationships/slideLayout" Target="../slideLayouts/slideLayout68.xml"/><Relationship Id="rId41" Type="http://schemas.openxmlformats.org/officeDocument/2006/relationships/slideLayout" Target="../slideLayouts/slideLayout89.xml"/><Relationship Id="rId1" Type="http://schemas.openxmlformats.org/officeDocument/2006/relationships/slideLayout" Target="../slideLayouts/slideLayout49.xml"/><Relationship Id="rId6"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50" cstate="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5272" r:id="rId1"/>
    <p:sldLayoutId id="2147485273" r:id="rId2"/>
    <p:sldLayoutId id="2147484710" r:id="rId3"/>
    <p:sldLayoutId id="2147484240" r:id="rId4"/>
    <p:sldLayoutId id="2147484910" r:id="rId5"/>
    <p:sldLayoutId id="2147484911" r:id="rId6"/>
    <p:sldLayoutId id="2147485050" r:id="rId7"/>
    <p:sldLayoutId id="2147485165" r:id="rId8"/>
    <p:sldLayoutId id="2147484941" r:id="rId9"/>
    <p:sldLayoutId id="2147484942" r:id="rId10"/>
    <p:sldLayoutId id="2147485162" r:id="rId11"/>
    <p:sldLayoutId id="2147484639" r:id="rId12"/>
    <p:sldLayoutId id="2147484943" r:id="rId13"/>
    <p:sldLayoutId id="2147484603" r:id="rId14"/>
    <p:sldLayoutId id="2147484833" r:id="rId15"/>
    <p:sldLayoutId id="2147484834" r:id="rId16"/>
    <p:sldLayoutId id="2147484835" r:id="rId17"/>
    <p:sldLayoutId id="2147484922" r:id="rId18"/>
    <p:sldLayoutId id="2147484923" r:id="rId19"/>
    <p:sldLayoutId id="2147484924" r:id="rId20"/>
    <p:sldLayoutId id="2147484839" r:id="rId21"/>
    <p:sldLayoutId id="2147484840" r:id="rId22"/>
    <p:sldLayoutId id="2147484841" r:id="rId23"/>
    <p:sldLayoutId id="2147484842" r:id="rId24"/>
    <p:sldLayoutId id="2147484843" r:id="rId25"/>
    <p:sldLayoutId id="2147484938" r:id="rId26"/>
    <p:sldLayoutId id="2147484939" r:id="rId27"/>
    <p:sldLayoutId id="2147484940" r:id="rId28"/>
    <p:sldLayoutId id="2147485161" r:id="rId29"/>
    <p:sldLayoutId id="2147485152" r:id="rId30"/>
    <p:sldLayoutId id="2147485153" r:id="rId31"/>
    <p:sldLayoutId id="2147485154" r:id="rId32"/>
    <p:sldLayoutId id="2147484944" r:id="rId33"/>
    <p:sldLayoutId id="2147484945" r:id="rId34"/>
    <p:sldLayoutId id="2147485277" r:id="rId35"/>
    <p:sldLayoutId id="2147485137" r:id="rId36"/>
    <p:sldLayoutId id="2147485138" r:id="rId37"/>
    <p:sldLayoutId id="2147485139" r:id="rId38"/>
    <p:sldLayoutId id="2147485140" r:id="rId39"/>
    <p:sldLayoutId id="2147485141" r:id="rId40"/>
    <p:sldLayoutId id="2147485142" r:id="rId41"/>
    <p:sldLayoutId id="2147485274" r:id="rId42"/>
    <p:sldLayoutId id="2147485275" r:id="rId43"/>
    <p:sldLayoutId id="2147485276" r:id="rId44"/>
    <p:sldLayoutId id="2147484671" r:id="rId45"/>
    <p:sldLayoutId id="2147484673" r:id="rId46"/>
    <p:sldLayoutId id="2147484299" r:id="rId47"/>
    <p:sldLayoutId id="2147484263" r:id="rId4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50" cstate="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729882572"/>
      </p:ext>
    </p:extLst>
  </p:cSld>
  <p:clrMap bg1="dk1" tx1="lt1" bg2="dk2" tx2="lt2" accent1="accent1" accent2="accent2" accent3="accent3" accent4="accent4" accent5="accent5" accent6="accent6" hlink="hlink" folHlink="folHlink"/>
  <p:sldLayoutIdLst>
    <p:sldLayoutId id="2147485282" r:id="rId1"/>
    <p:sldLayoutId id="2147485283" r:id="rId2"/>
    <p:sldLayoutId id="2147485224" r:id="rId3"/>
    <p:sldLayoutId id="2147485225" r:id="rId4"/>
    <p:sldLayoutId id="2147485226" r:id="rId5"/>
    <p:sldLayoutId id="2147485227" r:id="rId6"/>
    <p:sldLayoutId id="2147485228" r:id="rId7"/>
    <p:sldLayoutId id="2147485229" r:id="rId8"/>
    <p:sldLayoutId id="2147485230" r:id="rId9"/>
    <p:sldLayoutId id="2147485231" r:id="rId10"/>
    <p:sldLayoutId id="2147485232" r:id="rId11"/>
    <p:sldLayoutId id="2147485233" r:id="rId12"/>
    <p:sldLayoutId id="2147485234" r:id="rId13"/>
    <p:sldLayoutId id="2147485235" r:id="rId14"/>
    <p:sldLayoutId id="2147485236" r:id="rId15"/>
    <p:sldLayoutId id="2147485238" r:id="rId16"/>
    <p:sldLayoutId id="2147485240" r:id="rId17"/>
    <p:sldLayoutId id="2147485241" r:id="rId18"/>
    <p:sldLayoutId id="2147485242" r:id="rId19"/>
    <p:sldLayoutId id="2147485243" r:id="rId20"/>
    <p:sldLayoutId id="2147485244" r:id="rId21"/>
    <p:sldLayoutId id="2147485245" r:id="rId22"/>
    <p:sldLayoutId id="2147485246" r:id="rId23"/>
    <p:sldLayoutId id="2147485247" r:id="rId24"/>
    <p:sldLayoutId id="2147485248" r:id="rId25"/>
    <p:sldLayoutId id="2147485249" r:id="rId26"/>
    <p:sldLayoutId id="2147485250" r:id="rId27"/>
    <p:sldLayoutId id="2147485251" r:id="rId28"/>
    <p:sldLayoutId id="2147485252" r:id="rId29"/>
    <p:sldLayoutId id="2147485253" r:id="rId30"/>
    <p:sldLayoutId id="2147485254" r:id="rId31"/>
    <p:sldLayoutId id="2147485255" r:id="rId32"/>
    <p:sldLayoutId id="2147485256" r:id="rId33"/>
    <p:sldLayoutId id="2147485257" r:id="rId34"/>
    <p:sldLayoutId id="2147485294" r:id="rId35"/>
    <p:sldLayoutId id="2147485258" r:id="rId36"/>
    <p:sldLayoutId id="2147485259" r:id="rId37"/>
    <p:sldLayoutId id="2147485260" r:id="rId38"/>
    <p:sldLayoutId id="2147485261" r:id="rId39"/>
    <p:sldLayoutId id="2147485262" r:id="rId40"/>
    <p:sldLayoutId id="2147485263" r:id="rId41"/>
    <p:sldLayoutId id="2147485284" r:id="rId42"/>
    <p:sldLayoutId id="2147485285" r:id="rId43"/>
    <p:sldLayoutId id="2147485286" r:id="rId44"/>
    <p:sldLayoutId id="2147485268" r:id="rId45"/>
    <p:sldLayoutId id="2147485293" r:id="rId46"/>
    <p:sldLayoutId id="2147485270" r:id="rId47"/>
    <p:sldLayoutId id="2147485271" r:id="rId4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xml"/><Relationship Id="rId1" Type="http://schemas.openxmlformats.org/officeDocument/2006/relationships/slideLayout" Target="../slideLayouts/slideLayout5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forms.office.com/Pages/ResponsePage.aspx?id=v4j5cvGGr0GRqy180BHbRws8MHgxUARLkmzrA-VjgnZUNlo2UVMwWVlUQUVWUDg3UUFGN1Q0Vk5PNC4u" TargetMode="External"/><Relationship Id="rId1" Type="http://schemas.openxmlformats.org/officeDocument/2006/relationships/slideLayout" Target="../slideLayouts/slideLayout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D86F58A4-2189-4674-8846-33518FDCBA0F}"/>
              </a:ext>
              <a:ext uri="{C183D7F6-B498-43B3-948B-1728B52AA6E4}">
                <adec:decorative xmlns:adec="http://schemas.microsoft.com/office/drawing/2017/decorative" val="1"/>
              </a:ext>
            </a:extLst>
          </p:cNvPr>
          <p:cNvSpPr>
            <a:spLocks noGrp="1"/>
          </p:cNvSpPr>
          <p:nvPr>
            <p:ph type="title"/>
          </p:nvPr>
        </p:nvSpPr>
        <p:spPr>
          <a:xfrm>
            <a:off x="588263" y="457200"/>
            <a:ext cx="6957756" cy="553998"/>
          </a:xfrm>
        </p:spPr>
        <p:txBody>
          <a:bodyPr/>
          <a:lstStyle/>
          <a:p>
            <a:r>
              <a:rPr lang="en-US" dirty="0"/>
              <a:t>Key dates</a:t>
            </a:r>
          </a:p>
        </p:txBody>
      </p:sp>
      <p:sp>
        <p:nvSpPr>
          <p:cNvPr id="5" name="TextBox 4">
            <a:extLst>
              <a:ext uri="{FF2B5EF4-FFF2-40B4-BE49-F238E27FC236}">
                <a16:creationId xmlns:a16="http://schemas.microsoft.com/office/drawing/2014/main" id="{5387B1A4-EB30-E046-A0AA-0BDBE6252594}"/>
              </a:ext>
            </a:extLst>
          </p:cNvPr>
          <p:cNvSpPr txBox="1"/>
          <p:nvPr/>
        </p:nvSpPr>
        <p:spPr>
          <a:xfrm>
            <a:off x="588264" y="1969627"/>
            <a:ext cx="1375377" cy="630942"/>
          </a:xfrm>
          <a:prstGeom prst="rect">
            <a:avLst/>
          </a:prstGeom>
          <a:noFill/>
        </p:spPr>
        <p:txBody>
          <a:bodyPr wrap="none" lIns="0" tIns="0" rIns="0" bIns="0" rtlCol="0" anchor="t">
            <a:spAutoFit/>
          </a:bodyPr>
          <a:lstStyle/>
          <a:p>
            <a:pPr defTabSz="914330">
              <a:spcAft>
                <a:spcPts val="600"/>
              </a:spcAft>
              <a:defRPr/>
            </a:pPr>
            <a:r>
              <a:rPr lang="en-US" dirty="0">
                <a:solidFill>
                  <a:srgbClr val="000000"/>
                </a:solidFill>
                <a:latin typeface="Segoe UI Semibold"/>
              </a:rPr>
              <a:t>Name </a:t>
            </a:r>
            <a:r>
              <a:rPr lang="en-US" dirty="0">
                <a:solidFill>
                  <a:srgbClr val="000000"/>
                </a:solidFill>
                <a:latin typeface="Segoe UI"/>
              </a:rPr>
              <a:t>(</a:t>
            </a:r>
            <a:r>
              <a:rPr lang="it-IT" dirty="0">
                <a:solidFill>
                  <a:srgbClr val="000000"/>
                </a:solidFill>
                <a:latin typeface="Segoe UI"/>
              </a:rPr>
              <a:t>email)</a:t>
            </a:r>
            <a:endParaRPr lang="it-IT" dirty="0">
              <a:solidFill>
                <a:srgbClr val="000000"/>
              </a:solidFill>
              <a:latin typeface="Segoe UI"/>
              <a:ea typeface="+mn-lt"/>
              <a:cs typeface="Segoe UI"/>
            </a:endParaRPr>
          </a:p>
          <a:p>
            <a:pPr defTabSz="914330">
              <a:spcAft>
                <a:spcPts val="600"/>
              </a:spcAft>
              <a:defRPr/>
            </a:pPr>
            <a:r>
              <a:rPr lang="en-US" dirty="0">
                <a:solidFill>
                  <a:srgbClr val="000000"/>
                </a:solidFill>
                <a:latin typeface="Segoe UI Semibold"/>
              </a:rPr>
              <a:t>Name </a:t>
            </a:r>
            <a:r>
              <a:rPr lang="en-US" dirty="0">
                <a:solidFill>
                  <a:srgbClr val="000000"/>
                </a:solidFill>
                <a:latin typeface="Segoe UI"/>
              </a:rPr>
              <a:t>(</a:t>
            </a:r>
            <a:r>
              <a:rPr lang="it-IT" dirty="0">
                <a:solidFill>
                  <a:srgbClr val="000000"/>
                </a:solidFill>
                <a:latin typeface="Segoe UI"/>
              </a:rPr>
              <a:t>email)</a:t>
            </a:r>
            <a:endParaRPr lang="it-IT" dirty="0">
              <a:solidFill>
                <a:srgbClr val="000000"/>
              </a:solidFill>
              <a:latin typeface="Segoe UI"/>
              <a:ea typeface="+mn-lt"/>
              <a:cs typeface="Segoe UI"/>
            </a:endParaRPr>
          </a:p>
        </p:txBody>
      </p:sp>
      <p:sp>
        <p:nvSpPr>
          <p:cNvPr id="8" name="TextBox 7">
            <a:extLst>
              <a:ext uri="{FF2B5EF4-FFF2-40B4-BE49-F238E27FC236}">
                <a16:creationId xmlns:a16="http://schemas.microsoft.com/office/drawing/2014/main" id="{A8A50DD6-AC69-864A-ADB1-1BC4BA7424FD}"/>
              </a:ext>
            </a:extLst>
          </p:cNvPr>
          <p:cNvSpPr txBox="1"/>
          <p:nvPr/>
        </p:nvSpPr>
        <p:spPr>
          <a:xfrm>
            <a:off x="588264" y="3802462"/>
            <a:ext cx="1375377" cy="630942"/>
          </a:xfrm>
          <a:prstGeom prst="rect">
            <a:avLst/>
          </a:prstGeom>
          <a:noFill/>
        </p:spPr>
        <p:txBody>
          <a:bodyPr wrap="none" lIns="0" tIns="0" rIns="0" bIns="0" rtlCol="0" anchor="t">
            <a:spAutoFit/>
          </a:bodyPr>
          <a:lstStyle/>
          <a:p>
            <a:pPr defTabSz="914330">
              <a:spcAft>
                <a:spcPts val="600"/>
              </a:spcAft>
              <a:defRPr/>
            </a:pPr>
            <a:r>
              <a:rPr lang="en-US" dirty="0">
                <a:solidFill>
                  <a:srgbClr val="000000"/>
                </a:solidFill>
                <a:latin typeface="Segoe UI Semibold"/>
              </a:rPr>
              <a:t>Name </a:t>
            </a:r>
            <a:r>
              <a:rPr lang="en-US" dirty="0">
                <a:solidFill>
                  <a:srgbClr val="000000"/>
                </a:solidFill>
                <a:latin typeface="Segoe UI"/>
              </a:rPr>
              <a:t>(</a:t>
            </a:r>
            <a:r>
              <a:rPr lang="it-IT" dirty="0">
                <a:solidFill>
                  <a:srgbClr val="000000"/>
                </a:solidFill>
                <a:latin typeface="Segoe UI"/>
              </a:rPr>
              <a:t>email)</a:t>
            </a:r>
            <a:endParaRPr lang="it-IT" dirty="0">
              <a:solidFill>
                <a:srgbClr val="000000"/>
              </a:solidFill>
              <a:latin typeface="Segoe UI"/>
              <a:ea typeface="+mn-lt"/>
              <a:cs typeface="Segoe UI"/>
            </a:endParaRPr>
          </a:p>
          <a:p>
            <a:pPr defTabSz="914330">
              <a:spcAft>
                <a:spcPts val="600"/>
              </a:spcAft>
              <a:defRPr/>
            </a:pPr>
            <a:r>
              <a:rPr lang="en-US" dirty="0">
                <a:solidFill>
                  <a:srgbClr val="000000"/>
                </a:solidFill>
                <a:latin typeface="Segoe UI Semibold"/>
              </a:rPr>
              <a:t>Name </a:t>
            </a:r>
            <a:r>
              <a:rPr lang="en-US" dirty="0">
                <a:solidFill>
                  <a:srgbClr val="000000"/>
                </a:solidFill>
                <a:latin typeface="Segoe UI"/>
              </a:rPr>
              <a:t>(</a:t>
            </a:r>
            <a:r>
              <a:rPr lang="it-IT" dirty="0">
                <a:solidFill>
                  <a:srgbClr val="000000"/>
                </a:solidFill>
                <a:latin typeface="Segoe UI"/>
              </a:rPr>
              <a:t>email)</a:t>
            </a:r>
            <a:endParaRPr lang="it-IT" dirty="0">
              <a:solidFill>
                <a:srgbClr val="000000"/>
              </a:solidFill>
              <a:latin typeface="Segoe UI"/>
              <a:ea typeface="+mn-lt"/>
              <a:cs typeface="Segoe UI"/>
            </a:endParaRPr>
          </a:p>
        </p:txBody>
      </p:sp>
      <p:sp>
        <p:nvSpPr>
          <p:cNvPr id="11" name="TextBox 10">
            <a:extLst>
              <a:ext uri="{FF2B5EF4-FFF2-40B4-BE49-F238E27FC236}">
                <a16:creationId xmlns:a16="http://schemas.microsoft.com/office/drawing/2014/main" id="{EF651BA5-8239-7849-AB8C-8D61EFDCE900}"/>
              </a:ext>
            </a:extLst>
          </p:cNvPr>
          <p:cNvSpPr txBox="1"/>
          <p:nvPr/>
        </p:nvSpPr>
        <p:spPr>
          <a:xfrm>
            <a:off x="588263" y="5635291"/>
            <a:ext cx="1375377" cy="630942"/>
          </a:xfrm>
          <a:prstGeom prst="rect">
            <a:avLst/>
          </a:prstGeom>
          <a:noFill/>
        </p:spPr>
        <p:txBody>
          <a:bodyPr wrap="none" lIns="0" tIns="0" rIns="0" bIns="0" rtlCol="0" anchor="t">
            <a:spAutoFit/>
          </a:bodyPr>
          <a:lstStyle/>
          <a:p>
            <a:pPr defTabSz="914330">
              <a:spcAft>
                <a:spcPts val="600"/>
              </a:spcAft>
              <a:defRPr/>
            </a:pPr>
            <a:r>
              <a:rPr lang="en-US" dirty="0">
                <a:solidFill>
                  <a:srgbClr val="000000"/>
                </a:solidFill>
                <a:latin typeface="Segoe UI Semibold"/>
              </a:rPr>
              <a:t>Name </a:t>
            </a:r>
            <a:r>
              <a:rPr lang="en-US" dirty="0">
                <a:solidFill>
                  <a:srgbClr val="000000"/>
                </a:solidFill>
                <a:latin typeface="Segoe UI"/>
              </a:rPr>
              <a:t>(</a:t>
            </a:r>
            <a:r>
              <a:rPr lang="it-IT" dirty="0">
                <a:solidFill>
                  <a:srgbClr val="000000"/>
                </a:solidFill>
                <a:latin typeface="Segoe UI"/>
              </a:rPr>
              <a:t>email)</a:t>
            </a:r>
            <a:endParaRPr lang="it-IT" dirty="0">
              <a:solidFill>
                <a:srgbClr val="000000"/>
              </a:solidFill>
              <a:latin typeface="Segoe UI"/>
              <a:ea typeface="+mn-lt"/>
              <a:cs typeface="Segoe UI"/>
            </a:endParaRPr>
          </a:p>
          <a:p>
            <a:pPr defTabSz="914330">
              <a:spcAft>
                <a:spcPts val="600"/>
              </a:spcAft>
              <a:defRPr/>
            </a:pPr>
            <a:r>
              <a:rPr lang="en-US" dirty="0">
                <a:solidFill>
                  <a:srgbClr val="000000"/>
                </a:solidFill>
                <a:latin typeface="Segoe UI Semibold"/>
              </a:rPr>
              <a:t>Name </a:t>
            </a:r>
            <a:r>
              <a:rPr lang="en-US" dirty="0">
                <a:solidFill>
                  <a:srgbClr val="000000"/>
                </a:solidFill>
                <a:latin typeface="Segoe UI"/>
              </a:rPr>
              <a:t>(</a:t>
            </a:r>
            <a:r>
              <a:rPr lang="it-IT" dirty="0">
                <a:solidFill>
                  <a:srgbClr val="000000"/>
                </a:solidFill>
                <a:latin typeface="Segoe UI"/>
              </a:rPr>
              <a:t>email)</a:t>
            </a:r>
            <a:endParaRPr lang="it-IT" dirty="0">
              <a:solidFill>
                <a:srgbClr val="000000"/>
              </a:solidFill>
              <a:latin typeface="Segoe UI"/>
              <a:ea typeface="+mn-lt"/>
              <a:cs typeface="Segoe UI"/>
            </a:endParaRPr>
          </a:p>
        </p:txBody>
      </p:sp>
      <p:sp>
        <p:nvSpPr>
          <p:cNvPr id="14" name="TextBox 13">
            <a:extLst>
              <a:ext uri="{FF2B5EF4-FFF2-40B4-BE49-F238E27FC236}">
                <a16:creationId xmlns:a16="http://schemas.microsoft.com/office/drawing/2014/main" id="{CA41863C-74BE-004D-865D-12B223245DF6}"/>
              </a:ext>
              <a:ext uri="{C183D7F6-B498-43B3-948B-1728B52AA6E4}">
                <adec:decorative xmlns:adec="http://schemas.microsoft.com/office/drawing/2017/decorative" val="1"/>
              </a:ext>
            </a:extLst>
          </p:cNvPr>
          <p:cNvSpPr txBox="1"/>
          <p:nvPr/>
        </p:nvSpPr>
        <p:spPr>
          <a:xfrm>
            <a:off x="8061665" y="2643945"/>
            <a:ext cx="3836648" cy="3283903"/>
          </a:xfrm>
          <a:prstGeom prst="rect">
            <a:avLst/>
          </a:prstGeom>
          <a:noFill/>
        </p:spPr>
        <p:txBody>
          <a:bodyPr wrap="square" lIns="288000" tIns="288000" rIns="288000" bIns="288000" rtlCol="0">
            <a:noAutofit/>
          </a:bodyPr>
          <a:lstStyle/>
          <a:p>
            <a:pPr defTabSz="914330">
              <a:spcAft>
                <a:spcPts val="600"/>
              </a:spcAft>
              <a:defRPr/>
            </a:pPr>
            <a:r>
              <a:rPr lang="en-US" dirty="0">
                <a:solidFill>
                  <a:srgbClr val="FFFFFF"/>
                </a:solidFill>
                <a:latin typeface="Segoe UI"/>
              </a:rPr>
              <a:t>Recording: </a:t>
            </a:r>
          </a:p>
          <a:p>
            <a:pPr defTabSz="914330">
              <a:lnSpc>
                <a:spcPct val="95000"/>
              </a:lnSpc>
              <a:defRPr/>
            </a:pPr>
            <a:r>
              <a:rPr lang="en-US" sz="5400" b="1" dirty="0">
                <a:solidFill>
                  <a:srgbClr val="FFFFFF"/>
                </a:solidFill>
                <a:latin typeface="Segoe UI"/>
              </a:rPr>
              <a:t>Day</a:t>
            </a:r>
            <a:r>
              <a:rPr lang="en-US" sz="5400" dirty="0">
                <a:solidFill>
                  <a:srgbClr val="FFFFFF"/>
                </a:solidFill>
                <a:latin typeface="Segoe UI"/>
              </a:rPr>
              <a:t> </a:t>
            </a:r>
          </a:p>
          <a:p>
            <a:pPr defTabSz="914330">
              <a:lnSpc>
                <a:spcPct val="95000"/>
              </a:lnSpc>
              <a:defRPr/>
            </a:pPr>
            <a:r>
              <a:rPr lang="en-US" sz="5400" dirty="0">
                <a:solidFill>
                  <a:srgbClr val="FFFFFF"/>
                </a:solidFill>
                <a:latin typeface="Segoe UI"/>
              </a:rPr>
              <a:t>Date</a:t>
            </a:r>
          </a:p>
          <a:p>
            <a:pPr defTabSz="914330">
              <a:spcBef>
                <a:spcPts val="1200"/>
              </a:spcBef>
              <a:defRPr/>
            </a:pPr>
            <a:r>
              <a:rPr lang="en-US" sz="2000" dirty="0">
                <a:solidFill>
                  <a:srgbClr val="FFFFFF"/>
                </a:solidFill>
                <a:latin typeface="Segoe UI"/>
              </a:rPr>
              <a:t>Time</a:t>
            </a:r>
            <a:br>
              <a:rPr lang="en-US" sz="2000" i="1" dirty="0">
                <a:solidFill>
                  <a:srgbClr val="FFFFFF"/>
                </a:solidFill>
                <a:latin typeface="Segoe UI"/>
              </a:rPr>
            </a:br>
            <a:r>
              <a:rPr lang="en-US" sz="2000" dirty="0">
                <a:solidFill>
                  <a:srgbClr val="FFFFFF"/>
                </a:solidFill>
                <a:latin typeface="Segoe UI"/>
              </a:rPr>
              <a:t>Location</a:t>
            </a:r>
          </a:p>
        </p:txBody>
      </p:sp>
      <p:sp>
        <p:nvSpPr>
          <p:cNvPr id="16" name="TextBox 15">
            <a:extLst>
              <a:ext uri="{FF2B5EF4-FFF2-40B4-BE49-F238E27FC236}">
                <a16:creationId xmlns:a16="http://schemas.microsoft.com/office/drawing/2014/main" id="{BB5B29E8-0DD2-E14D-B728-30D78E2ACC34}"/>
              </a:ext>
              <a:ext uri="{C183D7F6-B498-43B3-948B-1728B52AA6E4}">
                <adec:decorative xmlns:adec="http://schemas.microsoft.com/office/drawing/2017/decorative" val="1"/>
              </a:ext>
            </a:extLst>
          </p:cNvPr>
          <p:cNvSpPr txBox="1"/>
          <p:nvPr/>
        </p:nvSpPr>
        <p:spPr>
          <a:xfrm>
            <a:off x="8061665" y="317934"/>
            <a:ext cx="3836648" cy="721700"/>
          </a:xfrm>
          <a:prstGeom prst="rect">
            <a:avLst/>
          </a:prstGeom>
          <a:noFill/>
        </p:spPr>
        <p:txBody>
          <a:bodyPr wrap="square" lIns="288000" tIns="144000" rIns="288000" bIns="144000" rtlCol="0">
            <a:noAutofit/>
          </a:bodyPr>
          <a:lstStyle/>
          <a:p>
            <a:pPr defTabSz="914330">
              <a:defRPr/>
            </a:pPr>
            <a:r>
              <a:rPr lang="en-US" sz="1200" dirty="0">
                <a:latin typeface="Segoe UI"/>
              </a:rPr>
              <a:t>Outline: </a:t>
            </a:r>
          </a:p>
          <a:p>
            <a:pPr defTabSz="914330">
              <a:defRPr/>
            </a:pPr>
            <a:r>
              <a:rPr lang="en-US" sz="1600" b="1" dirty="0">
                <a:latin typeface="Segoe UI"/>
              </a:rPr>
              <a:t>Day, </a:t>
            </a:r>
            <a:r>
              <a:rPr lang="en-US" sz="1600" dirty="0">
                <a:latin typeface="Segoe UI"/>
              </a:rPr>
              <a:t>Date, Time</a:t>
            </a:r>
          </a:p>
        </p:txBody>
      </p:sp>
      <p:sp>
        <p:nvSpPr>
          <p:cNvPr id="17" name="TextBox 16">
            <a:extLst>
              <a:ext uri="{FF2B5EF4-FFF2-40B4-BE49-F238E27FC236}">
                <a16:creationId xmlns:a16="http://schemas.microsoft.com/office/drawing/2014/main" id="{70C97C2E-E75D-4E43-BC6B-9F5C0DD50443}"/>
              </a:ext>
              <a:ext uri="{C183D7F6-B498-43B3-948B-1728B52AA6E4}">
                <adec:decorative xmlns:adec="http://schemas.microsoft.com/office/drawing/2017/decorative" val="1"/>
              </a:ext>
            </a:extLst>
          </p:cNvPr>
          <p:cNvSpPr txBox="1"/>
          <p:nvPr/>
        </p:nvSpPr>
        <p:spPr>
          <a:xfrm>
            <a:off x="8061665" y="1868608"/>
            <a:ext cx="3836648" cy="721700"/>
          </a:xfrm>
          <a:prstGeom prst="rect">
            <a:avLst/>
          </a:prstGeom>
          <a:noFill/>
        </p:spPr>
        <p:txBody>
          <a:bodyPr wrap="square" lIns="288000" tIns="144000" rIns="288000" bIns="144000" rtlCol="0">
            <a:noAutofit/>
          </a:bodyPr>
          <a:lstStyle/>
          <a:p>
            <a:pPr defTabSz="914330">
              <a:defRPr/>
            </a:pPr>
            <a:r>
              <a:rPr lang="en-US" sz="1200" dirty="0">
                <a:latin typeface="Segoe UI"/>
              </a:rPr>
              <a:t>Final Script: / Final TT with Thumbnails</a:t>
            </a:r>
          </a:p>
          <a:p>
            <a:pPr defTabSz="914330">
              <a:defRPr/>
            </a:pPr>
            <a:r>
              <a:rPr lang="en-US" sz="1600" b="1" dirty="0">
                <a:latin typeface="Segoe UI"/>
              </a:rPr>
              <a:t>Day, </a:t>
            </a:r>
            <a:r>
              <a:rPr lang="en-US" sz="1600" dirty="0">
                <a:latin typeface="Segoe UI"/>
              </a:rPr>
              <a:t>Date, Time</a:t>
            </a:r>
          </a:p>
        </p:txBody>
      </p:sp>
      <p:sp>
        <p:nvSpPr>
          <p:cNvPr id="18" name="TextBox 17">
            <a:extLst>
              <a:ext uri="{FF2B5EF4-FFF2-40B4-BE49-F238E27FC236}">
                <a16:creationId xmlns:a16="http://schemas.microsoft.com/office/drawing/2014/main" id="{4A6598DD-5599-DD4A-BD36-57844FEA5087}"/>
              </a:ext>
              <a:ext uri="{C183D7F6-B498-43B3-948B-1728B52AA6E4}">
                <adec:decorative xmlns:adec="http://schemas.microsoft.com/office/drawing/2017/decorative" val="1"/>
              </a:ext>
            </a:extLst>
          </p:cNvPr>
          <p:cNvSpPr txBox="1"/>
          <p:nvPr/>
        </p:nvSpPr>
        <p:spPr>
          <a:xfrm>
            <a:off x="8061665" y="5818366"/>
            <a:ext cx="3836648" cy="721700"/>
          </a:xfrm>
          <a:prstGeom prst="rect">
            <a:avLst/>
          </a:prstGeom>
          <a:noFill/>
        </p:spPr>
        <p:txBody>
          <a:bodyPr wrap="square" lIns="288000" tIns="144000" rIns="288000" bIns="144000" rtlCol="0">
            <a:noAutofit/>
          </a:bodyPr>
          <a:lstStyle/>
          <a:p>
            <a:pPr defTabSz="914330">
              <a:defRPr/>
            </a:pPr>
            <a:r>
              <a:rPr lang="en-US" sz="1200" dirty="0">
                <a:solidFill>
                  <a:srgbClr val="FFFFFF"/>
                </a:solidFill>
                <a:latin typeface="Segoe UI"/>
              </a:rPr>
              <a:t>Airing of Final Video: </a:t>
            </a:r>
          </a:p>
          <a:p>
            <a:pPr defTabSz="914330">
              <a:defRPr/>
            </a:pPr>
            <a:r>
              <a:rPr lang="en-US" sz="1600" b="1" dirty="0">
                <a:solidFill>
                  <a:srgbClr val="FFFFFF"/>
                </a:solidFill>
                <a:latin typeface="Segoe UI"/>
              </a:rPr>
              <a:t>Tuesday, </a:t>
            </a:r>
            <a:r>
              <a:rPr lang="en-US" sz="1600" dirty="0">
                <a:solidFill>
                  <a:srgbClr val="FFFFFF"/>
                </a:solidFill>
                <a:latin typeface="Segoe UI"/>
              </a:rPr>
              <a:t>November 2, 5pm</a:t>
            </a:r>
          </a:p>
        </p:txBody>
      </p:sp>
      <p:sp>
        <p:nvSpPr>
          <p:cNvPr id="24" name="TextBox 23">
            <a:extLst>
              <a:ext uri="{FF2B5EF4-FFF2-40B4-BE49-F238E27FC236}">
                <a16:creationId xmlns:a16="http://schemas.microsoft.com/office/drawing/2014/main" id="{14EB1B8F-1E6C-9343-BAED-0EE2EA753BA4}"/>
              </a:ext>
              <a:ext uri="{C183D7F6-B498-43B3-948B-1728B52AA6E4}">
                <adec:decorative xmlns:adec="http://schemas.microsoft.com/office/drawing/2017/decorative" val="1"/>
              </a:ext>
            </a:extLst>
          </p:cNvPr>
          <p:cNvSpPr txBox="1"/>
          <p:nvPr/>
        </p:nvSpPr>
        <p:spPr>
          <a:xfrm>
            <a:off x="8061665" y="1093271"/>
            <a:ext cx="3836648" cy="721700"/>
          </a:xfrm>
          <a:prstGeom prst="rect">
            <a:avLst/>
          </a:prstGeom>
          <a:noFill/>
        </p:spPr>
        <p:txBody>
          <a:bodyPr wrap="square" lIns="288000" tIns="144000" rIns="288000" bIns="144000" rtlCol="0">
            <a:noAutofit/>
          </a:bodyPr>
          <a:lstStyle/>
          <a:p>
            <a:pPr defTabSz="914330">
              <a:defRPr/>
            </a:pPr>
            <a:r>
              <a:rPr lang="en-US" sz="1200" dirty="0">
                <a:latin typeface="Segoe UI"/>
              </a:rPr>
              <a:t>Final storyboard:</a:t>
            </a:r>
          </a:p>
          <a:p>
            <a:pPr defTabSz="914330">
              <a:defRPr/>
            </a:pPr>
            <a:r>
              <a:rPr lang="en-US" sz="1600" b="1" dirty="0">
                <a:latin typeface="Segoe UI"/>
              </a:rPr>
              <a:t>Day, </a:t>
            </a:r>
            <a:r>
              <a:rPr lang="en-US" sz="1600" dirty="0">
                <a:latin typeface="Segoe UI"/>
              </a:rPr>
              <a:t>Date, Time</a:t>
            </a:r>
          </a:p>
        </p:txBody>
      </p:sp>
    </p:spTree>
    <p:extLst>
      <p:ext uri="{BB962C8B-B14F-4D97-AF65-F5344CB8AC3E}">
        <p14:creationId xmlns:p14="http://schemas.microsoft.com/office/powerpoint/2010/main" val="347650616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9ED37020-9919-4402-B4C3-ADBF1B0EADE3}"/>
              </a:ext>
            </a:extLst>
          </p:cNvPr>
          <p:cNvSpPr>
            <a:spLocks noGrp="1"/>
          </p:cNvSpPr>
          <p:nvPr>
            <p:ph type="title" idx="4294967295"/>
          </p:nvPr>
        </p:nvSpPr>
        <p:spPr>
          <a:xfrm>
            <a:off x="1174750" y="457200"/>
            <a:ext cx="11017250" cy="554038"/>
          </a:xfrm>
        </p:spPr>
        <p:txBody>
          <a:bodyPr/>
          <a:lstStyle/>
          <a:p>
            <a:r>
              <a:rPr lang="en-US" dirty="0"/>
              <a:t>Microsoft Ignite</a:t>
            </a:r>
          </a:p>
        </p:txBody>
      </p:sp>
    </p:spTree>
    <p:extLst>
      <p:ext uri="{BB962C8B-B14F-4D97-AF65-F5344CB8AC3E}">
        <p14:creationId xmlns:p14="http://schemas.microsoft.com/office/powerpoint/2010/main" val="14847531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Code of Conduct</a:t>
            </a:r>
          </a:p>
        </p:txBody>
      </p:sp>
      <p:sp>
        <p:nvSpPr>
          <p:cNvPr id="6" name="Text Placeholder 5"/>
          <p:cNvSpPr>
            <a:spLocks noGrp="1"/>
          </p:cNvSpPr>
          <p:nvPr>
            <p:ph type="body" sz="quarter" idx="10"/>
          </p:nvPr>
        </p:nvSpPr>
        <p:spPr>
          <a:xfrm>
            <a:off x="586390" y="1434370"/>
            <a:ext cx="11018520" cy="3656386"/>
          </a:xfrm>
        </p:spPr>
        <p:txBody>
          <a:bodyPr/>
          <a:lstStyle/>
          <a:p>
            <a:pPr algn="l" rtl="0"/>
            <a:r>
              <a:rPr lang="en-GB" sz="1800" b="0" i="1" dirty="0">
                <a:solidFill>
                  <a:srgbClr val="000000"/>
                </a:solidFill>
                <a:effectLst/>
                <a:latin typeface="ArialNova-Italic"/>
              </a:rPr>
              <a:t>Microsoft’s mission is to empower every person and every organization on the planet to achieve more. This includes all Microsoft events and gatherings, including on digital platforms, where we seek to create a respectful, friendly, fun and inclusive experience for all participants. We expect all digital event participants to uphold the principles of this Code of Conduct, which covers the main digital event and all related activities. We do not tolerate disruptive or disrespectful </a:t>
            </a:r>
            <a:r>
              <a:rPr lang="en-GB" sz="1800" b="0" i="1" dirty="0" err="1">
                <a:solidFill>
                  <a:srgbClr val="000000"/>
                </a:solidFill>
                <a:effectLst/>
                <a:latin typeface="ArialNova-Italic"/>
              </a:rPr>
              <a:t>behavior</a:t>
            </a:r>
            <a:r>
              <a:rPr lang="en-GB" sz="1800" b="0" i="1" dirty="0">
                <a:solidFill>
                  <a:srgbClr val="000000"/>
                </a:solidFill>
                <a:effectLst/>
                <a:latin typeface="ArialNova-Italic"/>
              </a:rPr>
              <a:t>, messages, images, or interactions by any party participant, in any form, at any aspect of the program including business and social activities, regardless of location.</a:t>
            </a:r>
          </a:p>
          <a:p>
            <a:pPr algn="l" rtl="0"/>
            <a:r>
              <a:rPr lang="en-GB" sz="1800" b="0" i="1" dirty="0">
                <a:solidFill>
                  <a:srgbClr val="000000"/>
                </a:solidFill>
                <a:effectLst/>
                <a:latin typeface="ArialNova-Italic"/>
              </a:rPr>
              <a:t>Microsoft will not tolerate harassment or discrimination based on age, ancestry, </a:t>
            </a:r>
            <a:r>
              <a:rPr lang="en-GB" sz="1800" b="0" i="1" dirty="0" err="1">
                <a:solidFill>
                  <a:srgbClr val="000000"/>
                </a:solidFill>
                <a:effectLst/>
                <a:latin typeface="ArialNova-Italic"/>
              </a:rPr>
              <a:t>color</a:t>
            </a:r>
            <a:r>
              <a:rPr lang="en-GB" sz="1800" b="0" i="1" dirty="0">
                <a:solidFill>
                  <a:srgbClr val="000000"/>
                </a:solidFill>
                <a:effectLst/>
                <a:latin typeface="ArialNova-Italic"/>
              </a:rPr>
              <a:t>, gender identity or expression, national origin, physical or mental disability, religion, sexual orientation, or any other characteristic protected by applicable local laws, regulations, and ordinances. We encourage everyone to assist in creating a welcoming and safe environment. Please report any concerns, harassing </a:t>
            </a:r>
            <a:r>
              <a:rPr lang="en-GB" sz="1800" b="0" i="1" dirty="0" err="1">
                <a:solidFill>
                  <a:srgbClr val="000000"/>
                </a:solidFill>
                <a:effectLst/>
                <a:latin typeface="ArialNova-Italic"/>
              </a:rPr>
              <a:t>behavior</a:t>
            </a:r>
            <a:r>
              <a:rPr lang="en-GB" sz="1800" b="0" i="1" dirty="0">
                <a:solidFill>
                  <a:srgbClr val="000000"/>
                </a:solidFill>
                <a:effectLst/>
                <a:latin typeface="ArialNova-Italic"/>
              </a:rPr>
              <a:t>, suspicious, or disruptive activity to Business Conduct Hotline (1-877-320-MSFT or buscond@microsoft.com). Microsoft reserves the right to refuse admittance to or remove any person from Microsoft events.</a:t>
            </a:r>
          </a:p>
        </p:txBody>
      </p:sp>
    </p:spTree>
    <p:extLst>
      <p:ext uri="{BB962C8B-B14F-4D97-AF65-F5344CB8AC3E}">
        <p14:creationId xmlns:p14="http://schemas.microsoft.com/office/powerpoint/2010/main" val="3688300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b="0" i="0" u="none" strike="noStrike" dirty="0">
                <a:effectLst/>
                <a:latin typeface="Segoe UI" panose="020B0502040204020203" pitchFamily="34" charset="0"/>
              </a:rPr>
              <a:t>Secure, develop, and innovate in hybrid and </a:t>
            </a:r>
            <a:r>
              <a:rPr lang="en-GB" b="0" i="0" u="none" strike="noStrike" dirty="0" err="1">
                <a:effectLst/>
                <a:latin typeface="Segoe UI" panose="020B0502040204020203" pitchFamily="34" charset="0"/>
              </a:rPr>
              <a:t>multicloud</a:t>
            </a:r>
            <a:r>
              <a:rPr lang="en-GB" b="0" i="0" u="none" strike="noStrike" dirty="0">
                <a:effectLst/>
                <a:latin typeface="Segoe UI" panose="020B0502040204020203" pitchFamily="34" charset="0"/>
              </a:rPr>
              <a:t> with Microsoft Azure</a:t>
            </a:r>
            <a:endParaRPr lang="en-US" dirty="0"/>
          </a:p>
        </p:txBody>
      </p:sp>
      <p:sp>
        <p:nvSpPr>
          <p:cNvPr id="5" name="Text Placeholder 4"/>
          <p:cNvSpPr>
            <a:spLocks noGrp="1"/>
          </p:cNvSpPr>
          <p:nvPr>
            <p:ph type="body" sz="quarter" idx="12"/>
          </p:nvPr>
        </p:nvSpPr>
        <p:spPr/>
        <p:txBody>
          <a:bodyPr/>
          <a:lstStyle/>
          <a:p>
            <a:r>
              <a:rPr lang="en-US" dirty="0"/>
              <a:t>BRK210 - </a:t>
            </a:r>
            <a:r>
              <a:rPr lang="en-ZA" b="0" i="0" dirty="0" err="1">
                <a:effectLst/>
                <a:latin typeface="Segoe UI" panose="020B0502040204020203" pitchFamily="34" charset="0"/>
              </a:rPr>
              <a:t>Roanne</a:t>
            </a:r>
            <a:r>
              <a:rPr lang="en-ZA" b="0" i="0" dirty="0">
                <a:effectLst/>
                <a:latin typeface="Segoe UI" panose="020B0502040204020203" pitchFamily="34" charset="0"/>
              </a:rPr>
              <a:t> Sones</a:t>
            </a:r>
            <a:endParaRPr lang="en-US" dirty="0"/>
          </a:p>
        </p:txBody>
      </p:sp>
      <p:pic>
        <p:nvPicPr>
          <p:cNvPr id="1026" name="Picture 2" descr="Secure, develop, and innovate in hybrid and multicloud with Microsoft Azure">
            <a:extLst>
              <a:ext uri="{FF2B5EF4-FFF2-40B4-BE49-F238E27FC236}">
                <a16:creationId xmlns:a16="http://schemas.microsoft.com/office/drawing/2014/main" id="{5ED58B9D-E789-483D-8C7A-1FF8FB87AB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5827" y="4054691"/>
            <a:ext cx="4335710" cy="2443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3841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Video</a:t>
            </a:r>
          </a:p>
        </p:txBody>
      </p:sp>
      <p:sp>
        <p:nvSpPr>
          <p:cNvPr id="4" name="Text Placeholder 3"/>
          <p:cNvSpPr>
            <a:spLocks noGrp="1"/>
          </p:cNvSpPr>
          <p:nvPr>
            <p:ph type="body" sz="quarter" idx="12"/>
          </p:nvPr>
        </p:nvSpPr>
        <p:spPr/>
        <p:txBody>
          <a:bodyPr/>
          <a:lstStyle/>
          <a:p>
            <a:r>
              <a:rPr lang="en-US" dirty="0"/>
              <a:t>BRK210</a:t>
            </a:r>
          </a:p>
        </p:txBody>
      </p:sp>
    </p:spTree>
    <p:extLst>
      <p:ext uri="{BB962C8B-B14F-4D97-AF65-F5344CB8AC3E}">
        <p14:creationId xmlns:p14="http://schemas.microsoft.com/office/powerpoint/2010/main" val="32818697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2FB75BA3-266B-4B90-9228-9C630545682E}"/>
              </a:ext>
            </a:extLst>
          </p:cNvPr>
          <p:cNvSpPr>
            <a:spLocks noGrp="1"/>
          </p:cNvSpPr>
          <p:nvPr>
            <p:ph type="title"/>
          </p:nvPr>
        </p:nvSpPr>
        <p:spPr>
          <a:xfrm>
            <a:off x="588263" y="2016203"/>
            <a:ext cx="4158362" cy="1107996"/>
          </a:xfrm>
        </p:spPr>
        <p:txBody>
          <a:bodyPr/>
          <a:lstStyle/>
          <a:p>
            <a:r>
              <a:rPr lang="en-US" dirty="0"/>
              <a:t>Please fill in the survey</a:t>
            </a:r>
          </a:p>
        </p:txBody>
      </p:sp>
      <p:sp>
        <p:nvSpPr>
          <p:cNvPr id="15" name="Text Placeholder 2">
            <a:extLst>
              <a:ext uri="{FF2B5EF4-FFF2-40B4-BE49-F238E27FC236}">
                <a16:creationId xmlns:a16="http://schemas.microsoft.com/office/drawing/2014/main" id="{B88347FA-5F2E-476F-8105-6A83A2BE607F}"/>
              </a:ext>
            </a:extLst>
          </p:cNvPr>
          <p:cNvSpPr>
            <a:spLocks noGrp="1"/>
          </p:cNvSpPr>
          <p:nvPr>
            <p:ph type="body" sz="quarter" idx="10"/>
          </p:nvPr>
        </p:nvSpPr>
        <p:spPr>
          <a:xfrm>
            <a:off x="584200" y="3535540"/>
            <a:ext cx="4162425" cy="677108"/>
          </a:xfrm>
        </p:spPr>
        <p:txBody>
          <a:bodyPr/>
          <a:lstStyle/>
          <a:p>
            <a:r>
              <a:rPr lang="en-GB">
                <a:hlinkClick r:id="rId2"/>
              </a:rPr>
              <a:t>Microsoft Ignite: After Party Feedback (office.com)</a:t>
            </a:r>
            <a:endParaRPr lang="en-US"/>
          </a:p>
        </p:txBody>
      </p:sp>
      <p:pic>
        <p:nvPicPr>
          <p:cNvPr id="8" name="Picture Placeholder 7" descr="Scatter chart, qr code&#10;&#10;Description automatically generated">
            <a:extLst>
              <a:ext uri="{FF2B5EF4-FFF2-40B4-BE49-F238E27FC236}">
                <a16:creationId xmlns:a16="http://schemas.microsoft.com/office/drawing/2014/main" id="{37336F73-4796-40CB-BB50-603A40278215}"/>
              </a:ext>
            </a:extLst>
          </p:cNvPr>
          <p:cNvPicPr>
            <a:picLocks noGrp="1" noChangeAspect="1"/>
          </p:cNvPicPr>
          <p:nvPr>
            <p:ph type="pic" sz="quarter" idx="11"/>
          </p:nvPr>
        </p:nvPicPr>
        <p:blipFill rotWithShape="1">
          <a:blip r:embed="rId3"/>
          <a:stretch/>
        </p:blipFill>
        <p:spPr>
          <a:xfrm>
            <a:off x="5334000" y="0"/>
            <a:ext cx="6858000" cy="6858000"/>
          </a:xfrm>
          <a:noFill/>
        </p:spPr>
      </p:pic>
    </p:spTree>
    <p:extLst>
      <p:ext uri="{BB962C8B-B14F-4D97-AF65-F5344CB8AC3E}">
        <p14:creationId xmlns:p14="http://schemas.microsoft.com/office/powerpoint/2010/main" val="187797332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6EFD7-886B-4358-8DEF-2E9F6F7E1774}"/>
              </a:ext>
            </a:extLst>
          </p:cNvPr>
          <p:cNvSpPr>
            <a:spLocks noGrp="1"/>
          </p:cNvSpPr>
          <p:nvPr>
            <p:ph type="title"/>
          </p:nvPr>
        </p:nvSpPr>
        <p:spPr/>
        <p:txBody>
          <a:bodyPr wrap="square" anchor="t">
            <a:normAutofit/>
          </a:bodyPr>
          <a:lstStyle/>
          <a:p>
            <a:r>
              <a:rPr lang="en-US" sz="3100" dirty="0"/>
              <a:t>aka.ms/PostIgnite </a:t>
            </a:r>
          </a:p>
        </p:txBody>
      </p:sp>
      <p:sp>
        <p:nvSpPr>
          <p:cNvPr id="4" name="Content Placeholder 3">
            <a:extLst>
              <a:ext uri="{FF2B5EF4-FFF2-40B4-BE49-F238E27FC236}">
                <a16:creationId xmlns:a16="http://schemas.microsoft.com/office/drawing/2014/main" id="{A724DAF5-FF96-4A02-AAF1-2C23792B4E17}"/>
              </a:ext>
            </a:extLst>
          </p:cNvPr>
          <p:cNvSpPr>
            <a:spLocks noGrp="1"/>
          </p:cNvSpPr>
          <p:nvPr>
            <p:ph sz="quarter" idx="10"/>
          </p:nvPr>
        </p:nvSpPr>
        <p:spPr/>
        <p:txBody>
          <a:bodyPr wrap="square" anchor="t">
            <a:normAutofit/>
          </a:bodyPr>
          <a:lstStyle/>
          <a:p>
            <a:pPr marL="0" indent="0">
              <a:buNone/>
            </a:pPr>
            <a:r>
              <a:rPr lang="en-US" dirty="0"/>
              <a:t>Discover additional learning resources, technical content and upcoming events through January 2022, such as:</a:t>
            </a:r>
          </a:p>
          <a:p>
            <a:r>
              <a:rPr lang="en-US" dirty="0"/>
              <a:t>Custom Learn Collections</a:t>
            </a:r>
          </a:p>
          <a:p>
            <a:r>
              <a:rPr lang="en-US" dirty="0"/>
              <a:t>On-Demand Content from Ignite</a:t>
            </a:r>
          </a:p>
          <a:p>
            <a:r>
              <a:rPr lang="en-US" dirty="0"/>
              <a:t>Learn Live Series (through Dec. 16)</a:t>
            </a:r>
          </a:p>
          <a:p>
            <a:r>
              <a:rPr lang="en-US" dirty="0"/>
              <a:t>Ask the Expert Show (through Dec. 17)</a:t>
            </a:r>
          </a:p>
          <a:p>
            <a:r>
              <a:rPr lang="en-US" dirty="0"/>
              <a:t>Community-led Table Talks (week of Nov. 15)</a:t>
            </a:r>
          </a:p>
          <a:p>
            <a:r>
              <a:rPr lang="en-US" dirty="0"/>
              <a:t>Cloud Skills Challenge (open until Nov. 30)</a:t>
            </a:r>
          </a:p>
          <a:p>
            <a:endParaRPr lang="en-US" dirty="0"/>
          </a:p>
        </p:txBody>
      </p:sp>
    </p:spTree>
    <p:extLst>
      <p:ext uri="{BB962C8B-B14F-4D97-AF65-F5344CB8AC3E}">
        <p14:creationId xmlns:p14="http://schemas.microsoft.com/office/powerpoint/2010/main" val="133131684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8E564DDE-F9B3-424A-B53B-3D7268C69F38}"/>
              </a:ext>
            </a:extLst>
          </p:cNvPr>
          <p:cNvSpPr>
            <a:spLocks noGrp="1"/>
          </p:cNvSpPr>
          <p:nvPr>
            <p:ph type="title" idx="4294967295"/>
          </p:nvPr>
        </p:nvSpPr>
        <p:spPr/>
        <p:txBody>
          <a:bodyPr/>
          <a:lstStyle/>
          <a:p>
            <a:r>
              <a:rPr lang="en-US" dirty="0"/>
              <a:t>Closing</a:t>
            </a:r>
          </a:p>
        </p:txBody>
      </p:sp>
    </p:spTree>
    <p:extLst>
      <p:ext uri="{BB962C8B-B14F-4D97-AF65-F5344CB8AC3E}">
        <p14:creationId xmlns:p14="http://schemas.microsoft.com/office/powerpoint/2010/main" val="16802818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Microsoft Ignite 16/9 White Template">
  <a:themeElements>
    <a:clrScheme name="Ignite 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Presentation9" id="{276F6B2A-4EEB-4865-B110-43C23313330F}" vid="{E1F1AFA1-150D-49D2-B8E0-F972522D67AA}"/>
    </a:ext>
  </a:extLst>
</a:theme>
</file>

<file path=ppt/theme/theme2.xml><?xml version="1.0" encoding="utf-8"?>
<a:theme xmlns:a="http://schemas.openxmlformats.org/drawingml/2006/main" name="Microsoft Ignite 16/9 Black Template">
  <a:themeElements>
    <a:clrScheme name="Ignite fy21 dar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Presentation9" id="{276F6B2A-4EEB-4865-B110-43C23313330F}" vid="{F7EDD0BE-6CCE-4843-A5BE-E1FABD75EC0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xsi:nil="true"/>
    <lcf76f155ced4ddcb4097134ff3c332f xmlns="2043dfc2-5505-4071-afa2-92eb49950d68">
      <Terms xmlns="http://schemas.microsoft.com/office/infopath/2007/PartnerControls"/>
    </lcf76f155ced4ddcb4097134ff3c332f>
    <Description xmlns="2043dfc2-5505-4071-afa2-92eb49950d68" xsi:nil="true"/>
    <PGIDate xmlns="2043dfc2-5505-4071-afa2-92eb49950d6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C26322D193D3742BB4887C3BEE3B0EE" ma:contentTypeVersion="18" ma:contentTypeDescription="Create a new document." ma:contentTypeScope="" ma:versionID="16a9a09c0445dee6b4a1b4cd792d8166">
  <xsd:schema xmlns:xsd="http://www.w3.org/2001/XMLSchema" xmlns:xs="http://www.w3.org/2001/XMLSchema" xmlns:p="http://schemas.microsoft.com/office/2006/metadata/properties" xmlns:ns2="2043dfc2-5505-4071-afa2-92eb49950d68" xmlns:ns3="9a3a6d93-adf7-4a7b-9839-1bb9d528ff0c" xmlns:ns4="230e9df3-be65-4c73-a93b-d1236ebd677e" targetNamespace="http://schemas.microsoft.com/office/2006/metadata/properties" ma:root="true" ma:fieldsID="07cb04d1349caafb8288d2e4dfa7581d" ns2:_="" ns3:_="" ns4:_="">
    <xsd:import namespace="2043dfc2-5505-4071-afa2-92eb49950d68"/>
    <xsd:import namespace="9a3a6d93-adf7-4a7b-9839-1bb9d528ff0c"/>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DateTaken" minOccurs="0"/>
                <xsd:element ref="ns2:MediaServiceLocation" minOccurs="0"/>
                <xsd:element ref="ns2:MediaServiceOCR" minOccurs="0"/>
                <xsd:element ref="ns3:SharedWithUsers" minOccurs="0"/>
                <xsd:element ref="ns3:SharedWithDetails" minOccurs="0"/>
                <xsd:element ref="ns2:MediaLengthInSeconds" minOccurs="0"/>
                <xsd:element ref="ns2:PGIDate" minOccurs="0"/>
                <xsd:element ref="ns2:Description"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43dfc2-5505-4071-afa2-92eb49950d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element name="PGIDate" ma:index="18" nillable="true" ma:displayName="Date" ma:format="DateOnly" ma:internalName="PGIDate">
      <xsd:simpleType>
        <xsd:restriction base="dms:DateTime"/>
      </xsd:simpleType>
    </xsd:element>
    <xsd:element name="Description" ma:index="19" nillable="true" ma:displayName="Description" ma:format="Dropdown" ma:internalName="Description">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a3a6d93-adf7-4a7b-9839-1bb9d528ff0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870dab8e-061a-4274-a422-2c95b51acd10}" ma:internalName="TaxCatchAll" ma:showField="CatchAllData" ma:web="9a3a6d93-adf7-4a7b-9839-1bb9d528ff0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sharepoint/v3"/>
    <ds:schemaRef ds:uri="http://purl.org/dc/terms/"/>
    <ds:schemaRef ds:uri="http://schemas.microsoft.com/office/infopath/2007/PartnerControls"/>
    <ds:schemaRef ds:uri="80742ab4-90bf-4e3a-8df1-692802430721"/>
    <ds:schemaRef ds:uri="a6bdb982-33e8-410a-a241-263798e1d66a"/>
    <ds:schemaRef ds:uri="http://schemas.microsoft.com/office/2006/documentManagement/types"/>
    <ds:schemaRef ds:uri="http://purl.org/dc/elements/1.1/"/>
    <ds:schemaRef ds:uri="http://schemas.microsoft.com/office/2006/metadata/properties"/>
    <ds:schemaRef ds:uri="http://www.w3.org/XML/1998/namespace"/>
    <ds:schemaRef ds:uri="http://schemas.openxmlformats.org/package/2006/metadata/core-properties"/>
    <ds:schemaRef ds:uri="http://purl.org/dc/dcmitype/"/>
    <ds:schemaRef ds:uri="b416bea1-a06a-460b-8e5c-2e71689c1f2e"/>
    <ds:schemaRef ds:uri="230e9df3-be65-4c73-a93b-d1236ebd677e"/>
    <ds:schemaRef ds:uri="2043dfc2-5505-4071-afa2-92eb49950d68"/>
  </ds:schemaRefs>
</ds:datastoreItem>
</file>

<file path=customXml/itemProps2.xml><?xml version="1.0" encoding="utf-8"?>
<ds:datastoreItem xmlns:ds="http://schemas.openxmlformats.org/officeDocument/2006/customXml" ds:itemID="{443967BA-9FE1-4A21-8E85-5ECC2FF6A8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43dfc2-5505-4071-afa2-92eb49950d68"/>
    <ds:schemaRef ds:uri="9a3a6d93-adf7-4a7b-9839-1bb9d528ff0c"/>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MS_Ignite2021_16-9 Event-template_v04</Template>
  <TotalTime>14</TotalTime>
  <Words>548</Words>
  <Application>Microsoft Office PowerPoint</Application>
  <PresentationFormat>Widescreen</PresentationFormat>
  <Paragraphs>54</Paragraphs>
  <Slides>8</Slides>
  <Notes>5</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Arial</vt:lpstr>
      <vt:lpstr>ArialNova-Italic</vt:lpstr>
      <vt:lpstr>Consolas</vt:lpstr>
      <vt:lpstr>Segoe UI</vt:lpstr>
      <vt:lpstr>Segoe UI Semibold</vt:lpstr>
      <vt:lpstr>Wingdings</vt:lpstr>
      <vt:lpstr>Microsoft Ignite 16/9 White Template</vt:lpstr>
      <vt:lpstr>Microsoft Ignite 16/9 Black Template</vt:lpstr>
      <vt:lpstr>Key dates</vt:lpstr>
      <vt:lpstr>Microsoft Ignite</vt:lpstr>
      <vt:lpstr>Code of Conduct</vt:lpstr>
      <vt:lpstr>Secure, develop, and innovate in hybrid and multicloud with Microsoft Azure</vt:lpstr>
      <vt:lpstr>Video</vt:lpstr>
      <vt:lpstr>Please fill in the survey</vt:lpstr>
      <vt:lpstr>aka.ms/PostIgnite </vt:lpstr>
      <vt:lpstr>Closing</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dates</dc:title>
  <dc:subject>Microsoft Ignite</dc:subject>
  <dc:creator>Matthew Levy</dc:creator>
  <cp:keywords>Microsoft Ignite</cp:keywords>
  <dc:description/>
  <cp:lastModifiedBy>Matthew Levy</cp:lastModifiedBy>
  <cp:revision>1</cp:revision>
  <dcterms:created xsi:type="dcterms:W3CDTF">2021-11-19T06:04:18Z</dcterms:created>
  <dcterms:modified xsi:type="dcterms:W3CDTF">2021-11-19T06:18:36Z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0x0101009C26322D193D3742BB4887C3BEE3B0EE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MediaServiceImageTags">
    <vt:lpwstr/>
  </property>
</Properties>
</file>