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  <p:sldId id="637" r:id="rId8"/>
    <p:sldId id="635" r:id="rId9"/>
    <p:sldId id="6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2653"/>
  </p:normalViewPr>
  <p:slideViewPr>
    <p:cSldViewPr snapToGrid="0" snapToObjects="1">
      <p:cViewPr varScale="1">
        <p:scale>
          <a:sx n="89" d="100"/>
          <a:sy n="8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evy" userId="687b95b9-071c-46c3-8399-192c10b763c0" providerId="ADAL" clId="{3858C446-B453-4F9E-869F-191BBF6E02BA}"/>
    <pc:docChg chg="modSld">
      <pc:chgData name="Matthew Levy" userId="687b95b9-071c-46c3-8399-192c10b763c0" providerId="ADAL" clId="{3858C446-B453-4F9E-869F-191BBF6E02BA}" dt="2021-08-13T07:00:01.425" v="12" actId="20577"/>
      <pc:docMkLst>
        <pc:docMk/>
      </pc:docMkLst>
      <pc:sldChg chg="modSp mod">
        <pc:chgData name="Matthew Levy" userId="687b95b9-071c-46c3-8399-192c10b763c0" providerId="ADAL" clId="{3858C446-B453-4F9E-869F-191BBF6E02BA}" dt="2021-08-13T07:00:01.425" v="12" actId="20577"/>
        <pc:sldMkLst>
          <pc:docMk/>
          <pc:sldMk cId="13282013" sldId="634"/>
        </pc:sldMkLst>
        <pc:spChg chg="mod">
          <ac:chgData name="Matthew Levy" userId="687b95b9-071c-46c3-8399-192c10b763c0" providerId="ADAL" clId="{3858C446-B453-4F9E-869F-191BBF6E02BA}" dt="2021-08-13T07:00:01.425" v="12" actId="20577"/>
          <ac:spMkLst>
            <pc:docMk/>
            <pc:sldMk cId="13282013" sldId="634"/>
            <ac:spMk id="3" creationId="{8C9CDF67-DB8E-D142-9791-876662EF56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</a:t>
            </a:r>
            <a:r>
              <a:rPr lang="en-US">
                <a:solidFill>
                  <a:schemeClr val="bg1"/>
                </a:solidFill>
              </a:rPr>
              <a:t>13 August 2021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09:15 - 10:00- </a:t>
            </a:r>
            <a:r>
              <a:rPr lang="en-ZA" dirty="0"/>
              <a:t>Security keynote: How I went to cloud and got hacked 6 times</a:t>
            </a:r>
          </a:p>
          <a:p>
            <a:r>
              <a:rPr lang="en-ZA" dirty="0"/>
              <a:t>Alfredo Dos Santos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10:00 - 11:00 - </a:t>
            </a:r>
            <a:r>
              <a:rPr lang="en-ZA" dirty="0"/>
              <a:t>Azure Security is a shared responsibility but where do we draw the line?</a:t>
            </a:r>
          </a:p>
          <a:p>
            <a:r>
              <a:rPr lang="en-ZA" dirty="0"/>
              <a:t>Francois Pienaar 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11:00 - 12:00 - </a:t>
            </a:r>
            <a:r>
              <a:rPr lang="en-ZA" dirty="0"/>
              <a:t>Azure Security - Secure by Default?</a:t>
            </a:r>
          </a:p>
          <a:p>
            <a:r>
              <a:rPr lang="en-ZA" dirty="0"/>
              <a:t>Matthew Levy 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</a:t>
            </a:r>
            <a:r>
              <a:rPr lang="en-ZA" dirty="0"/>
              <a:t>Azure Information Protection for beginners</a:t>
            </a:r>
          </a:p>
          <a:p>
            <a:r>
              <a:rPr lang="en-ZA" strike="sngStrike" dirty="0"/>
              <a:t>Simon Angling </a:t>
            </a:r>
            <a:r>
              <a:rPr lang="en-ZA" dirty="0">
                <a:solidFill>
                  <a:srgbClr val="FF0000"/>
                </a:solidFill>
              </a:rPr>
              <a:t>Alistair Pugin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362201" y="1626371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481943" y="1455896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38499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09:15 - 10:00- </a:t>
            </a:r>
            <a:r>
              <a:rPr lang="en-ZA" dirty="0"/>
              <a:t>Security keynote: How I went to cloud and got hacked 6 times</a:t>
            </a:r>
          </a:p>
          <a:p>
            <a:r>
              <a:rPr lang="en-ZA" dirty="0"/>
              <a:t>Alfredo Dos Santos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10:00 - 11:00 - </a:t>
            </a:r>
            <a:r>
              <a:rPr lang="en-ZA" dirty="0"/>
              <a:t>Azure Security is a shared responsibility but where do we draw the line?</a:t>
            </a:r>
          </a:p>
          <a:p>
            <a:r>
              <a:rPr lang="en-ZA" dirty="0"/>
              <a:t>Francois Pienaar 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11:00 - 12:00 - </a:t>
            </a:r>
            <a:r>
              <a:rPr lang="en-ZA" dirty="0"/>
              <a:t>Azure Security - Secure by Default?</a:t>
            </a:r>
          </a:p>
          <a:p>
            <a:r>
              <a:rPr lang="en-ZA" dirty="0"/>
              <a:t>Matthew Levy 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</a:t>
            </a:r>
            <a:r>
              <a:rPr lang="en-ZA" dirty="0"/>
              <a:t>Azure Information Protection for beginners</a:t>
            </a:r>
          </a:p>
          <a:p>
            <a:r>
              <a:rPr lang="en-ZA" strike="sngStrike" dirty="0"/>
              <a:t>Simon Angling </a:t>
            </a:r>
            <a:r>
              <a:rPr lang="en-ZA" dirty="0">
                <a:solidFill>
                  <a:srgbClr val="FF0000"/>
                </a:solidFill>
              </a:rPr>
              <a:t>Alistair Pugin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481941" y="5175616"/>
            <a:ext cx="9427029" cy="931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491699" y="5005142"/>
            <a:ext cx="2100341" cy="143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5366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127215" y="2549213"/>
            <a:ext cx="658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323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  <vt:lpstr>Timing</vt:lpstr>
      <vt:lpstr>UP NEXT:</vt:lpstr>
      <vt:lpstr>UP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Matthew Levy</cp:lastModifiedBy>
  <cp:revision>23</cp:revision>
  <dcterms:created xsi:type="dcterms:W3CDTF">2019-09-11T14:28:33Z</dcterms:created>
  <dcterms:modified xsi:type="dcterms:W3CDTF">2021-08-13T07:00:08Z</dcterms:modified>
</cp:coreProperties>
</file>