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10BFA-E2DD-4D40-8C7D-4037F76611A9}" v="41" dt="2021-07-16T06:27:13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60811" autoAdjust="0"/>
  </p:normalViewPr>
  <p:slideViewPr>
    <p:cSldViewPr snapToGrid="0" snapToObjects="1">
      <p:cViewPr varScale="1">
        <p:scale>
          <a:sx n="58" d="100"/>
          <a:sy n="58" d="100"/>
        </p:scale>
        <p:origin x="156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Levy" userId="687b95b9-071c-46c3-8399-192c10b763c0" providerId="ADAL" clId="{30710BFA-E2DD-4D40-8C7D-4037F76611A9}"/>
    <pc:docChg chg="undo custSel addSld modSld">
      <pc:chgData name="Matthew Levy" userId="687b95b9-071c-46c3-8399-192c10b763c0" providerId="ADAL" clId="{30710BFA-E2DD-4D40-8C7D-4037F76611A9}" dt="2021-07-16T06:27:32.412" v="1507" actId="20577"/>
      <pc:docMkLst>
        <pc:docMk/>
      </pc:docMkLst>
      <pc:sldChg chg="addSp modSp mod">
        <pc:chgData name="Matthew Levy" userId="687b95b9-071c-46c3-8399-192c10b763c0" providerId="ADAL" clId="{30710BFA-E2DD-4D40-8C7D-4037F76611A9}" dt="2021-07-16T05:32:36.558" v="337" actId="20577"/>
        <pc:sldMkLst>
          <pc:docMk/>
          <pc:sldMk cId="1770972933" sldId="256"/>
        </pc:sldMkLst>
        <pc:spChg chg="mod">
          <ac:chgData name="Matthew Levy" userId="687b95b9-071c-46c3-8399-192c10b763c0" providerId="ADAL" clId="{30710BFA-E2DD-4D40-8C7D-4037F76611A9}" dt="2021-07-16T05:32:36.558" v="337" actId="20577"/>
          <ac:spMkLst>
            <pc:docMk/>
            <pc:sldMk cId="1770972933" sldId="256"/>
            <ac:spMk id="3" creationId="{8C9CDF67-DB8E-D142-9791-876662EF56EC}"/>
          </ac:spMkLst>
        </pc:spChg>
        <pc:spChg chg="add mod">
          <ac:chgData name="Matthew Levy" userId="687b95b9-071c-46c3-8399-192c10b763c0" providerId="ADAL" clId="{30710BFA-E2DD-4D40-8C7D-4037F76611A9}" dt="2021-07-16T05:31:27.437" v="213" actId="1035"/>
          <ac:spMkLst>
            <pc:docMk/>
            <pc:sldMk cId="1770972933" sldId="256"/>
            <ac:spMk id="6" creationId="{9E887E7E-F32F-4F4D-BFBB-753D4E0562C3}"/>
          </ac:spMkLst>
        </pc:spChg>
        <pc:spChg chg="add mod">
          <ac:chgData name="Matthew Levy" userId="687b95b9-071c-46c3-8399-192c10b763c0" providerId="ADAL" clId="{30710BFA-E2DD-4D40-8C7D-4037F76611A9}" dt="2021-07-16T05:31:59.959" v="277" actId="1076"/>
          <ac:spMkLst>
            <pc:docMk/>
            <pc:sldMk cId="1770972933" sldId="256"/>
            <ac:spMk id="9" creationId="{4B9B20EB-9B26-47F1-8F98-BCF78D2E5D7F}"/>
          </ac:spMkLst>
        </pc:spChg>
        <pc:picChg chg="add mod">
          <ac:chgData name="Matthew Levy" userId="687b95b9-071c-46c3-8399-192c10b763c0" providerId="ADAL" clId="{30710BFA-E2DD-4D40-8C7D-4037F76611A9}" dt="2021-07-16T05:31:47.122" v="276" actId="1037"/>
          <ac:picMkLst>
            <pc:docMk/>
            <pc:sldMk cId="1770972933" sldId="256"/>
            <ac:picMk id="8" creationId="{E35D06F0-1F3A-4C50-BB94-EB6BA1ACE160}"/>
          </ac:picMkLst>
        </pc:picChg>
      </pc:sldChg>
      <pc:sldChg chg="addSp delSp modSp mod setBg modNotesTx">
        <pc:chgData name="Matthew Levy" userId="687b95b9-071c-46c3-8399-192c10b763c0" providerId="ADAL" clId="{30710BFA-E2DD-4D40-8C7D-4037F76611A9}" dt="2021-07-16T05:40:54.891" v="373" actId="1076"/>
        <pc:sldMkLst>
          <pc:docMk/>
          <pc:sldMk cId="3737736050" sldId="257"/>
        </pc:sldMkLst>
        <pc:spChg chg="mod">
          <ac:chgData name="Matthew Levy" userId="687b95b9-071c-46c3-8399-192c10b763c0" providerId="ADAL" clId="{30710BFA-E2DD-4D40-8C7D-4037F76611A9}" dt="2021-07-16T05:39:58.657" v="369" actId="26606"/>
          <ac:spMkLst>
            <pc:docMk/>
            <pc:sldMk cId="3737736050" sldId="257"/>
            <ac:spMk id="2" creationId="{B4816B3D-75D7-CC40-B6A1-81B19EBE07AB}"/>
          </ac:spMkLst>
        </pc:spChg>
        <pc:spChg chg="del mod">
          <ac:chgData name="Matthew Levy" userId="687b95b9-071c-46c3-8399-192c10b763c0" providerId="ADAL" clId="{30710BFA-E2DD-4D40-8C7D-4037F76611A9}" dt="2021-07-16T05:39:47.056" v="367" actId="22"/>
          <ac:spMkLst>
            <pc:docMk/>
            <pc:sldMk cId="3737736050" sldId="257"/>
            <ac:spMk id="7" creationId="{4569ABAD-DD5D-7D4F-A8B1-3BA2F069EA82}"/>
          </ac:spMkLst>
        </pc:spChg>
        <pc:spChg chg="add">
          <ac:chgData name="Matthew Levy" userId="687b95b9-071c-46c3-8399-192c10b763c0" providerId="ADAL" clId="{30710BFA-E2DD-4D40-8C7D-4037F76611A9}" dt="2021-07-16T05:39:58.657" v="369" actId="26606"/>
          <ac:spMkLst>
            <pc:docMk/>
            <pc:sldMk cId="3737736050" sldId="257"/>
            <ac:spMk id="9" creationId="{D12DDE76-C203-4047-9998-63900085B5E8}"/>
          </ac:spMkLst>
        </pc:spChg>
        <pc:picChg chg="add mod ord">
          <ac:chgData name="Matthew Levy" userId="687b95b9-071c-46c3-8399-192c10b763c0" providerId="ADAL" clId="{30710BFA-E2DD-4D40-8C7D-4037F76611A9}" dt="2021-07-16T05:39:58.657" v="369" actId="26606"/>
          <ac:picMkLst>
            <pc:docMk/>
            <pc:sldMk cId="3737736050" sldId="257"/>
            <ac:picMk id="4" creationId="{BAB2E7F5-6ED8-4A9D-A69A-49181D7CB8FA}"/>
          </ac:picMkLst>
        </pc:picChg>
        <pc:picChg chg="add mod">
          <ac:chgData name="Matthew Levy" userId="687b95b9-071c-46c3-8399-192c10b763c0" providerId="ADAL" clId="{30710BFA-E2DD-4D40-8C7D-4037F76611A9}" dt="2021-07-16T05:40:54.891" v="373" actId="1076"/>
          <ac:picMkLst>
            <pc:docMk/>
            <pc:sldMk cId="3737736050" sldId="257"/>
            <ac:picMk id="6" creationId="{5D379620-AECD-4C3E-A55B-08F1E0C731AD}"/>
          </ac:picMkLst>
        </pc:picChg>
      </pc:sldChg>
      <pc:sldChg chg="addSp delSp modSp new mod setBg">
        <pc:chgData name="Matthew Levy" userId="687b95b9-071c-46c3-8399-192c10b763c0" providerId="ADAL" clId="{30710BFA-E2DD-4D40-8C7D-4037F76611A9}" dt="2021-07-16T06:24:23.094" v="1475" actId="26606"/>
        <pc:sldMkLst>
          <pc:docMk/>
          <pc:sldMk cId="2578430656" sldId="258"/>
        </pc:sldMkLst>
        <pc:spChg chg="mod">
          <ac:chgData name="Matthew Levy" userId="687b95b9-071c-46c3-8399-192c10b763c0" providerId="ADAL" clId="{30710BFA-E2DD-4D40-8C7D-4037F76611A9}" dt="2021-07-16T06:24:23.094" v="1475" actId="26606"/>
          <ac:spMkLst>
            <pc:docMk/>
            <pc:sldMk cId="2578430656" sldId="258"/>
            <ac:spMk id="2" creationId="{777C55CC-DD17-49DB-B1B9-E16D34D5BF97}"/>
          </ac:spMkLst>
        </pc:spChg>
        <pc:spChg chg="mod ord">
          <ac:chgData name="Matthew Levy" userId="687b95b9-071c-46c3-8399-192c10b763c0" providerId="ADAL" clId="{30710BFA-E2DD-4D40-8C7D-4037F76611A9}" dt="2021-07-16T06:24:23.094" v="1475" actId="26606"/>
          <ac:spMkLst>
            <pc:docMk/>
            <pc:sldMk cId="2578430656" sldId="258"/>
            <ac:spMk id="3" creationId="{EBA5F61B-2EF8-47A7-97E6-2B41B2E95A10}"/>
          </ac:spMkLst>
        </pc:spChg>
        <pc:spChg chg="add del">
          <ac:chgData name="Matthew Levy" userId="687b95b9-071c-46c3-8399-192c10b763c0" providerId="ADAL" clId="{30710BFA-E2DD-4D40-8C7D-4037F76611A9}" dt="2021-07-16T06:24:23.085" v="1474" actId="26606"/>
          <ac:spMkLst>
            <pc:docMk/>
            <pc:sldMk cId="2578430656" sldId="258"/>
            <ac:spMk id="10" creationId="{4038CB10-1F5C-4D54-9DF7-12586DE5B007}"/>
          </ac:spMkLst>
        </pc:spChg>
        <pc:spChg chg="add del">
          <ac:chgData name="Matthew Levy" userId="687b95b9-071c-46c3-8399-192c10b763c0" providerId="ADAL" clId="{30710BFA-E2DD-4D40-8C7D-4037F76611A9}" dt="2021-07-16T06:24:23.085" v="1474" actId="26606"/>
          <ac:spMkLst>
            <pc:docMk/>
            <pc:sldMk cId="2578430656" sldId="258"/>
            <ac:spMk id="12" creationId="{36D30126-6314-4A93-B27E-5C66CF781924}"/>
          </ac:spMkLst>
        </pc:spChg>
        <pc:spChg chg="add del">
          <ac:chgData name="Matthew Levy" userId="687b95b9-071c-46c3-8399-192c10b763c0" providerId="ADAL" clId="{30710BFA-E2DD-4D40-8C7D-4037F76611A9}" dt="2021-07-16T06:24:23.085" v="1474" actId="26606"/>
          <ac:spMkLst>
            <pc:docMk/>
            <pc:sldMk cId="2578430656" sldId="258"/>
            <ac:spMk id="14" creationId="{73ED6512-6858-4552-B699-9A97FE9A4EA2}"/>
          </ac:spMkLst>
        </pc:spChg>
        <pc:spChg chg="add">
          <ac:chgData name="Matthew Levy" userId="687b95b9-071c-46c3-8399-192c10b763c0" providerId="ADAL" clId="{30710BFA-E2DD-4D40-8C7D-4037F76611A9}" dt="2021-07-16T06:24:23.094" v="1475" actId="26606"/>
          <ac:spMkLst>
            <pc:docMk/>
            <pc:sldMk cId="2578430656" sldId="258"/>
            <ac:spMk id="18" creationId="{7F57BEA8-497D-4AA8-8A18-BDCD696B25FE}"/>
          </ac:spMkLst>
        </pc:spChg>
        <pc:picChg chg="add mod">
          <ac:chgData name="Matthew Levy" userId="687b95b9-071c-46c3-8399-192c10b763c0" providerId="ADAL" clId="{30710BFA-E2DD-4D40-8C7D-4037F76611A9}" dt="2021-07-16T06:24:23.094" v="1475" actId="26606"/>
          <ac:picMkLst>
            <pc:docMk/>
            <pc:sldMk cId="2578430656" sldId="258"/>
            <ac:picMk id="5" creationId="{9987BEDA-B243-4954-B9F6-7AEAAB7E3C2C}"/>
          </ac:picMkLst>
        </pc:picChg>
        <pc:cxnChg chg="add">
          <ac:chgData name="Matthew Levy" userId="687b95b9-071c-46c3-8399-192c10b763c0" providerId="ADAL" clId="{30710BFA-E2DD-4D40-8C7D-4037F76611A9}" dt="2021-07-16T06:24:23.094" v="1475" actId="26606"/>
          <ac:cxnSpMkLst>
            <pc:docMk/>
            <pc:sldMk cId="2578430656" sldId="258"/>
            <ac:cxnSpMk id="16" creationId="{AD7193FB-6AE6-4B3B-8F89-56B55DD63B4D}"/>
          </ac:cxnSpMkLst>
        </pc:cxnChg>
        <pc:cxnChg chg="add">
          <ac:chgData name="Matthew Levy" userId="687b95b9-071c-46c3-8399-192c10b763c0" providerId="ADAL" clId="{30710BFA-E2DD-4D40-8C7D-4037F76611A9}" dt="2021-07-16T06:24:23.094" v="1475" actId="26606"/>
          <ac:cxnSpMkLst>
            <pc:docMk/>
            <pc:sldMk cId="2578430656" sldId="258"/>
            <ac:cxnSpMk id="17" creationId="{D2E961F1-4A28-4A5F-BBD4-6E400E5E6C75}"/>
          </ac:cxnSpMkLst>
        </pc:cxnChg>
        <pc:cxnChg chg="add">
          <ac:chgData name="Matthew Levy" userId="687b95b9-071c-46c3-8399-192c10b763c0" providerId="ADAL" clId="{30710BFA-E2DD-4D40-8C7D-4037F76611A9}" dt="2021-07-16T06:24:23.094" v="1475" actId="26606"/>
          <ac:cxnSpMkLst>
            <pc:docMk/>
            <pc:sldMk cId="2578430656" sldId="258"/>
            <ac:cxnSpMk id="19" creationId="{A82415D3-DDE5-4D63-8CB3-23A5EC581B27}"/>
          </ac:cxnSpMkLst>
        </pc:cxnChg>
      </pc:sldChg>
      <pc:sldChg chg="addSp delSp modSp new mod modTransition modNotesTx">
        <pc:chgData name="Matthew Levy" userId="687b95b9-071c-46c3-8399-192c10b763c0" providerId="ADAL" clId="{30710BFA-E2DD-4D40-8C7D-4037F76611A9}" dt="2021-07-16T05:46:21.157" v="522" actId="20577"/>
        <pc:sldMkLst>
          <pc:docMk/>
          <pc:sldMk cId="2499966373" sldId="259"/>
        </pc:sldMkLst>
        <pc:spChg chg="mod">
          <ac:chgData name="Matthew Levy" userId="687b95b9-071c-46c3-8399-192c10b763c0" providerId="ADAL" clId="{30710BFA-E2DD-4D40-8C7D-4037F76611A9}" dt="2021-07-16T05:44:50.981" v="488" actId="20577"/>
          <ac:spMkLst>
            <pc:docMk/>
            <pc:sldMk cId="2499966373" sldId="259"/>
            <ac:spMk id="2" creationId="{9D2B57E4-72B2-4ACF-BD80-12C81F0916F2}"/>
          </ac:spMkLst>
        </pc:spChg>
        <pc:spChg chg="add del mod">
          <ac:chgData name="Matthew Levy" userId="687b95b9-071c-46c3-8399-192c10b763c0" providerId="ADAL" clId="{30710BFA-E2DD-4D40-8C7D-4037F76611A9}" dt="2021-07-16T05:45:59.526" v="502" actId="20577"/>
          <ac:spMkLst>
            <pc:docMk/>
            <pc:sldMk cId="2499966373" sldId="259"/>
            <ac:spMk id="3" creationId="{C36BA660-DB04-4D90-BFDC-E75CB89E339B}"/>
          </ac:spMkLst>
        </pc:spChg>
        <pc:picChg chg="add mod">
          <ac:chgData name="Matthew Levy" userId="687b95b9-071c-46c3-8399-192c10b763c0" providerId="ADAL" clId="{30710BFA-E2DD-4D40-8C7D-4037F76611A9}" dt="2021-07-16T05:44:28.677" v="474" actId="1038"/>
          <ac:picMkLst>
            <pc:docMk/>
            <pc:sldMk cId="2499966373" sldId="259"/>
            <ac:picMk id="4" creationId="{F63187A5-7DFC-43AB-8E84-7DC4847D995E}"/>
          </ac:picMkLst>
        </pc:picChg>
        <pc:picChg chg="add del mod">
          <ac:chgData name="Matthew Levy" userId="687b95b9-071c-46c3-8399-192c10b763c0" providerId="ADAL" clId="{30710BFA-E2DD-4D40-8C7D-4037F76611A9}" dt="2021-07-16T05:43:17.472" v="400"/>
          <ac:picMkLst>
            <pc:docMk/>
            <pc:sldMk cId="2499966373" sldId="259"/>
            <ac:picMk id="5" creationId="{1A941BBB-D3C3-46D6-B576-0005E5643B35}"/>
          </ac:picMkLst>
        </pc:picChg>
      </pc:sldChg>
      <pc:sldChg chg="addSp delSp modSp mod modNotesTx">
        <pc:chgData name="Matthew Levy" userId="687b95b9-071c-46c3-8399-192c10b763c0" providerId="ADAL" clId="{30710BFA-E2DD-4D40-8C7D-4037F76611A9}" dt="2021-07-16T05:52:07.716" v="737" actId="20577"/>
        <pc:sldMkLst>
          <pc:docMk/>
          <pc:sldMk cId="2379308132" sldId="260"/>
        </pc:sldMkLst>
        <pc:spChg chg="mod">
          <ac:chgData name="Matthew Levy" userId="687b95b9-071c-46c3-8399-192c10b763c0" providerId="ADAL" clId="{30710BFA-E2DD-4D40-8C7D-4037F76611A9}" dt="2021-07-16T05:47:15.341" v="554" actId="20577"/>
          <ac:spMkLst>
            <pc:docMk/>
            <pc:sldMk cId="2379308132" sldId="260"/>
            <ac:spMk id="2" creationId="{9D2B57E4-72B2-4ACF-BD80-12C81F0916F2}"/>
          </ac:spMkLst>
        </pc:spChg>
        <pc:spChg chg="del mod">
          <ac:chgData name="Matthew Levy" userId="687b95b9-071c-46c3-8399-192c10b763c0" providerId="ADAL" clId="{30710BFA-E2DD-4D40-8C7D-4037F76611A9}" dt="2021-07-16T05:47:27.677" v="556"/>
          <ac:spMkLst>
            <pc:docMk/>
            <pc:sldMk cId="2379308132" sldId="260"/>
            <ac:spMk id="3" creationId="{C36BA660-DB04-4D90-BFDC-E75CB89E339B}"/>
          </ac:spMkLst>
        </pc:spChg>
        <pc:picChg chg="add mod">
          <ac:chgData name="Matthew Levy" userId="687b95b9-071c-46c3-8399-192c10b763c0" providerId="ADAL" clId="{30710BFA-E2DD-4D40-8C7D-4037F76611A9}" dt="2021-07-16T05:47:40.318" v="558" actId="14100"/>
          <ac:picMkLst>
            <pc:docMk/>
            <pc:sldMk cId="2379308132" sldId="260"/>
            <ac:picMk id="1026" creationId="{F3A73837-C532-4B28-A654-4DB74B847B71}"/>
          </ac:picMkLst>
        </pc:picChg>
      </pc:sldChg>
      <pc:sldChg chg="modSp add mod modTransition modNotesTx">
        <pc:chgData name="Matthew Levy" userId="687b95b9-071c-46c3-8399-192c10b763c0" providerId="ADAL" clId="{30710BFA-E2DD-4D40-8C7D-4037F76611A9}" dt="2021-07-16T06:01:46.508" v="1121" actId="20577"/>
        <pc:sldMkLst>
          <pc:docMk/>
          <pc:sldMk cId="3544459239" sldId="261"/>
        </pc:sldMkLst>
        <pc:spChg chg="mod">
          <ac:chgData name="Matthew Levy" userId="687b95b9-071c-46c3-8399-192c10b763c0" providerId="ADAL" clId="{30710BFA-E2DD-4D40-8C7D-4037F76611A9}" dt="2021-07-16T05:52:51.586" v="754" actId="20577"/>
          <ac:spMkLst>
            <pc:docMk/>
            <pc:sldMk cId="3544459239" sldId="261"/>
            <ac:spMk id="2" creationId="{9D2B57E4-72B2-4ACF-BD80-12C81F0916F2}"/>
          </ac:spMkLst>
        </pc:spChg>
        <pc:picChg chg="mod">
          <ac:chgData name="Matthew Levy" userId="687b95b9-071c-46c3-8399-192c10b763c0" providerId="ADAL" clId="{30710BFA-E2DD-4D40-8C7D-4037F76611A9}" dt="2021-07-16T05:53:05.670" v="755" actId="14826"/>
          <ac:picMkLst>
            <pc:docMk/>
            <pc:sldMk cId="3544459239" sldId="261"/>
            <ac:picMk id="1026" creationId="{F3A73837-C532-4B28-A654-4DB74B847B71}"/>
          </ac:picMkLst>
        </pc:picChg>
      </pc:sldChg>
      <pc:sldChg chg="modSp add mod modNotesTx">
        <pc:chgData name="Matthew Levy" userId="687b95b9-071c-46c3-8399-192c10b763c0" providerId="ADAL" clId="{30710BFA-E2DD-4D40-8C7D-4037F76611A9}" dt="2021-07-16T06:08:19.205" v="1182" actId="20577"/>
        <pc:sldMkLst>
          <pc:docMk/>
          <pc:sldMk cId="3446910069" sldId="262"/>
        </pc:sldMkLst>
        <pc:spChg chg="mod">
          <ac:chgData name="Matthew Levy" userId="687b95b9-071c-46c3-8399-192c10b763c0" providerId="ADAL" clId="{30710BFA-E2DD-4D40-8C7D-4037F76611A9}" dt="2021-07-16T06:04:15.150" v="1149" actId="20577"/>
          <ac:spMkLst>
            <pc:docMk/>
            <pc:sldMk cId="3446910069" sldId="262"/>
            <ac:spMk id="2" creationId="{9D2B57E4-72B2-4ACF-BD80-12C81F0916F2}"/>
          </ac:spMkLst>
        </pc:spChg>
        <pc:picChg chg="mod">
          <ac:chgData name="Matthew Levy" userId="687b95b9-071c-46c3-8399-192c10b763c0" providerId="ADAL" clId="{30710BFA-E2DD-4D40-8C7D-4037F76611A9}" dt="2021-07-16T06:04:24.923" v="1150" actId="14826"/>
          <ac:picMkLst>
            <pc:docMk/>
            <pc:sldMk cId="3446910069" sldId="262"/>
            <ac:picMk id="1026" creationId="{F3A73837-C532-4B28-A654-4DB74B847B71}"/>
          </ac:picMkLst>
        </pc:picChg>
      </pc:sldChg>
      <pc:sldChg chg="addSp delSp modSp add mod modNotesTx">
        <pc:chgData name="Matthew Levy" userId="687b95b9-071c-46c3-8399-192c10b763c0" providerId="ADAL" clId="{30710BFA-E2DD-4D40-8C7D-4037F76611A9}" dt="2021-07-16T06:21:57.410" v="1468" actId="1076"/>
        <pc:sldMkLst>
          <pc:docMk/>
          <pc:sldMk cId="2928807801" sldId="263"/>
        </pc:sldMkLst>
        <pc:spChg chg="mod">
          <ac:chgData name="Matthew Levy" userId="687b95b9-071c-46c3-8399-192c10b763c0" providerId="ADAL" clId="{30710BFA-E2DD-4D40-8C7D-4037F76611A9}" dt="2021-07-16T06:12:25.524" v="1210" actId="20577"/>
          <ac:spMkLst>
            <pc:docMk/>
            <pc:sldMk cId="2928807801" sldId="263"/>
            <ac:spMk id="2" creationId="{9D2B57E4-72B2-4ACF-BD80-12C81F0916F2}"/>
          </ac:spMkLst>
        </pc:spChg>
        <pc:spChg chg="add mod">
          <ac:chgData name="Matthew Levy" userId="687b95b9-071c-46c3-8399-192c10b763c0" providerId="ADAL" clId="{30710BFA-E2DD-4D40-8C7D-4037F76611A9}" dt="2021-07-16T06:21:37.741" v="1465" actId="1076"/>
          <ac:spMkLst>
            <pc:docMk/>
            <pc:sldMk cId="2928807801" sldId="263"/>
            <ac:spMk id="3" creationId="{F8401E66-F3F5-4A91-A511-46E4309D44B2}"/>
          </ac:spMkLst>
        </pc:spChg>
        <pc:picChg chg="del">
          <ac:chgData name="Matthew Levy" userId="687b95b9-071c-46c3-8399-192c10b763c0" providerId="ADAL" clId="{30710BFA-E2DD-4D40-8C7D-4037F76611A9}" dt="2021-07-16T06:15:23.828" v="1211" actId="478"/>
          <ac:picMkLst>
            <pc:docMk/>
            <pc:sldMk cId="2928807801" sldId="263"/>
            <ac:picMk id="1026" creationId="{F3A73837-C532-4B28-A654-4DB74B847B71}"/>
          </ac:picMkLst>
        </pc:picChg>
        <pc:picChg chg="add mod">
          <ac:chgData name="Matthew Levy" userId="687b95b9-071c-46c3-8399-192c10b763c0" providerId="ADAL" clId="{30710BFA-E2DD-4D40-8C7D-4037F76611A9}" dt="2021-07-16T06:21:57.410" v="1468" actId="1076"/>
          <ac:picMkLst>
            <pc:docMk/>
            <pc:sldMk cId="2928807801" sldId="263"/>
            <ac:picMk id="2050" creationId="{DA4CFC5B-585B-42E0-BD91-721F591CAE4B}"/>
          </ac:picMkLst>
        </pc:picChg>
      </pc:sldChg>
      <pc:sldChg chg="addSp delSp modSp new mod setBg">
        <pc:chgData name="Matthew Levy" userId="687b95b9-071c-46c3-8399-192c10b763c0" providerId="ADAL" clId="{30710BFA-E2DD-4D40-8C7D-4037F76611A9}" dt="2021-07-16T06:22:49.894" v="1471" actId="26606"/>
        <pc:sldMkLst>
          <pc:docMk/>
          <pc:sldMk cId="2292373271" sldId="264"/>
        </pc:sldMkLst>
        <pc:spChg chg="del">
          <ac:chgData name="Matthew Levy" userId="687b95b9-071c-46c3-8399-192c10b763c0" providerId="ADAL" clId="{30710BFA-E2DD-4D40-8C7D-4037F76611A9}" dt="2021-07-16T06:22:49.894" v="1471" actId="26606"/>
          <ac:spMkLst>
            <pc:docMk/>
            <pc:sldMk cId="2292373271" sldId="264"/>
            <ac:spMk id="2" creationId="{24B91FAC-F075-482E-A440-C124796C9286}"/>
          </ac:spMkLst>
        </pc:spChg>
        <pc:spChg chg="del">
          <ac:chgData name="Matthew Levy" userId="687b95b9-071c-46c3-8399-192c10b763c0" providerId="ADAL" clId="{30710BFA-E2DD-4D40-8C7D-4037F76611A9}" dt="2021-07-16T06:22:45.419" v="1470"/>
          <ac:spMkLst>
            <pc:docMk/>
            <pc:sldMk cId="2292373271" sldId="264"/>
            <ac:spMk id="3" creationId="{04AE835A-9CC9-45B4-9BF9-D2F5301A8B7F}"/>
          </ac:spMkLst>
        </pc:spChg>
        <pc:picChg chg="add mod">
          <ac:chgData name="Matthew Levy" userId="687b95b9-071c-46c3-8399-192c10b763c0" providerId="ADAL" clId="{30710BFA-E2DD-4D40-8C7D-4037F76611A9}" dt="2021-07-16T06:22:49.894" v="1471" actId="26606"/>
          <ac:picMkLst>
            <pc:docMk/>
            <pc:sldMk cId="2292373271" sldId="264"/>
            <ac:picMk id="3074" creationId="{A2E33F97-3202-4254-8150-D7A43AC2901E}"/>
          </ac:picMkLst>
        </pc:picChg>
      </pc:sldChg>
      <pc:sldChg chg="modSp new mod">
        <pc:chgData name="Matthew Levy" userId="687b95b9-071c-46c3-8399-192c10b763c0" providerId="ADAL" clId="{30710BFA-E2DD-4D40-8C7D-4037F76611A9}" dt="2021-07-16T06:26:50.993" v="1497"/>
        <pc:sldMkLst>
          <pc:docMk/>
          <pc:sldMk cId="750865487" sldId="265"/>
        </pc:sldMkLst>
        <pc:spChg chg="mod">
          <ac:chgData name="Matthew Levy" userId="687b95b9-071c-46c3-8399-192c10b763c0" providerId="ADAL" clId="{30710BFA-E2DD-4D40-8C7D-4037F76611A9}" dt="2021-07-16T06:25:02.438" v="1492" actId="20577"/>
          <ac:spMkLst>
            <pc:docMk/>
            <pc:sldMk cId="750865487" sldId="265"/>
            <ac:spMk id="2" creationId="{7A96DF3E-FABE-4DBE-9811-98F7D4DF7718}"/>
          </ac:spMkLst>
        </pc:spChg>
        <pc:spChg chg="mod">
          <ac:chgData name="Matthew Levy" userId="687b95b9-071c-46c3-8399-192c10b763c0" providerId="ADAL" clId="{30710BFA-E2DD-4D40-8C7D-4037F76611A9}" dt="2021-07-16T06:26:50.993" v="1497"/>
          <ac:spMkLst>
            <pc:docMk/>
            <pc:sldMk cId="750865487" sldId="265"/>
            <ac:spMk id="3" creationId="{2B27FC78-1EBD-4C3A-9AAC-88836178AAE9}"/>
          </ac:spMkLst>
        </pc:spChg>
      </pc:sldChg>
      <pc:sldChg chg="modSp new mod">
        <pc:chgData name="Matthew Levy" userId="687b95b9-071c-46c3-8399-192c10b763c0" providerId="ADAL" clId="{30710BFA-E2DD-4D40-8C7D-4037F76611A9}" dt="2021-07-16T06:27:32.412" v="1507" actId="20577"/>
        <pc:sldMkLst>
          <pc:docMk/>
          <pc:sldMk cId="933809993" sldId="266"/>
        </pc:sldMkLst>
        <pc:spChg chg="mod">
          <ac:chgData name="Matthew Levy" userId="687b95b9-071c-46c3-8399-192c10b763c0" providerId="ADAL" clId="{30710BFA-E2DD-4D40-8C7D-4037F76611A9}" dt="2021-07-16T06:27:32.412" v="1507" actId="20577"/>
          <ac:spMkLst>
            <pc:docMk/>
            <pc:sldMk cId="933809993" sldId="266"/>
            <ac:spMk id="2" creationId="{A321194D-0815-42C1-9C07-99241A3993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168CD-76FA-4484-BEFE-500513349027}" type="datetimeFigureOut">
              <a:rPr lang="en-ZA" smtClean="0"/>
              <a:t>16/07/2021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E72DD-8D0B-4572-B393-00262B4D52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617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enterprise-users/groups-dynamic-membershi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privileged-identity-management/pim-configu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It provides you with capabilities to ensure that the right people have the right access to the right resources.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72DD-8D0B-4572-B393-00262B4D5237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211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Identity Governance give organizations the ability to do the following tasks across employees, business partners and vendors, and across services and applications both on-premises and in clouds: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Govern the identity lifecycle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Govern access lifecycle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Secure privileged access for administration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Auditable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E72DD-8D0B-4572-B393-00262B4D5237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415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Identity lifecycle management is the foundation for Identity Governance</a:t>
            </a:r>
          </a:p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AAD Premium integrates with Workday and SuccessFactors (Human Capital Management (HCM) systems)</a:t>
            </a:r>
          </a:p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MIM can import from on-prem HCM systems such as SAP, Oracle etc.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E72DD-8D0B-4572-B393-00262B4D5237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27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Typically, IT delegates access approval decisions to business decision makers. Furthermore, IT can involve the users themselves.</a:t>
            </a:r>
          </a:p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Organizations </a:t>
            </a:r>
            <a:r>
              <a:rPr lang="en-GB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automateaccess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lifecycle process through technologies such as </a:t>
            </a:r>
            <a:r>
              <a:rPr lang="en-GB" b="0" i="0" u="none" strike="noStrike" dirty="0">
                <a:effectLst/>
                <a:latin typeface="Segoe UI" panose="020B0502040204020203" pitchFamily="34" charset="0"/>
                <a:hlinkClick r:id="rId3"/>
              </a:rPr>
              <a:t>dynamic groups</a:t>
            </a:r>
            <a:r>
              <a:rPr lang="en-GB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and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System for Cross-Domain Identity Management (SCIM) (REST API endpoints)</a:t>
            </a:r>
          </a:p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Then access can be reviewed regularly using AAD Access reviews.</a:t>
            </a:r>
          </a:p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Entitlement management enables you to define how users REQUEST access across packages of GROUP and TEAM membership, application roles and SharePoint roles.</a:t>
            </a:r>
          </a:p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Conditional Access policies – Such as Terms of Use (POPIA)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E72DD-8D0B-4572-B393-00262B4D5237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31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  <a:latin typeface="Segoe UI" panose="020B0502040204020203" pitchFamily="34" charset="0"/>
                <a:hlinkClick r:id="rId3"/>
              </a:rPr>
              <a:t>Azure AD Privileged Identity Management (PIM)</a:t>
            </a:r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provides additional controls tailored to securing admin access rights. </a:t>
            </a:r>
          </a:p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Just-in-time access, alerting capabilities. CA and MFA</a:t>
            </a:r>
          </a:p>
          <a:p>
            <a:r>
              <a:rPr lang="en-GB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As with other forms of access, organizations can use access reviews to configure recurring access recertification for all users in administrator roles.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E72DD-8D0B-4572-B393-00262B4D5237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18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E72DD-8D0B-4572-B393-00262B4D5237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87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azure/active-directory/governance/identity-governance-overview?WT.mc_id=EM-MVP-5003430" TargetMode="External"/><Relationship Id="rId2" Type="http://schemas.openxmlformats.org/officeDocument/2006/relationships/hyperlink" Target="https://docs.microsoft.com/en-us/microsoft-365/solutions/b2b-extranet?view=o365-worldwide&amp;WT.mc_id=EM-MVP-50034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microsoft-365/solutions/collaborate-with-people-outside-your-organization?view=o365-worldwide&amp;WT.mc_id=EM-MVP-500343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F02ACB7-ADB0-0243-A286-FCCF1698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926663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Active Directory Coolness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Z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 overview of some of the lesser used features</a:t>
            </a:r>
            <a:endParaRPr lang="en-US" dirty="0"/>
          </a:p>
          <a:p>
            <a:r>
              <a:rPr lang="en-US" dirty="0"/>
              <a:t>Matthew Levy</a:t>
            </a:r>
          </a:p>
          <a:p>
            <a:r>
              <a:rPr lang="en-US" dirty="0"/>
              <a:t>Enterprise Mobility MVP</a:t>
            </a:r>
          </a:p>
          <a:p>
            <a:r>
              <a:rPr lang="en-US" dirty="0"/>
              <a:t>https://mattchatt.co.za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3211"/>
            <a:ext cx="12192000" cy="411956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E887E7E-F32F-4F4D-BFBB-753D4E0562C3}"/>
              </a:ext>
            </a:extLst>
          </p:cNvPr>
          <p:cNvSpPr/>
          <p:nvPr/>
        </p:nvSpPr>
        <p:spPr>
          <a:xfrm>
            <a:off x="243853" y="4355332"/>
            <a:ext cx="1974771" cy="2017811"/>
          </a:xfrm>
          <a:prstGeom prst="ellipse">
            <a:avLst/>
          </a:prstGeom>
          <a:blipFill dpi="0" rotWithShape="1">
            <a:blip r:embed="rId4"/>
            <a:srcRect/>
            <a:stretch>
              <a:fillRect l="2000" r="-23000" b="1000"/>
            </a:stretch>
          </a:blipFill>
          <a:ln w="133350">
            <a:solidFill>
              <a:srgbClr val="FC9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202" tIns="51600" rIns="103202" bIns="516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Image result for twitter icon">
            <a:extLst>
              <a:ext uri="{FF2B5EF4-FFF2-40B4-BE49-F238E27FC236}">
                <a16:creationId xmlns:a16="http://schemas.microsoft.com/office/drawing/2014/main" id="{E35D06F0-1F3A-4C50-BB94-EB6BA1ACE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08" b="89691" l="10000" r="90000">
                        <a14:foregroundMark x1="18966" y1="7474" x2="18966" y2="7474"/>
                        <a14:foregroundMark x1="64483" y1="3608" x2="64483" y2="36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63" y="5367822"/>
            <a:ext cx="859185" cy="574765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9B20EB-9B26-47F1-8F98-BCF78D2E5D7F}"/>
              </a:ext>
            </a:extLst>
          </p:cNvPr>
          <p:cNvSpPr/>
          <p:nvPr/>
        </p:nvSpPr>
        <p:spPr>
          <a:xfrm>
            <a:off x="2090180" y="5310415"/>
            <a:ext cx="1408591" cy="509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9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@</a:t>
            </a:r>
            <a:r>
              <a:rPr kumimoji="0" lang="en-US" sz="2709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skrods</a:t>
            </a:r>
            <a:endParaRPr kumimoji="0" lang="en-US" sz="2709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97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DF3E-FABE-4DBE-9811-98F7D4DF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FC78-1EBD-4C3A-9AAC-88836178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Create a B2B extranet with managed guests | Microsoft Docs</a:t>
            </a:r>
            <a:endParaRPr lang="en-GB" dirty="0"/>
          </a:p>
          <a:p>
            <a:r>
              <a:rPr lang="en-ZA" dirty="0">
                <a:hlinkClick r:id="rId3"/>
              </a:rPr>
              <a:t>Identity Governance - Azure Active Directory | Microsoft Docs</a:t>
            </a:r>
            <a:endParaRPr lang="en-ZA" dirty="0"/>
          </a:p>
          <a:p>
            <a:r>
              <a:rPr lang="en-GB" dirty="0">
                <a:hlinkClick r:id="rId4"/>
              </a:rPr>
              <a:t>Collaborating with people outside your organization | Microsoft Docs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086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194D-0815-42C1-9C07-99241A39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F2AB-F3E2-4FE9-97BF-70333AB0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380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Identity Governance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B2E7F5-6ED8-4A9D-A69A-49181D7CB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1083" y="640080"/>
            <a:ext cx="4941237" cy="5578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9620-AECD-4C3E-A55B-08F1E0C73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808" y="4367892"/>
            <a:ext cx="1146966" cy="12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7E4-72B2-4ACF-BD80-12C81F09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A660-DB04-4D90-BFDC-E75CB89E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Govern the identity lifecycle</a:t>
            </a:r>
          </a:p>
          <a:p>
            <a:r>
              <a:rPr lang="en-GB" dirty="0"/>
              <a:t>Govern access lifecycle</a:t>
            </a:r>
          </a:p>
          <a:p>
            <a:r>
              <a:rPr lang="en-GB" dirty="0"/>
              <a:t>Secure privileged access for administration</a:t>
            </a:r>
          </a:p>
          <a:p>
            <a:r>
              <a:rPr lang="en-GB" dirty="0"/>
              <a:t>Auditable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187A5-7DFC-43AB-8E84-7DC4847D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350" y="154305"/>
            <a:ext cx="1488295" cy="16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66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7E4-72B2-4ACF-BD80-12C81F09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Lifecycle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187A5-7DFC-43AB-8E84-7DC4847D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350" y="154305"/>
            <a:ext cx="1488295" cy="1680333"/>
          </a:xfrm>
          <a:prstGeom prst="rect">
            <a:avLst/>
          </a:prstGeom>
        </p:spPr>
      </p:pic>
      <p:pic>
        <p:nvPicPr>
          <p:cNvPr id="1026" name="Picture 2" descr="Identity lifecycle">
            <a:extLst>
              <a:ext uri="{FF2B5EF4-FFF2-40B4-BE49-F238E27FC236}">
                <a16:creationId xmlns:a16="http://schemas.microsoft.com/office/drawing/2014/main" id="{F3A73837-C532-4B28-A654-4DB74B847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71" y="1703747"/>
            <a:ext cx="5624052" cy="418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308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7E4-72B2-4ACF-BD80-12C81F09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lifecycle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187A5-7DFC-43AB-8E84-7DC4847D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350" y="154305"/>
            <a:ext cx="1488295" cy="16803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3A73837-C532-4B28-A654-4DB74B847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/>
        </p:blipFill>
        <p:spPr bwMode="auto">
          <a:xfrm>
            <a:off x="3008671" y="1745205"/>
            <a:ext cx="5624052" cy="410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459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7E4-72B2-4ACF-BD80-12C81F09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Privileged access lifecycle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187A5-7DFC-43AB-8E84-7DC4847D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350" y="154305"/>
            <a:ext cx="1488295" cy="16803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3A73837-C532-4B28-A654-4DB74B847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/>
        </p:blipFill>
        <p:spPr bwMode="auto">
          <a:xfrm>
            <a:off x="3187686" y="1745205"/>
            <a:ext cx="5266021" cy="410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10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7E4-72B2-4ACF-BD80-12C81F09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Entitlement management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3187A5-7DFC-43AB-8E84-7DC4847D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350" y="154305"/>
            <a:ext cx="1488295" cy="16803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1E66-F3F5-4A91-A511-46E4309D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Catalog</a:t>
            </a:r>
          </a:p>
          <a:p>
            <a:pPr lvl="1"/>
            <a:r>
              <a:rPr lang="en-US" dirty="0"/>
              <a:t>Resources (Groups, Teams, Sites)</a:t>
            </a:r>
          </a:p>
          <a:p>
            <a:r>
              <a:rPr lang="en-US" dirty="0"/>
              <a:t>Access Package</a:t>
            </a:r>
          </a:p>
          <a:p>
            <a:pPr lvl="1"/>
            <a:r>
              <a:rPr lang="en-US" dirty="0"/>
              <a:t>Resources (from catalog)</a:t>
            </a:r>
          </a:p>
          <a:p>
            <a:pPr lvl="1"/>
            <a:r>
              <a:rPr lang="en-US" dirty="0"/>
              <a:t>Roles</a:t>
            </a:r>
          </a:p>
          <a:p>
            <a:pPr lvl="1"/>
            <a:r>
              <a:rPr lang="en-US" dirty="0"/>
              <a:t>Who (Internal users, external users, assigned users)</a:t>
            </a:r>
          </a:p>
          <a:p>
            <a:pPr lvl="1"/>
            <a:r>
              <a:rPr lang="en-US" dirty="0"/>
              <a:t>Approval</a:t>
            </a:r>
          </a:p>
          <a:p>
            <a:pPr lvl="1"/>
            <a:r>
              <a:rPr lang="en-US" dirty="0"/>
              <a:t>Lifecycle (Expiration, access reviews)</a:t>
            </a:r>
            <a:endParaRPr lang="en-ZA" dirty="0"/>
          </a:p>
        </p:txBody>
      </p:sp>
      <p:pic>
        <p:nvPicPr>
          <p:cNvPr id="2050" name="Picture 2" descr="Access package and policies">
            <a:extLst>
              <a:ext uri="{FF2B5EF4-FFF2-40B4-BE49-F238E27FC236}">
                <a16:creationId xmlns:a16="http://schemas.microsoft.com/office/drawing/2014/main" id="{DA4CFC5B-585B-42E0-BD91-721F591CA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52" y="2848861"/>
            <a:ext cx="2534248" cy="23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807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ntitlement management overview">
            <a:extLst>
              <a:ext uri="{FF2B5EF4-FFF2-40B4-BE49-F238E27FC236}">
                <a16:creationId xmlns:a16="http://schemas.microsoft.com/office/drawing/2014/main" id="{A2E33F97-3202-4254-8150-D7A43AC290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8902" y="643466"/>
            <a:ext cx="655419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37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C55CC-DD17-49DB-B1B9-E16D34D5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F61B-2EF8-47A7-97E6-2B41B2E9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Secure and Managed Business to Business Collaboration with Azure AD B2B Extranets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87BEDA-B243-4954-B9F6-7AEAAB7E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92" y="2427541"/>
            <a:ext cx="764731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3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65</TotalTime>
  <Words>384</Words>
  <Application>Microsoft Office PowerPoint</Application>
  <PresentationFormat>Widescreen</PresentationFormat>
  <Paragraphs>54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Azure Active Directory Coolness</vt:lpstr>
      <vt:lpstr>Identity Governance </vt:lpstr>
      <vt:lpstr>Capabilities</vt:lpstr>
      <vt:lpstr>Identity Lifecycle</vt:lpstr>
      <vt:lpstr>Access lifecycle</vt:lpstr>
      <vt:lpstr>Privileged access lifecycle</vt:lpstr>
      <vt:lpstr>Entitlement management</vt:lpstr>
      <vt:lpstr>PowerPoint Presentation</vt:lpstr>
      <vt:lpstr>DEMO</vt:lpstr>
      <vt:lpstr>Useful Resources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Active Directory Coolness</dc:title>
  <dc:creator>Matthew Levy</dc:creator>
  <cp:lastModifiedBy>Matthew Levy</cp:lastModifiedBy>
  <cp:revision>1</cp:revision>
  <dcterms:created xsi:type="dcterms:W3CDTF">2021-07-16T05:22:06Z</dcterms:created>
  <dcterms:modified xsi:type="dcterms:W3CDTF">2021-07-16T06:27:40Z</dcterms:modified>
</cp:coreProperties>
</file>