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575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0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34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1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1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3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30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2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026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81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6C66-010F-47BF-B615-1B65270BE92B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C9C6-7FF1-49B3-AAB6-298E476729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7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590148-F5B8-4406-AB06-97AE74F0CD22}"/>
              </a:ext>
            </a:extLst>
          </p:cNvPr>
          <p:cNvSpPr txBox="1">
            <a:spLocks/>
          </p:cNvSpPr>
          <p:nvPr/>
        </p:nvSpPr>
        <p:spPr>
          <a:xfrm>
            <a:off x="533400" y="431800"/>
            <a:ext cx="10845799" cy="1041400"/>
          </a:xfrm>
          <a:prstGeom prst="rect">
            <a:avLst/>
          </a:prstGeom>
        </p:spPr>
        <p:txBody>
          <a:bodyPr vert="horz" lIns="182844" tIns="91422" rIns="182844" bIns="91422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6529" b="1" dirty="0" err="1">
                <a:solidFill>
                  <a:schemeClr val="accent1">
                    <a:lumMod val="75000"/>
                  </a:schemeClr>
                </a:solidFill>
                <a:latin typeface="Flexo" pitchFamily="50" charset="0"/>
              </a:rPr>
              <a:t>Desafio</a:t>
            </a:r>
            <a:r>
              <a:rPr lang="es-PE" sz="6529" b="1" dirty="0">
                <a:solidFill>
                  <a:schemeClr val="accent1">
                    <a:lumMod val="75000"/>
                  </a:schemeClr>
                </a:solidFill>
                <a:latin typeface="Flexo" pitchFamily="50" charset="0"/>
              </a:rPr>
              <a:t> a Técnico – Descripción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52BAA33-FD25-E44B-8C38-A5FBBA84F77A}"/>
              </a:ext>
            </a:extLst>
          </p:cNvPr>
          <p:cNvSpPr txBox="1"/>
          <p:nvPr/>
        </p:nvSpPr>
        <p:spPr>
          <a:xfrm>
            <a:off x="330463" y="1473200"/>
            <a:ext cx="10439137" cy="40007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>
                <a:ln>
                  <a:noFill/>
                </a:ln>
                <a:solidFill>
                  <a:srgbClr val="004A8F"/>
                </a:solidFill>
                <a:effectLst/>
                <a:uLnTx/>
                <a:uFillTx/>
                <a:latin typeface="Lato Regular"/>
                <a:cs typeface="Lato Regular"/>
              </a:rPr>
              <a:t>Desarrollar una API c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004A8F"/>
                </a:solidFill>
                <a:effectLst/>
                <a:uLnTx/>
                <a:uFillTx/>
                <a:latin typeface="Lato Regular"/>
                <a:cs typeface="Lato Regular"/>
              </a:rPr>
              <a:t>on las siguientes consideraciones: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4A8F"/>
              </a:solidFill>
              <a:effectLst/>
              <a:uLnTx/>
              <a:uFillTx/>
              <a:latin typeface="Lato Regular"/>
              <a:cs typeface="Lato Regular"/>
            </a:endParaRP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A8989A68-7853-D647-B393-ED5CA62B4E09}"/>
              </a:ext>
            </a:extLst>
          </p:cNvPr>
          <p:cNvSpPr txBox="1">
            <a:spLocks/>
          </p:cNvSpPr>
          <p:nvPr/>
        </p:nvSpPr>
        <p:spPr>
          <a:xfrm>
            <a:off x="330463" y="1873273"/>
            <a:ext cx="10947136" cy="4041752"/>
          </a:xfrm>
          <a:prstGeom prst="rect">
            <a:avLst/>
          </a:prstGeom>
        </p:spPr>
        <p:txBody>
          <a:bodyPr vert="horz" lIns="182843" tIns="91422" rIns="182843" bIns="9142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Consideraciones técnicas: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El lenguaje de programación a utilizar es </a:t>
            </a:r>
            <a:r>
              <a:rPr lang="es-PE" sz="1000" b="1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Java 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con Spring </a:t>
            </a:r>
            <a:r>
              <a:rPr lang="es-PE" sz="1000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boot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Funcionalidades Requeridas: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Se debe crear una API para aplicar un tipo de cambio a un </a:t>
            </a:r>
            <a:r>
              <a:rPr lang="es-PE" sz="100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monto usando DDD.</a:t>
            </a:r>
            <a:endParaRPr lang="es-PE" sz="1000" dirty="0">
              <a:solidFill>
                <a:srgbClr val="445469"/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La API debe recibir el valor “monto“, “moneda origen”, “moneda destino“ y devolver el “monto”, “monto con tipo de cambio”, “moneda origen”, “moneda destino“  y “tipo de cambio”.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Se debe crear la información del tipo de cambio en una </a:t>
            </a:r>
            <a:r>
              <a:rPr lang="es-PE" sz="1000" i="1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in </a:t>
            </a:r>
            <a:r>
              <a:rPr lang="es-PE" sz="1000" i="1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memory</a:t>
            </a:r>
            <a:r>
              <a:rPr lang="es-PE" sz="1000" i="1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 </a:t>
            </a:r>
            <a:r>
              <a:rPr lang="es-PE" sz="1000" i="1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database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, por ejemplo H2.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Dockerizar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 el JAR e invocar a la API desde el contenedor. (Windows o CentOS)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El uso de la API debe ser mostrada desde </a:t>
            </a:r>
            <a:r>
              <a:rPr lang="es-PE" sz="1000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Postman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Funcionalidades Opcionales: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Implementar un nivel de seguridad en la consulta (JWT).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Crear un POST para actualizar el valor del tipo de cambio.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Implementar un </a:t>
            </a:r>
            <a:r>
              <a:rPr lang="es-PE" sz="1000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front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 con angular que consuma la API.</a:t>
            </a:r>
          </a:p>
          <a:p>
            <a:pPr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Consideraciones: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La elección de la Imagen – al </a:t>
            </a:r>
            <a:r>
              <a:rPr lang="es-PE" sz="1000" dirty="0" err="1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dockerizar</a:t>
            </a: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 – es libre.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No hay un standard en los nombres de los objetos creados.</a:t>
            </a:r>
          </a:p>
          <a:p>
            <a:pPr lvl="1" fontAlgn="auto">
              <a:spcAft>
                <a:spcPts val="0"/>
              </a:spcAft>
            </a:pPr>
            <a:r>
              <a:rPr lang="es-PE" sz="1000" dirty="0">
                <a:solidFill>
                  <a:srgbClr val="445469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En caso de alguna duda en el enunciado, tomar una decisión y luego sustentarla durante la entrevista.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s-PE" sz="1000" dirty="0">
              <a:solidFill>
                <a:srgbClr val="445469"/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s-PE" sz="1000" dirty="0">
              <a:solidFill>
                <a:srgbClr val="445469"/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  <a:p>
            <a:pPr fontAlgn="auto">
              <a:spcAft>
                <a:spcPts val="0"/>
              </a:spcAft>
            </a:pPr>
            <a:endParaRPr lang="en-US" sz="1000" dirty="0">
              <a:solidFill>
                <a:srgbClr val="445469"/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43583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221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Flexo</vt:lpstr>
      <vt:lpstr>Lato Light</vt:lpstr>
      <vt:lpstr>Lato Regular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Gonzales Tarazona, Lionel Enrique</dc:creator>
  <cp:lastModifiedBy>Asto Leon, Franklin</cp:lastModifiedBy>
  <cp:revision>6</cp:revision>
  <dcterms:created xsi:type="dcterms:W3CDTF">2021-06-15T22:49:14Z</dcterms:created>
  <dcterms:modified xsi:type="dcterms:W3CDTF">2023-07-04T19:27:58Z</dcterms:modified>
</cp:coreProperties>
</file>