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72" r:id="rId3"/>
    <p:sldId id="273" r:id="rId4"/>
    <p:sldId id="261" r:id="rId5"/>
    <p:sldId id="262" r:id="rId6"/>
    <p:sldId id="263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mundo.com.br/tecnologia-da-informacao" TargetMode="External"/><Relationship Id="rId2" Type="http://schemas.openxmlformats.org/officeDocument/2006/relationships/hyperlink" Target="https://fonts.google.com/specimen/Roboto+S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wedologos.com.br/marketing/o-que-a-cor-amarelo-representa/" TargetMode="External"/><Relationship Id="rId5" Type="http://schemas.openxmlformats.org/officeDocument/2006/relationships/hyperlink" Target="https://secti.es.gov.br/" TargetMode="External"/><Relationship Id="rId4" Type="http://schemas.openxmlformats.org/officeDocument/2006/relationships/hyperlink" Target="http://www.acsp.org.br/noticias/ferramentas-para-tomada-de-decisao-use-a-tecnologia-a-seu-favo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20210"/>
          </a:xfrm>
        </p:spPr>
        <p:txBody>
          <a:bodyPr/>
          <a:lstStyle/>
          <a:p>
            <a:r>
              <a:rPr lang="pt-BR" dirty="0"/>
              <a:t>Nicolas Barbosa </a:t>
            </a:r>
            <a:r>
              <a:rPr lang="pt-BR" dirty="0" err="1"/>
              <a:t>Stegmann</a:t>
            </a:r>
            <a:r>
              <a:rPr lang="pt-BR" dirty="0"/>
              <a:t> – Engenharia Mecatrônica</a:t>
            </a:r>
          </a:p>
          <a:p>
            <a:r>
              <a:rPr lang="pt-BR" dirty="0"/>
              <a:t>Milena </a:t>
            </a:r>
            <a:r>
              <a:rPr lang="pt-BR" dirty="0" err="1"/>
              <a:t>Maluli</a:t>
            </a:r>
            <a:r>
              <a:rPr lang="pt-BR" dirty="0"/>
              <a:t> – Engenharia </a:t>
            </a:r>
            <a:r>
              <a:rPr lang="pt-BR" dirty="0" err="1"/>
              <a:t>Mecância</a:t>
            </a:r>
            <a:endParaRPr lang="pt-BR" dirty="0"/>
          </a:p>
          <a:p>
            <a:r>
              <a:rPr lang="pt-BR" dirty="0"/>
              <a:t>Victor </a:t>
            </a:r>
            <a:r>
              <a:rPr lang="pt-BR" dirty="0" err="1"/>
              <a:t>Bertolino</a:t>
            </a:r>
            <a:r>
              <a:rPr lang="pt-BR" dirty="0"/>
              <a:t> </a:t>
            </a:r>
            <a:r>
              <a:rPr lang="pt-BR" dirty="0" err="1"/>
              <a:t>Aprigliano</a:t>
            </a:r>
            <a:r>
              <a:rPr lang="pt-BR" dirty="0"/>
              <a:t> – Engenharia Mecatrônica</a:t>
            </a:r>
          </a:p>
          <a:p>
            <a:r>
              <a:rPr lang="pt-BR" dirty="0"/>
              <a:t>Victor </a:t>
            </a:r>
            <a:r>
              <a:rPr lang="pt-BR" dirty="0" err="1"/>
              <a:t>Sznifer</a:t>
            </a:r>
            <a:r>
              <a:rPr lang="pt-BR" dirty="0"/>
              <a:t> </a:t>
            </a:r>
            <a:r>
              <a:rPr lang="pt-BR" dirty="0" err="1"/>
              <a:t>Leibovicius</a:t>
            </a:r>
            <a:r>
              <a:rPr lang="pt-BR" dirty="0"/>
              <a:t>- Engenharia da Computação</a:t>
            </a:r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do GitHub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983896" cy="490192"/>
          </a:xfrm>
        </p:spPr>
        <p:txBody>
          <a:bodyPr/>
          <a:lstStyle/>
          <a:p>
            <a:r>
              <a:rPr lang="pt-BR" dirty="0"/>
              <a:t>https://github.com/nicolasbss/Co-Design.git</a:t>
            </a:r>
          </a:p>
        </p:txBody>
      </p:sp>
    </p:spTree>
    <p:extLst>
      <p:ext uri="{BB962C8B-B14F-4D97-AF65-F5344CB8AC3E}">
        <p14:creationId xmlns:p14="http://schemas.microsoft.com/office/powerpoint/2010/main" val="318591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364296-0EC0-4980-AF2A-D5AF040E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1" y="1184667"/>
            <a:ext cx="9886123" cy="50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75715F-7AD4-4BBF-9DCE-02608484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1" y="1115274"/>
            <a:ext cx="10753182" cy="4904811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29CF48F-976B-46BC-9E47-6D42AB785032}"/>
              </a:ext>
            </a:extLst>
          </p:cNvPr>
          <p:cNvCxnSpPr/>
          <p:nvPr/>
        </p:nvCxnSpPr>
        <p:spPr>
          <a:xfrm>
            <a:off x="755374" y="3048000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B45B79F-4E45-45F7-8185-D7544FF7A76B}"/>
              </a:ext>
            </a:extLst>
          </p:cNvPr>
          <p:cNvCxnSpPr/>
          <p:nvPr/>
        </p:nvCxnSpPr>
        <p:spPr>
          <a:xfrm>
            <a:off x="549965" y="4605131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5923D7-DD08-49FC-A01A-53104A578DED}"/>
              </a:ext>
            </a:extLst>
          </p:cNvPr>
          <p:cNvSpPr txBox="1"/>
          <p:nvPr/>
        </p:nvSpPr>
        <p:spPr>
          <a:xfrm flipH="1">
            <a:off x="549965" y="2777918"/>
            <a:ext cx="63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Azul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E7C00FD-2BF7-4659-8299-B4BDB81B6655}"/>
              </a:ext>
            </a:extLst>
          </p:cNvPr>
          <p:cNvSpPr txBox="1"/>
          <p:nvPr/>
        </p:nvSpPr>
        <p:spPr>
          <a:xfrm flipH="1">
            <a:off x="383649" y="4281302"/>
            <a:ext cx="63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Azul</a:t>
            </a:r>
          </a:p>
        </p:txBody>
      </p:sp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1683" y="4077481"/>
            <a:ext cx="4125418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Sobre Mim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88F8DE-C6F4-4F29-8181-26B6DAD03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91" y="399254"/>
            <a:ext cx="5180494" cy="26946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223A973-E676-4707-83EE-47EC3F91C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826"/>
            <a:ext cx="7195316" cy="34173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83F90D6-CACF-484C-A410-6268B9590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61336" cy="3312826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6EE2577-9C05-4DBE-A954-4CC626A13A70}"/>
              </a:ext>
            </a:extLst>
          </p:cNvPr>
          <p:cNvCxnSpPr/>
          <p:nvPr/>
        </p:nvCxnSpPr>
        <p:spPr>
          <a:xfrm>
            <a:off x="5651292" y="2638269"/>
            <a:ext cx="0" cy="1528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0E5A7CD-3F84-4985-90FD-B4A599DA969C}"/>
              </a:ext>
            </a:extLst>
          </p:cNvPr>
          <p:cNvCxnSpPr/>
          <p:nvPr/>
        </p:nvCxnSpPr>
        <p:spPr>
          <a:xfrm flipV="1">
            <a:off x="6652591" y="2638269"/>
            <a:ext cx="1497496" cy="1178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A56C4C55-B678-4B3E-BCEE-EF0668E94CE5}"/>
              </a:ext>
            </a:extLst>
          </p:cNvPr>
          <p:cNvCxnSpPr>
            <a:cxnSpLocks/>
          </p:cNvCxnSpPr>
          <p:nvPr/>
        </p:nvCxnSpPr>
        <p:spPr>
          <a:xfrm>
            <a:off x="344557" y="4167266"/>
            <a:ext cx="185530" cy="17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F77A80-B72C-4763-AB9C-0967DDFE8BFD}"/>
              </a:ext>
            </a:extLst>
          </p:cNvPr>
          <p:cNvSpPr txBox="1"/>
          <p:nvPr/>
        </p:nvSpPr>
        <p:spPr>
          <a:xfrm flipH="1">
            <a:off x="26173" y="3816626"/>
            <a:ext cx="63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Azul</a:t>
            </a:r>
          </a:p>
        </p:txBody>
      </p:sp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093" y="-147827"/>
            <a:ext cx="10515600" cy="1325563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58644"/>
            <a:ext cx="10515600" cy="5999356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Fonte </a:t>
            </a:r>
            <a:r>
              <a:rPr lang="pt-BR" b="1" dirty="0" err="1"/>
              <a:t>Roboto</a:t>
            </a:r>
            <a:r>
              <a:rPr lang="pt-BR" b="1" dirty="0"/>
              <a:t> </a:t>
            </a:r>
            <a:r>
              <a:rPr lang="pt-BR" b="1" dirty="0" err="1"/>
              <a:t>Slab</a:t>
            </a:r>
            <a:endParaRPr lang="pt-BR" b="1" dirty="0"/>
          </a:p>
          <a:p>
            <a:pPr lvl="1"/>
            <a:r>
              <a:rPr lang="pt-BR" dirty="0"/>
              <a:t>Referências:</a:t>
            </a:r>
            <a:br>
              <a:rPr lang="pt-BR" dirty="0"/>
            </a:br>
            <a:r>
              <a:rPr lang="pt-BR" dirty="0">
                <a:hlinkClick r:id="rId2"/>
              </a:rPr>
              <a:t>https://fonts.google.com/specimen/Roboto+Slab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Segundo essa página, as características específicas da </a:t>
            </a:r>
            <a:r>
              <a:rPr lang="pt-BR" dirty="0" err="1"/>
              <a:t>Roboto</a:t>
            </a:r>
            <a:r>
              <a:rPr lang="pt-BR" dirty="0"/>
              <a:t> </a:t>
            </a:r>
            <a:r>
              <a:rPr lang="pt-BR" dirty="0" err="1"/>
              <a:t>Slab</a:t>
            </a:r>
            <a:r>
              <a:rPr lang="pt-BR" dirty="0"/>
              <a:t> são adequadas para transmitir geometria e simetria para remeter a engenharia, e ao </a:t>
            </a:r>
            <a:r>
              <a:rPr lang="pt-BR"/>
              <a:t>mesmo tempo </a:t>
            </a:r>
            <a:r>
              <a:rPr lang="pt-BR" dirty="0"/>
              <a:t>é humana e amigável, sendo convidativa de ler para todas as pessoas, mesmo que não sejam da área.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Cor azul (#2555A2) do cabeçalho e rodapé</a:t>
            </a:r>
          </a:p>
          <a:p>
            <a:pPr lvl="1"/>
            <a:r>
              <a:rPr lang="pt-BR" dirty="0"/>
              <a:t>Referências:</a:t>
            </a:r>
            <a:br>
              <a:rPr lang="pt-BR" dirty="0"/>
            </a:br>
            <a:r>
              <a:rPr lang="pt-BR" dirty="0">
                <a:hlinkClick r:id="rId3"/>
              </a:rPr>
              <a:t>https://www.tecmundo.com.br/tecnologia-da-informacao</a:t>
            </a:r>
            <a:endParaRPr lang="pt-BR" dirty="0"/>
          </a:p>
          <a:p>
            <a:pPr marL="457200" lvl="1" indent="0">
              <a:buNone/>
            </a:pPr>
            <a:r>
              <a:rPr lang="pt-BR" dirty="0">
                <a:hlinkClick r:id="rId4"/>
              </a:rPr>
              <a:t>    http://www.acsp.org.br/noticias/ferramentas-para-tomada-de-decisao-use-a-tecnologia-a-seu-favor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/>
              <a:t>    </a:t>
            </a:r>
            <a:r>
              <a:rPr lang="pt-BR" dirty="0">
                <a:hlinkClick r:id="rId5"/>
              </a:rPr>
              <a:t>https://secti.es.gov.br/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A cor de engenharia é azul. Assim, escolhemos um azul para remeter ao nosso curso e a tecnologia.</a:t>
            </a:r>
            <a:br>
              <a:rPr lang="pt-BR" dirty="0"/>
            </a:br>
            <a:endParaRPr lang="pt-BR" b="1" dirty="0"/>
          </a:p>
          <a:p>
            <a:r>
              <a:rPr lang="pt-BR" b="1" dirty="0"/>
              <a:t>Cor amarela (#FFC619) do fundo</a:t>
            </a:r>
          </a:p>
          <a:p>
            <a:pPr lvl="1"/>
            <a:r>
              <a:rPr lang="pt-BR" dirty="0"/>
              <a:t>Referências:</a:t>
            </a:r>
          </a:p>
          <a:p>
            <a:pPr lvl="1"/>
            <a:r>
              <a:rPr lang="pt-BR" dirty="0">
                <a:hlinkClick r:id="rId4"/>
              </a:rPr>
              <a:t>http://www.acsp.org.br/noticias/ferramentas-para-tomada-de-decisao-use-a-tecnologia-a-seu-favor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hlinkClick r:id="rId6"/>
              </a:rPr>
              <a:t>http://blog.wedologos.com.br/marketing/o-que-a-cor-amarelo-representa/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Para usar uma cor de contraste e seguir as regras do CRAP, escolhemos o amarelo baseado nesses sites e por ela representar confiança e atenção.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57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Shape 356"/>
          <p:cNvGraphicFramePr/>
          <p:nvPr/>
        </p:nvGraphicFramePr>
        <p:xfrm>
          <a:off x="858644" y="2286000"/>
          <a:ext cx="10426389" cy="2163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708">
                <a:tc gridSpan="6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de aprendizado: </a:t>
                      </a: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aplicar ferramentas de design gráfico e tecnologias de front-end web em prototipação digital.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3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Operacional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Insatisfatório (I)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 desenvolvimento (D)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 (C)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Proficiente (B)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Avançado (A)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6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ferramentas de design gráfico para construir um mockup consistente com um wireframe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satisfez os critérios em D.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Entregou um mockup consistente com o wireframe e indicou uma hierarquia de contraste dos elementos.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D e as escolhas de tipografia e cor são consistentes com a hierarquia.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C e, para cada cor e fonte, citou referências análogas. Uma referência por membro.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B e, para cada cor e fonte, citou uma referência que a justifique objetivamente.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66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204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Projeto I</vt:lpstr>
      <vt:lpstr>Equipe:</vt:lpstr>
      <vt:lpstr>Link do GitHub</vt:lpstr>
      <vt:lpstr>Mockup da página principal</vt:lpstr>
      <vt:lpstr>Mockup da página de projeto</vt:lpstr>
      <vt:lpstr>Mockup da página Sobre Mim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Milena Maluli</cp:lastModifiedBy>
  <cp:revision>30</cp:revision>
  <dcterms:created xsi:type="dcterms:W3CDTF">2017-08-14T21:14:21Z</dcterms:created>
  <dcterms:modified xsi:type="dcterms:W3CDTF">2017-08-30T15:42:24Z</dcterms:modified>
</cp:coreProperties>
</file>