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8" r:id="rId5"/>
    <p:sldId id="269" r:id="rId6"/>
    <p:sldId id="262" r:id="rId7"/>
    <p:sldId id="270" r:id="rId8"/>
    <p:sldId id="271" r:id="rId9"/>
    <p:sldId id="263" r:id="rId10"/>
    <p:sldId id="272" r:id="rId11"/>
    <p:sldId id="273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>
        <p:scale>
          <a:sx n="75" d="100"/>
          <a:sy n="75" d="100"/>
        </p:scale>
        <p:origin x="74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2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8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: Cantos Arredondados 9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: Cantos Arredondados 5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: Cantos Arredondados 4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9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-ficticio-b.com/pagina-ficticia-2" TargetMode="External"/><Relationship Id="rId7" Type="http://schemas.openxmlformats.org/officeDocument/2006/relationships/hyperlink" Target="http://www.site-ficticio-b.com/pagina-ficticia-6" TargetMode="External"/><Relationship Id="rId2" Type="http://schemas.openxmlformats.org/officeDocument/2006/relationships/hyperlink" Target="http://www.site-ficticio-a.com/pagina-ficticia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ite-ficticio-e.com/pagina-ficticia-5" TargetMode="External"/><Relationship Id="rId5" Type="http://schemas.openxmlformats.org/officeDocument/2006/relationships/hyperlink" Target="http://www.site-ficticio-d.com/pagina-ficticia-4" TargetMode="External"/><Relationship Id="rId4" Type="http://schemas.openxmlformats.org/officeDocument/2006/relationships/hyperlink" Target="http://www.site-ficticio-c.com/pagina-ficticia-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rganstanley.com/" TargetMode="External"/><Relationship Id="rId2" Type="http://schemas.openxmlformats.org/officeDocument/2006/relationships/hyperlink" Target="https://www.xpi.com.b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2ª entrega</a:t>
            </a:r>
          </a:p>
        </p:txBody>
      </p:sp>
    </p:spTree>
    <p:extLst>
      <p:ext uri="{BB962C8B-B14F-4D97-AF65-F5344CB8AC3E}">
        <p14:creationId xmlns:p14="http://schemas.microsoft.com/office/powerpoint/2010/main" val="342788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Sobre Mim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94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Sobre Mim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87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-25463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/>
              <a:t>Exemplo - Sketch:</a:t>
            </a:r>
          </a:p>
        </p:txBody>
      </p:sp>
      <p:pic>
        <p:nvPicPr>
          <p:cNvPr id="1026" name="Picture 2" descr="http://codesign2016.wdfiles.com/local--files/exemplo-ficticio-de-entrega/sketch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109" y="646771"/>
            <a:ext cx="8602391" cy="594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39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5320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Exemplo - Referência:</a:t>
            </a: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r>
              <a:rPr lang="pt-BR" sz="2700" dirty="0"/>
              <a:t>www.imdb.com</a:t>
            </a:r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16921" t="8242" r="19512" b="6255"/>
          <a:stretch/>
        </p:blipFill>
        <p:spPr>
          <a:xfrm>
            <a:off x="3802566" y="1003610"/>
            <a:ext cx="7750097" cy="538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532097"/>
            <a:ext cx="10515600" cy="99952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Exemplo - Justificativas:</a:t>
            </a: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69488" y="721664"/>
            <a:ext cx="116177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Referências de posicionamento</a:t>
            </a:r>
          </a:p>
          <a:p>
            <a:r>
              <a:rPr lang="pt-BR" b="1" dirty="0"/>
              <a:t>Menu principal no canto inferior direito</a:t>
            </a:r>
          </a:p>
          <a:p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http://www.site-ficticio-c.com/pagina-ficticia-3</a:t>
            </a:r>
            <a:br>
              <a:rPr lang="pt-BR" dirty="0"/>
            </a:br>
            <a:r>
              <a:rPr lang="pt-BR" dirty="0">
                <a:hlinkClick r:id="rId5"/>
              </a:rPr>
              <a:t>http://www.site-ficticio-d.com/pagina-ficticia-4</a:t>
            </a:r>
            <a:endParaRPr lang="pt-BR" dirty="0"/>
          </a:p>
          <a:p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6"/>
              </a:rPr>
              <a:t>http://www.site-ficticio-e.com/pagina-ficticia-5</a:t>
            </a:r>
            <a:br>
              <a:rPr lang="pt-BR" dirty="0"/>
            </a:br>
            <a:r>
              <a:rPr lang="pt-BR" dirty="0"/>
              <a:t>Essa página cita estudos que demonstram que a maioria das pessoas começa a ler de baixo para cima e da direita para a esquerda. A intenção do nosso layout é destacar todos os tipos de projeto que o aluno fez, para que o visitante tenha ideia da variedade de competências. Logo, colocamos o menu principal no canto inferior esquerdo para que ele seja a primeira</a:t>
            </a:r>
          </a:p>
          <a:p>
            <a:r>
              <a:rPr lang="pt-BR" dirty="0"/>
              <a:t> coisa ser vista.</a:t>
            </a:r>
          </a:p>
          <a:p>
            <a:r>
              <a:rPr lang="pt-BR" b="1" dirty="0"/>
              <a:t>Redes sociais no canto superior esquerdo</a:t>
            </a:r>
          </a:p>
          <a:p>
            <a:r>
              <a:rPr lang="pt-BR" dirty="0">
                <a:hlinkClick r:id="rId7"/>
              </a:rPr>
              <a:t>http://www.site-ficticio-b.com/pagina-ficticia-6</a:t>
            </a:r>
            <a:endParaRPr lang="pt-BR" dirty="0"/>
          </a:p>
          <a:p>
            <a:r>
              <a:rPr lang="pt-BR" b="1" dirty="0"/>
              <a:t>Título no canto superior direito</a:t>
            </a:r>
          </a:p>
          <a:p>
            <a:r>
              <a:rPr lang="pt-BR" dirty="0">
                <a:hlinkClick r:id="rId3"/>
              </a:rPr>
              <a:t>http://www.site-ficticio-b.com/pagina-ficticia-7</a:t>
            </a:r>
            <a:br>
              <a:rPr lang="pt-BR" dirty="0"/>
            </a:br>
            <a:r>
              <a:rPr lang="pt-BR" b="1" dirty="0"/>
              <a:t>Foto do aluno no topo e centralizada</a:t>
            </a:r>
          </a:p>
          <a:p>
            <a:r>
              <a:rPr lang="pt-BR" dirty="0">
                <a:hlinkClick r:id="rId3"/>
              </a:rPr>
              <a:t>http://www.site-ficticio-b.com/pagina-ficticia-8</a:t>
            </a:r>
            <a:br>
              <a:rPr lang="pt-BR" dirty="0"/>
            </a:br>
            <a:r>
              <a:rPr lang="pt-BR" b="1" dirty="0"/>
              <a:t>Título do projeto à esquerda de sua foto</a:t>
            </a:r>
          </a:p>
          <a:p>
            <a:r>
              <a:rPr lang="pt-BR" dirty="0">
                <a:hlinkClick r:id="rId3"/>
              </a:rPr>
              <a:t>http://www.site-ficticio-b.com</a:t>
            </a:r>
            <a:r>
              <a:rPr lang="pt-BR">
                <a:hlinkClick r:id="rId3"/>
              </a:rPr>
              <a:t>/pagina-ficticia-9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223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Equipe: </a:t>
            </a:r>
            <a:r>
              <a:rPr lang="pt-BR" dirty="0">
                <a:solidFill>
                  <a:srgbClr val="FF0000"/>
                </a:solidFill>
              </a:rPr>
              <a:t>(colocar o nome da equipe)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Nome - Engenharia</a:t>
            </a:r>
          </a:p>
          <a:p>
            <a:r>
              <a:rPr lang="pt-BR" dirty="0"/>
              <a:t>Nome - Engenharia</a:t>
            </a:r>
          </a:p>
          <a:p>
            <a:r>
              <a:rPr lang="pt-BR" dirty="0"/>
              <a:t>Nome – Engenharia</a:t>
            </a:r>
          </a:p>
          <a:p>
            <a:r>
              <a:rPr lang="pt-BR" dirty="0"/>
              <a:t>Nome - Engenharia</a:t>
            </a:r>
          </a:p>
          <a:p>
            <a:r>
              <a:rPr lang="pt-BR" dirty="0"/>
              <a:t>Nome - Engenharia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86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principal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718903B0-7EE7-4835-99C7-4936AC9AC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04797" y="167300"/>
            <a:ext cx="5146477" cy="6861971"/>
          </a:xfrm>
        </p:spPr>
      </p:pic>
    </p:spTree>
    <p:extLst>
      <p:ext uri="{BB962C8B-B14F-4D97-AF65-F5344CB8AC3E}">
        <p14:creationId xmlns:p14="http://schemas.microsoft.com/office/powerpoint/2010/main" val="23928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principal</a:t>
            </a:r>
          </a:p>
        </p:txBody>
      </p:sp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11DD48AC-3F2E-4F4E-8145-747EDDC6C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3641" y="159445"/>
            <a:ext cx="7205160" cy="300340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262EC8D-E0F2-48BD-90DA-1E0A57244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3162850"/>
            <a:ext cx="6878320" cy="341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6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principal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 dirty="0"/>
              <a:t>Queremos uma página principal que seja “clean”, mas que ao mesmo tempo represente o aluno dono do portfólio. Os principais aspectos que queremos ter na home são um menu interativo e chamativo na parte de cima, que leve para as outras páginas do site, mas que não prejudique o aspecto “clean” e uma foto de fundo que represente o aluno ou os projetos por ele feitos.</a:t>
            </a:r>
          </a:p>
          <a:p>
            <a:r>
              <a:rPr lang="pt-BR" dirty="0"/>
              <a:t>As páginas que usamos como referência foram a da XP Investimentos (</a:t>
            </a:r>
            <a:r>
              <a:rPr lang="pt-BR" dirty="0">
                <a:hlinkClick r:id="rId2"/>
              </a:rPr>
              <a:t>https://www.xpi.com.br</a:t>
            </a:r>
            <a:r>
              <a:rPr lang="pt-BR" dirty="0"/>
              <a:t>) e da </a:t>
            </a:r>
            <a:r>
              <a:rPr lang="pt-BR"/>
              <a:t>Morgan Stanley (</a:t>
            </a:r>
            <a:r>
              <a:rPr lang="pt-BR">
                <a:hlinkClick r:id="rId3"/>
              </a:rPr>
              <a:t>https://www.morganstanley.com/</a:t>
            </a:r>
            <a:r>
              <a:rPr lang="pt-BR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70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de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: Cantos Arredondados 4"/>
          <p:cNvSpPr/>
          <p:nvPr/>
        </p:nvSpPr>
        <p:spPr>
          <a:xfrm>
            <a:off x="469900" y="939800"/>
            <a:ext cx="11252200" cy="538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Coloque seu sketch AQUI!</a:t>
            </a:r>
          </a:p>
        </p:txBody>
      </p:sp>
    </p:spTree>
    <p:extLst>
      <p:ext uri="{BB962C8B-B14F-4D97-AF65-F5344CB8AC3E}">
        <p14:creationId xmlns:p14="http://schemas.microsoft.com/office/powerpoint/2010/main" val="397385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de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9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de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65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Sobre Mim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: Cantos Arredondados 4"/>
          <p:cNvSpPr/>
          <p:nvPr/>
        </p:nvSpPr>
        <p:spPr>
          <a:xfrm>
            <a:off x="469900" y="939800"/>
            <a:ext cx="11252200" cy="538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Coloque seu sketch AQUI!</a:t>
            </a:r>
          </a:p>
        </p:txBody>
      </p:sp>
    </p:spTree>
    <p:extLst>
      <p:ext uri="{BB962C8B-B14F-4D97-AF65-F5344CB8AC3E}">
        <p14:creationId xmlns:p14="http://schemas.microsoft.com/office/powerpoint/2010/main" val="586815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217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Projeto I</vt:lpstr>
      <vt:lpstr>Equipe: (colocar o nome da equipe)</vt:lpstr>
      <vt:lpstr>Sketch da página principal</vt:lpstr>
      <vt:lpstr>Referências da página principal</vt:lpstr>
      <vt:lpstr>Justificativas da página principal</vt:lpstr>
      <vt:lpstr>Sketch da página de projeto</vt:lpstr>
      <vt:lpstr>Referências da página de projeto</vt:lpstr>
      <vt:lpstr>Justificativas da página de projeto</vt:lpstr>
      <vt:lpstr>Sketch da página Sobre Mim</vt:lpstr>
      <vt:lpstr>Referências da página Sobre Mim</vt:lpstr>
      <vt:lpstr>Justificativas da página Sobre Mim</vt:lpstr>
      <vt:lpstr>Exemplo - Sketch:</vt:lpstr>
      <vt:lpstr>Exemplo - Referência:    www.imdb.com</vt:lpstr>
      <vt:lpstr>Exemplo - Justificativas: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Silva</dc:creator>
  <cp:lastModifiedBy>Victor Sznifer</cp:lastModifiedBy>
  <cp:revision>16</cp:revision>
  <dcterms:created xsi:type="dcterms:W3CDTF">2017-08-14T21:14:21Z</dcterms:created>
  <dcterms:modified xsi:type="dcterms:W3CDTF">2017-08-29T22:48:27Z</dcterms:modified>
</cp:coreProperties>
</file>