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8" r:id="rId10"/>
    <p:sldId id="269" r:id="rId11"/>
    <p:sldId id="270"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6" autoAdjust="0"/>
    <p:restoredTop sz="94660"/>
  </p:normalViewPr>
  <p:slideViewPr>
    <p:cSldViewPr snapToGrid="0">
      <p:cViewPr varScale="1">
        <p:scale>
          <a:sx n="86" d="100"/>
          <a:sy n="86" d="100"/>
        </p:scale>
        <p:origin x="33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2"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custT="1"/>
      <dgm:spPr/>
      <dgm:t>
        <a:bodyPr/>
        <a:lstStyle/>
        <a:p>
          <a:r>
            <a:rPr lang="pt-BR" sz="1200" b="0" dirty="0"/>
            <a:t>Design de Software – Monitoramento das salas de estudo</a:t>
          </a:r>
          <a:endParaRPr lang="pt-BR" sz="1200" dirty="0"/>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custT="1"/>
      <dgm:spPr/>
      <dgm:t>
        <a:bodyPr/>
        <a:lstStyle/>
        <a:p>
          <a:r>
            <a:rPr lang="pt-BR" sz="1200" dirty="0"/>
            <a:t>Design de Software – </a:t>
          </a:r>
          <a:r>
            <a:rPr lang="pt-BR" sz="1200" dirty="0" err="1"/>
            <a:t>Inspermon</a:t>
          </a:r>
          <a:endParaRPr lang="pt-BR" sz="1200" dirty="0"/>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E3093668-ACCB-4CF7-8735-CD593E52646E}">
      <dgm:prSet phldrT="[Texto]" custT="1"/>
      <dgm:spPr/>
      <dgm:t>
        <a:bodyPr/>
        <a:lstStyle/>
        <a:p>
          <a:r>
            <a:rPr lang="pt-BR" sz="800" dirty="0"/>
            <a:t>Natureza do Design – </a:t>
          </a:r>
          <a:r>
            <a:rPr lang="pt-BR" sz="800" dirty="0" err="1"/>
            <a:t>Animove</a:t>
          </a:r>
          <a:endParaRPr lang="pt-BR" sz="800" dirty="0"/>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1D752428-DCAB-4F21-A008-8E12CC6FC7D3}">
      <dgm:prSet phldrT="[Texto]" custT="1"/>
      <dgm:spPr/>
      <dgm:t>
        <a:bodyPr/>
        <a:lstStyle/>
        <a:p>
          <a:r>
            <a:rPr lang="pt-BR" sz="1200" dirty="0"/>
            <a:t>Natureza do Design – </a:t>
          </a:r>
          <a:r>
            <a:rPr lang="pt-BR" sz="1200" dirty="0" err="1"/>
            <a:t>Animove</a:t>
          </a:r>
          <a:endParaRPr lang="pt-BR" sz="1200" dirty="0"/>
        </a:p>
      </dgm:t>
    </dgm:pt>
    <dgm:pt modelId="{DD937F69-562B-4422-9E12-AA7FBD9AF231}" type="parTrans" cxnId="{910EB348-21FD-4776-BB42-286B8CDFA640}">
      <dgm:prSet/>
      <dgm:spPr/>
      <dgm:t>
        <a:bodyPr/>
        <a:lstStyle/>
        <a:p>
          <a:endParaRPr lang="pt-BR"/>
        </a:p>
      </dgm:t>
    </dgm:pt>
    <dgm:pt modelId="{74E2090F-C7D2-4D3A-AFC8-7FCE479BF486}" type="sibTrans" cxnId="{910EB348-21FD-4776-BB42-286B8CDFA640}">
      <dgm:prSet/>
      <dgm:spPr/>
      <dgm:t>
        <a:bodyPr/>
        <a:lstStyle/>
        <a:p>
          <a:endParaRPr lang="pt-BR"/>
        </a:p>
      </dgm:t>
    </dgm:pt>
    <dgm:pt modelId="{DEF2CF9F-D5BC-44B5-853B-D753DA6983D2}">
      <dgm:prSet phldrT="[Texto]" custT="1"/>
      <dgm:spPr/>
      <dgm:t>
        <a:bodyPr/>
        <a:lstStyle/>
        <a:p>
          <a:r>
            <a:rPr lang="pt-BR" sz="1200" dirty="0"/>
            <a:t>Modelagem e Simulação – Lançamento de um foguete em órbita</a:t>
          </a:r>
        </a:p>
      </dgm:t>
    </dgm:pt>
    <dgm:pt modelId="{B0B9FA12-F05C-4A04-8F49-E111D10320A6}" type="parTrans" cxnId="{0A8665C5-3703-493B-AD5B-D8E9E1C980DF}">
      <dgm:prSet/>
      <dgm:spPr/>
      <dgm:t>
        <a:bodyPr/>
        <a:lstStyle/>
        <a:p>
          <a:endParaRPr lang="pt-BR"/>
        </a:p>
      </dgm:t>
    </dgm:pt>
    <dgm:pt modelId="{583FEE7F-BEA7-42E8-A459-3F80B9E8E86F}" type="sibTrans" cxnId="{0A8665C5-3703-493B-AD5B-D8E9E1C980DF}">
      <dgm:prSet/>
      <dgm:spPr/>
      <dgm:t>
        <a:bodyPr/>
        <a:lstStyle/>
        <a:p>
          <a:endParaRPr lang="pt-BR"/>
        </a:p>
      </dgm:t>
    </dgm:pt>
    <dgm:pt modelId="{4E92A5D0-7BBF-4021-B9F8-4F31AAD76BDE}">
      <dgm:prSet phldrT="[Texto]" custT="1"/>
      <dgm:spPr/>
      <dgm:t>
        <a:bodyPr/>
        <a:lstStyle/>
        <a:p>
          <a:r>
            <a:rPr lang="pt-BR" sz="1200" dirty="0"/>
            <a:t>Instrumentação e Medição – Estação Meteorológica</a:t>
          </a:r>
        </a:p>
      </dgm:t>
    </dgm:pt>
    <dgm:pt modelId="{1F13D05C-88EB-42E4-B688-9C95557CFE98}" type="parTrans" cxnId="{1B80472B-0B02-4286-9A48-6EFCBF84EB71}">
      <dgm:prSet/>
      <dgm:spPr/>
      <dgm:t>
        <a:bodyPr/>
        <a:lstStyle/>
        <a:p>
          <a:endParaRPr lang="pt-BR"/>
        </a:p>
      </dgm:t>
    </dgm:pt>
    <dgm:pt modelId="{D947B9EC-F3A3-4AED-9F5C-6BF2FD15474E}" type="sibTrans" cxnId="{1B80472B-0B02-4286-9A48-6EFCBF84EB71}">
      <dgm:prSet/>
      <dgm:spPr/>
      <dgm:t>
        <a:bodyPr/>
        <a:lstStyle/>
        <a:p>
          <a:endParaRPr lang="pt-BR"/>
        </a:p>
      </dgm:t>
    </dgm:pt>
    <dgm:pt modelId="{4AA037B6-E1D3-4A45-8F85-6433D38B8232}">
      <dgm:prSet phldrT="[Texto]" custT="1"/>
      <dgm:spPr/>
      <dgm:t>
        <a:bodyPr/>
        <a:lstStyle/>
        <a:p>
          <a:r>
            <a:rPr lang="pt-BR" sz="1200" dirty="0"/>
            <a:t>Design de Software – Corrida de carros</a:t>
          </a:r>
        </a:p>
      </dgm:t>
    </dgm:pt>
    <dgm:pt modelId="{105FC89F-3F00-427F-9A69-59D647C81148}" type="parTrans" cxnId="{E823E932-FD98-426F-8631-8AEEA7D4F67E}">
      <dgm:prSet/>
      <dgm:spPr/>
      <dgm:t>
        <a:bodyPr/>
        <a:lstStyle/>
        <a:p>
          <a:endParaRPr lang="pt-BR"/>
        </a:p>
      </dgm:t>
    </dgm:pt>
    <dgm:pt modelId="{94D04008-DD81-4B0C-AF78-53C692F8A6DA}" type="sibTrans" cxnId="{E823E932-FD98-426F-8631-8AEEA7D4F67E}">
      <dgm:prSet/>
      <dgm:spPr/>
      <dgm:t>
        <a:bodyPr/>
        <a:lstStyle/>
        <a:p>
          <a:endParaRPr lang="pt-BR"/>
        </a:p>
      </dgm:t>
    </dgm:pt>
    <dgm:pt modelId="{06992C58-82F0-43FD-BB14-0474372144D4}">
      <dgm:prSet phldrT="[Texto]" custT="1"/>
      <dgm:spPr/>
      <dgm:t>
        <a:bodyPr/>
        <a:lstStyle/>
        <a:p>
          <a:r>
            <a:rPr lang="pt-BR" sz="1200" dirty="0"/>
            <a:t>Modelagem e Simulação – O </a:t>
          </a:r>
          <a:r>
            <a:rPr lang="pt-BR" sz="1200" dirty="0" err="1"/>
            <a:t>Super-Trampolim</a:t>
          </a:r>
          <a:endParaRPr lang="pt-BR" sz="1200" dirty="0"/>
        </a:p>
      </dgm:t>
    </dgm:pt>
    <dgm:pt modelId="{1838BBFE-DEB5-4688-AE91-ADD38956759F}" type="parTrans" cxnId="{835208E4-09A3-468A-9675-013842332698}">
      <dgm:prSet/>
      <dgm:spPr/>
      <dgm:t>
        <a:bodyPr/>
        <a:lstStyle/>
        <a:p>
          <a:endParaRPr lang="pt-BR"/>
        </a:p>
      </dgm:t>
    </dgm:pt>
    <dgm:pt modelId="{99757EFB-3E37-475C-844A-3654CE83AC94}" type="sibTrans" cxnId="{835208E4-09A3-468A-9675-013842332698}">
      <dgm:prSet/>
      <dgm:spPr/>
      <dgm:t>
        <a:bodyPr/>
        <a:lstStyle/>
        <a:p>
          <a:endParaRPr lang="pt-BR"/>
        </a:p>
      </dgm:t>
    </dgm:pt>
    <dgm:pt modelId="{E3296BAA-5AD8-4587-8793-8F36389D5196}">
      <dgm:prSet phldrT="[Texto]" custT="1"/>
      <dgm:spPr/>
      <dgm:t>
        <a:bodyPr/>
        <a:lstStyle/>
        <a:p>
          <a:r>
            <a:rPr lang="pt-BR" sz="1200" dirty="0"/>
            <a:t>Natureza do Design – </a:t>
          </a:r>
          <a:r>
            <a:rPr lang="pt-BR" sz="1200" dirty="0" err="1"/>
            <a:t>Igloos</a:t>
          </a:r>
          <a:endParaRPr lang="pt-BR" sz="1200" dirty="0"/>
        </a:p>
      </dgm:t>
    </dgm:pt>
    <dgm:pt modelId="{66A8CF65-A2FD-4A4D-901D-1B093D4A7332}" type="parTrans" cxnId="{9370DFF5-DBCD-4244-8746-559E41CD1666}">
      <dgm:prSet/>
      <dgm:spPr/>
      <dgm:t>
        <a:bodyPr/>
        <a:lstStyle/>
        <a:p>
          <a:endParaRPr lang="pt-BR"/>
        </a:p>
      </dgm:t>
    </dgm:pt>
    <dgm:pt modelId="{78B7A115-8BAD-4BF6-BAC1-C322AD396A44}" type="sibTrans" cxnId="{9370DFF5-DBCD-4244-8746-559E41CD1666}">
      <dgm:prSet/>
      <dgm:spPr/>
      <dgm:t>
        <a:bodyPr/>
        <a:lstStyle/>
        <a:p>
          <a:endParaRPr lang="pt-BR"/>
        </a:p>
      </dgm:t>
    </dgm:pt>
    <dgm:pt modelId="{8FF4D86D-7A85-435D-986E-6E5A010B62BD}">
      <dgm:prSet phldrT="[Texto]" custT="1"/>
      <dgm:spPr/>
      <dgm:t>
        <a:bodyPr/>
        <a:lstStyle/>
        <a:p>
          <a:r>
            <a:rPr lang="pt-BR" sz="1200" dirty="0"/>
            <a:t>Modelagem e Simulação – Lançamento de um foguete em órbita</a:t>
          </a:r>
        </a:p>
      </dgm:t>
    </dgm:pt>
    <dgm:pt modelId="{493B1C58-B7E4-4EFA-B5B1-6D9A89B52835}" type="parTrans" cxnId="{2CB8309F-10CE-4C3A-9808-B356D4EDA2B9}">
      <dgm:prSet/>
      <dgm:spPr/>
      <dgm:t>
        <a:bodyPr/>
        <a:lstStyle/>
        <a:p>
          <a:endParaRPr lang="pt-BR"/>
        </a:p>
      </dgm:t>
    </dgm:pt>
    <dgm:pt modelId="{41EF79A0-3421-4DE3-B862-A4F3CDECB6EF}" type="sibTrans" cxnId="{2CB8309F-10CE-4C3A-9808-B356D4EDA2B9}">
      <dgm:prSet/>
      <dgm:spPr/>
      <dgm:t>
        <a:bodyPr/>
        <a:lstStyle/>
        <a:p>
          <a:endParaRPr lang="pt-BR"/>
        </a:p>
      </dgm:t>
    </dgm:pt>
    <dgm:pt modelId="{96B6D087-91A0-4354-9206-D65319B1A900}">
      <dgm:prSet phldrT="[Texto]" custT="1"/>
      <dgm:spPr/>
      <dgm:t>
        <a:bodyPr/>
        <a:lstStyle/>
        <a:p>
          <a:r>
            <a:rPr lang="pt-BR" sz="1000" dirty="0"/>
            <a:t>Design de Software – Software de gerenciamentos de Hotéis</a:t>
          </a:r>
        </a:p>
      </dgm:t>
    </dgm:pt>
    <dgm:pt modelId="{C7CD0B19-00CA-414E-B084-A912829804CD}" type="parTrans" cxnId="{CF20FE8E-899A-4238-838A-F414D1F7B811}">
      <dgm:prSet/>
      <dgm:spPr/>
      <dgm:t>
        <a:bodyPr/>
        <a:lstStyle/>
        <a:p>
          <a:endParaRPr lang="pt-BR"/>
        </a:p>
      </dgm:t>
    </dgm:pt>
    <dgm:pt modelId="{C6572474-95C8-428A-A18E-4FBB33DE4EE7}" type="sibTrans" cxnId="{CF20FE8E-899A-4238-838A-F414D1F7B811}">
      <dgm:prSet/>
      <dgm:spPr/>
      <dgm:t>
        <a:bodyPr/>
        <a:lstStyle/>
        <a:p>
          <a:endParaRPr lang="pt-BR"/>
        </a:p>
      </dgm:t>
    </dgm:pt>
    <dgm:pt modelId="{C94D3C13-7AB6-40E6-B3F3-79D831A09284}">
      <dgm:prSet phldrT="[Texto]" custT="1"/>
      <dgm:spPr/>
      <dgm:t>
        <a:bodyPr/>
        <a:lstStyle/>
        <a:p>
          <a:r>
            <a:rPr lang="pt-BR" sz="800" b="0" dirty="0"/>
            <a:t>Design de Software – Monitoramento das salas de estudo</a:t>
          </a:r>
          <a:endParaRPr lang="pt-BR" sz="800" dirty="0"/>
        </a:p>
      </dgm:t>
    </dgm:pt>
    <dgm:pt modelId="{B7F711B5-60CC-4A6F-8739-38B7D33125CB}" type="parTrans" cxnId="{6B34E6FC-7013-47A0-93DB-5B3BD1DB4A29}">
      <dgm:prSet/>
      <dgm:spPr/>
      <dgm:t>
        <a:bodyPr/>
        <a:lstStyle/>
        <a:p>
          <a:endParaRPr lang="pt-BR"/>
        </a:p>
      </dgm:t>
    </dgm:pt>
    <dgm:pt modelId="{72B9AD48-A611-42C0-9CB5-565CDDC1D0A5}" type="sibTrans" cxnId="{6B34E6FC-7013-47A0-93DB-5B3BD1DB4A29}">
      <dgm:prSet/>
      <dgm:spPr/>
      <dgm:t>
        <a:bodyPr/>
        <a:lstStyle/>
        <a:p>
          <a:endParaRPr lang="pt-BR"/>
        </a:p>
      </dgm:t>
    </dgm:pt>
    <dgm:pt modelId="{1336F756-944F-49B3-880B-F86C6E906EA9}">
      <dgm:prSet phldrT="[Texto]" custT="1"/>
      <dgm:spPr/>
      <dgm:t>
        <a:bodyPr/>
        <a:lstStyle/>
        <a:p>
          <a:r>
            <a:rPr lang="pt-BR" sz="800" dirty="0"/>
            <a:t>Instrumentação e Medição – Estação Meteorológica</a:t>
          </a:r>
        </a:p>
      </dgm:t>
    </dgm:pt>
    <dgm:pt modelId="{0A470C1A-AFC9-470E-8DC7-CD9175A4894A}" type="parTrans" cxnId="{D182803A-D2CD-4F38-95B0-8C19AB81B400}">
      <dgm:prSet/>
      <dgm:spPr/>
      <dgm:t>
        <a:bodyPr/>
        <a:lstStyle/>
        <a:p>
          <a:endParaRPr lang="pt-BR"/>
        </a:p>
      </dgm:t>
    </dgm:pt>
    <dgm:pt modelId="{5A143322-6ABC-483D-AD0E-BD9212283CB5}" type="sibTrans" cxnId="{D182803A-D2CD-4F38-95B0-8C19AB81B400}">
      <dgm:prSet/>
      <dgm:spPr/>
      <dgm:t>
        <a:bodyPr/>
        <a:lstStyle/>
        <a:p>
          <a:endParaRPr lang="pt-BR"/>
        </a:p>
      </dgm:t>
    </dgm:pt>
    <dgm:pt modelId="{7E8841E8-759C-497B-B88D-5988AA2D1DF4}">
      <dgm:prSet phldrT="[Texto]" custT="1"/>
      <dgm:spPr/>
      <dgm:t>
        <a:bodyPr/>
        <a:lstStyle/>
        <a:p>
          <a:r>
            <a:rPr lang="pt-BR" sz="800" dirty="0"/>
            <a:t>Natureza do Design – Os </a:t>
          </a:r>
          <a:r>
            <a:rPr lang="pt-BR" sz="800" dirty="0" err="1"/>
            <a:t>Igloos</a:t>
          </a:r>
          <a:endParaRPr lang="pt-BR" sz="800" dirty="0"/>
        </a:p>
      </dgm:t>
    </dgm:pt>
    <dgm:pt modelId="{F7CBF0CA-0014-4A96-A696-80035CA8239A}" type="parTrans" cxnId="{793DD020-6E50-4E8B-802D-BD72AF0EDF42}">
      <dgm:prSet/>
      <dgm:spPr/>
      <dgm:t>
        <a:bodyPr/>
        <a:lstStyle/>
        <a:p>
          <a:endParaRPr lang="pt-BR"/>
        </a:p>
      </dgm:t>
    </dgm:pt>
    <dgm:pt modelId="{C392CEF7-4949-4B66-87C2-E323F030DFF4}" type="sibTrans" cxnId="{793DD020-6E50-4E8B-802D-BD72AF0EDF42}">
      <dgm:prSet/>
      <dgm:spPr/>
      <dgm:t>
        <a:bodyPr/>
        <a:lstStyle/>
        <a:p>
          <a:endParaRPr lang="pt-BR"/>
        </a:p>
      </dgm:t>
    </dgm:pt>
    <dgm:pt modelId="{370E19E1-B171-4550-B76B-0896B9FBD045}">
      <dgm:prSet phldrT="[Texto]" custT="1"/>
      <dgm:spPr/>
      <dgm:t>
        <a:bodyPr/>
        <a:lstStyle/>
        <a:p>
          <a:r>
            <a:rPr lang="pt-BR" sz="800" dirty="0"/>
            <a:t>Design de Software – </a:t>
          </a:r>
          <a:r>
            <a:rPr lang="pt-BR" sz="800" dirty="0" err="1"/>
            <a:t>Inspermon</a:t>
          </a:r>
          <a:endParaRPr lang="pt-BR" sz="800" dirty="0"/>
        </a:p>
      </dgm:t>
    </dgm:pt>
    <dgm:pt modelId="{BF9FF88E-C11A-4316-B79C-0675D91FAFB9}" type="parTrans" cxnId="{0DD6AC45-0384-4F75-8EDF-BC22180A74DE}">
      <dgm:prSet/>
      <dgm:spPr/>
      <dgm:t>
        <a:bodyPr/>
        <a:lstStyle/>
        <a:p>
          <a:endParaRPr lang="pt-BR"/>
        </a:p>
      </dgm:t>
    </dgm:pt>
    <dgm:pt modelId="{2ACA4F5A-1AA1-4AD3-AC88-C467C6DA8D79}" type="sibTrans" cxnId="{0DD6AC45-0384-4F75-8EDF-BC22180A74DE}">
      <dgm:prSet/>
      <dgm:spPr/>
      <dgm:t>
        <a:bodyPr/>
        <a:lstStyle/>
        <a:p>
          <a:endParaRPr lang="pt-BR"/>
        </a:p>
      </dgm:t>
    </dgm:pt>
    <dgm:pt modelId="{7DDFCA2C-34E5-4C2A-9F43-6D6396088000}">
      <dgm:prSet phldrT="[Texto]" custT="1"/>
      <dgm:spPr/>
      <dgm:t>
        <a:bodyPr/>
        <a:lstStyle/>
        <a:p>
          <a:r>
            <a:rPr lang="pt-BR" sz="800" dirty="0"/>
            <a:t>Design de Software – Corrida de carros</a:t>
          </a:r>
        </a:p>
      </dgm:t>
    </dgm:pt>
    <dgm:pt modelId="{F670178C-3D64-4782-B826-2E91FFA54AE4}" type="parTrans" cxnId="{95A0775F-9A3B-47F7-AC28-5BAB9A378F19}">
      <dgm:prSet/>
      <dgm:spPr/>
      <dgm:t>
        <a:bodyPr/>
        <a:lstStyle/>
        <a:p>
          <a:endParaRPr lang="pt-BR"/>
        </a:p>
      </dgm:t>
    </dgm:pt>
    <dgm:pt modelId="{DBB400C3-992A-427A-B354-68462ADA988A}" type="sibTrans" cxnId="{95A0775F-9A3B-47F7-AC28-5BAB9A378F19}">
      <dgm:prSet/>
      <dgm:spPr/>
      <dgm:t>
        <a:bodyPr/>
        <a:lstStyle/>
        <a:p>
          <a:endParaRPr lang="pt-BR"/>
        </a:p>
      </dgm:t>
    </dgm:pt>
    <dgm:pt modelId="{3B8524BF-82BD-412E-A6E2-4E7675F23F4A}">
      <dgm:prSet phldrT="[Texto]" custT="1"/>
      <dgm:spPr/>
      <dgm:t>
        <a:bodyPr/>
        <a:lstStyle/>
        <a:p>
          <a:r>
            <a:rPr lang="pt-BR" sz="800" dirty="0"/>
            <a:t>Design de Software – Software de gerenciamento de Hotéis</a:t>
          </a:r>
          <a:endParaRPr lang="pt-BR" sz="500" dirty="0"/>
        </a:p>
      </dgm:t>
    </dgm:pt>
    <dgm:pt modelId="{0C770CFE-6126-4F7E-A131-4B34C0E8AFBA}" type="parTrans" cxnId="{746BFB53-D11A-47DC-8373-64D8DD6E2074}">
      <dgm:prSet/>
      <dgm:spPr/>
      <dgm:t>
        <a:bodyPr/>
        <a:lstStyle/>
        <a:p>
          <a:endParaRPr lang="pt-BR"/>
        </a:p>
      </dgm:t>
    </dgm:pt>
    <dgm:pt modelId="{5EEC5C5E-4A77-4E28-9C75-6BC862A82CFB}" type="sibTrans" cxnId="{746BFB53-D11A-47DC-8373-64D8DD6E2074}">
      <dgm:prSet/>
      <dgm:spPr/>
      <dgm:t>
        <a:bodyPr/>
        <a:lstStyle/>
        <a:p>
          <a:endParaRPr lang="pt-BR"/>
        </a:p>
      </dgm:t>
    </dgm:pt>
    <dgm:pt modelId="{190ECF52-31E7-46AF-80F6-A5E736C1BA57}">
      <dgm:prSet phldrT="[Texto]"/>
      <dgm:spPr/>
      <dgm:t>
        <a:bodyPr/>
        <a:lstStyle/>
        <a:p>
          <a:r>
            <a:rPr lang="pt-BR" dirty="0"/>
            <a:t>Design de Software – Corrida de carros</a:t>
          </a:r>
        </a:p>
      </dgm:t>
    </dgm:pt>
    <dgm:pt modelId="{49BCEAE8-29F6-44B7-9EE6-4FE425707866}" type="parTrans" cxnId="{031C895F-963E-476A-9A05-01B829C9EBD1}">
      <dgm:prSet/>
      <dgm:spPr/>
      <dgm:t>
        <a:bodyPr/>
        <a:lstStyle/>
        <a:p>
          <a:endParaRPr lang="pt-BR"/>
        </a:p>
      </dgm:t>
    </dgm:pt>
    <dgm:pt modelId="{2C50DFF3-1E2C-47BD-9FA2-7E119AD3CE50}" type="sibTrans" cxnId="{031C895F-963E-476A-9A05-01B829C9EBD1}">
      <dgm:prSet/>
      <dgm:spPr/>
      <dgm:t>
        <a:bodyPr/>
        <a:lstStyle/>
        <a:p>
          <a:endParaRPr lang="pt-BR"/>
        </a:p>
      </dgm:t>
    </dgm:pt>
    <dgm:pt modelId="{983EE968-A505-411F-85C4-79E601A8CE07}">
      <dgm:prSet phldrT="[Texto]"/>
      <dgm:spPr/>
      <dgm:t>
        <a:bodyPr/>
        <a:lstStyle/>
        <a:p>
          <a:r>
            <a:rPr lang="pt-BR" dirty="0"/>
            <a:t>Design de Software – Software de gerenciamentos de Hotéis</a:t>
          </a:r>
        </a:p>
      </dgm:t>
    </dgm:pt>
    <dgm:pt modelId="{420AF6BD-1B04-4882-A4F6-137A4B8C6DB7}" type="parTrans" cxnId="{D0548908-0E80-44D9-A771-6F8E6ECEF807}">
      <dgm:prSet/>
      <dgm:spPr/>
      <dgm:t>
        <a:bodyPr/>
        <a:lstStyle/>
        <a:p>
          <a:endParaRPr lang="pt-BR"/>
        </a:p>
      </dgm:t>
    </dgm:pt>
    <dgm:pt modelId="{36EE5C03-090A-4D98-884A-BFF354020141}" type="sibTrans" cxnId="{D0548908-0E80-44D9-A771-6F8E6ECEF807}">
      <dgm:prSet/>
      <dgm:spPr/>
      <dgm:t>
        <a:bodyPr/>
        <a:lstStyle/>
        <a:p>
          <a:endParaRPr lang="pt-BR"/>
        </a:p>
      </dgm:t>
    </dgm:pt>
    <dgm:pt modelId="{16B86B62-77BF-4E98-86B0-20A8EC3A56E4}">
      <dgm:prSet phldrT="[Texto]"/>
      <dgm:spPr/>
      <dgm:t>
        <a:bodyPr/>
        <a:lstStyle/>
        <a:p>
          <a:r>
            <a:rPr lang="pt-BR" dirty="0"/>
            <a:t>Grandes Desafios da Engenharia – Artigos</a:t>
          </a:r>
        </a:p>
      </dgm:t>
    </dgm:pt>
    <dgm:pt modelId="{3A6AD063-C4D1-47A3-BE7B-5E05C07870EE}" type="parTrans" cxnId="{3676A48B-6B65-40F2-985B-3DEEF9AA263E}">
      <dgm:prSet/>
      <dgm:spPr/>
      <dgm:t>
        <a:bodyPr/>
        <a:lstStyle/>
        <a:p>
          <a:endParaRPr lang="pt-BR"/>
        </a:p>
      </dgm:t>
    </dgm:pt>
    <dgm:pt modelId="{E155711F-9432-4AB3-959A-72D3698FC75D}" type="sibTrans" cxnId="{3676A48B-6B65-40F2-985B-3DEEF9AA263E}">
      <dgm:prSet/>
      <dgm:spPr/>
      <dgm:t>
        <a:bodyPr/>
        <a:lstStyle/>
        <a:p>
          <a:endParaRPr lang="pt-BR"/>
        </a:p>
      </dgm:t>
    </dgm:pt>
    <dgm:pt modelId="{DB20C313-1322-4BD8-BC6D-1798B4CC206F}">
      <dgm:prSet phldrT="[Texto]" custT="1"/>
      <dgm:spPr/>
      <dgm:t>
        <a:bodyPr/>
        <a:lstStyle/>
        <a:p>
          <a:r>
            <a:rPr lang="pt-BR" sz="800" dirty="0"/>
            <a:t>Acionamentos Elétricos – P1 e P2</a:t>
          </a:r>
        </a:p>
        <a:p>
          <a:endParaRPr lang="pt-BR" sz="500" dirty="0"/>
        </a:p>
      </dgm:t>
    </dgm:pt>
    <dgm:pt modelId="{9E65847D-158A-4ADB-B7C3-59E1914B6946}" type="parTrans" cxnId="{49E0294E-30F1-443A-96F9-8F2273A52CC0}">
      <dgm:prSet/>
      <dgm:spPr/>
      <dgm:t>
        <a:bodyPr/>
        <a:lstStyle/>
        <a:p>
          <a:endParaRPr lang="pt-BR"/>
        </a:p>
      </dgm:t>
    </dgm:pt>
    <dgm:pt modelId="{7E7E7AE5-E3DF-4F02-A6DE-DCCC3B6B83B2}" type="sibTrans" cxnId="{49E0294E-30F1-443A-96F9-8F2273A52CC0}">
      <dgm:prSet/>
      <dgm:spPr/>
      <dgm:t>
        <a:bodyPr/>
        <a:lstStyle/>
        <a:p>
          <a:endParaRPr lang="pt-BR"/>
        </a:p>
      </dgm:t>
    </dgm:pt>
    <dgm:pt modelId="{AF69302D-F01F-4B2F-8F1A-EB868DBC84CA}">
      <dgm:prSet phldrT="[Texto]" custT="1"/>
      <dgm:spPr/>
      <dgm:t>
        <a:bodyPr/>
        <a:lstStyle/>
        <a:p>
          <a:r>
            <a:rPr lang="pt-BR" sz="1200" dirty="0"/>
            <a:t>Modelagem e Simulação – Tiro de canhão</a:t>
          </a:r>
        </a:p>
      </dgm:t>
    </dgm:pt>
    <dgm:pt modelId="{011BA1CC-CBE8-4EB7-814E-7B3E5815CCFC}" type="parTrans" cxnId="{6776BA6B-FD05-447D-A4C4-54B9D8F4FE93}">
      <dgm:prSet/>
      <dgm:spPr/>
      <dgm:t>
        <a:bodyPr/>
        <a:lstStyle/>
        <a:p>
          <a:endParaRPr lang="pt-BR"/>
        </a:p>
      </dgm:t>
    </dgm:pt>
    <dgm:pt modelId="{1A47B535-5677-4846-8415-2A9DDC83061E}" type="sibTrans" cxnId="{6776BA6B-FD05-447D-A4C4-54B9D8F4FE93}">
      <dgm:prSet/>
      <dgm:spPr/>
      <dgm:t>
        <a:bodyPr/>
        <a:lstStyle/>
        <a:p>
          <a:endParaRPr lang="pt-BR"/>
        </a:p>
      </dgm:t>
    </dgm:pt>
    <dgm:pt modelId="{169A65FB-810F-4042-9EFC-FDA237C81C0C}">
      <dgm:prSet phldrT="[Texto]" custT="1"/>
      <dgm:spPr/>
      <dgm:t>
        <a:bodyPr/>
        <a:lstStyle/>
        <a:p>
          <a:r>
            <a:rPr lang="pt-BR" sz="1200" dirty="0"/>
            <a:t>Modelagem e Simulação – </a:t>
          </a:r>
          <a:r>
            <a:rPr lang="pt-BR" sz="1200" dirty="0" err="1"/>
            <a:t>Tranferência</a:t>
          </a:r>
          <a:r>
            <a:rPr lang="pt-BR" sz="1200" dirty="0"/>
            <a:t> de calor</a:t>
          </a:r>
        </a:p>
      </dgm:t>
    </dgm:pt>
    <dgm:pt modelId="{F5AB6E32-68BC-47A8-B2F6-FAE47991557E}" type="parTrans" cxnId="{65A9B201-2586-4F18-9FBE-ED102289EBCD}">
      <dgm:prSet/>
      <dgm:spPr/>
      <dgm:t>
        <a:bodyPr/>
        <a:lstStyle/>
        <a:p>
          <a:endParaRPr lang="pt-BR"/>
        </a:p>
      </dgm:t>
    </dgm:pt>
    <dgm:pt modelId="{ABBEC927-88E3-45AE-A355-B2E5D659FBEF}" type="sibTrans" cxnId="{65A9B201-2586-4F18-9FBE-ED102289EBCD}">
      <dgm:prSet/>
      <dgm:spPr/>
      <dgm:t>
        <a:bodyPr/>
        <a:lstStyle/>
        <a:p>
          <a:endParaRPr lang="pt-BR"/>
        </a:p>
      </dgm:t>
    </dgm:pt>
    <dgm:pt modelId="{31FB324D-FBEE-4280-B293-F5768AA65150}">
      <dgm:prSet phldrT="[Texto]" custT="1"/>
      <dgm:spPr/>
      <dgm:t>
        <a:bodyPr/>
        <a:lstStyle/>
        <a:p>
          <a:r>
            <a:rPr lang="pt-BR" sz="1200" dirty="0"/>
            <a:t>Modelagem e Simulação – O </a:t>
          </a:r>
          <a:r>
            <a:rPr lang="pt-BR" sz="1200" dirty="0" err="1"/>
            <a:t>Super-Trampolim</a:t>
          </a:r>
          <a:endParaRPr lang="pt-BR" sz="1200" dirty="0"/>
        </a:p>
      </dgm:t>
    </dgm:pt>
    <dgm:pt modelId="{E0B061D0-2263-46D1-A6A7-BB09E625252C}" type="sibTrans" cxnId="{933DDD37-DC37-4DB6-AEFE-B6C65EB7DFD9}">
      <dgm:prSet/>
      <dgm:spPr/>
      <dgm:t>
        <a:bodyPr/>
        <a:lstStyle/>
        <a:p>
          <a:endParaRPr lang="pt-BR"/>
        </a:p>
      </dgm:t>
    </dgm:pt>
    <dgm:pt modelId="{B5CB37F8-5327-40E9-ADD9-E2C85CE8C81D}" type="parTrans" cxnId="{933DDD37-DC37-4DB6-AEFE-B6C65EB7DFD9}">
      <dgm:prSet/>
      <dgm:spPr/>
      <dgm:t>
        <a:bodyPr/>
        <a:lstStyle/>
        <a:p>
          <a:endParaRPr lang="pt-BR"/>
        </a:p>
      </dgm:t>
    </dgm:pt>
    <dgm:pt modelId="{F725A2CE-0FBD-4F23-8DA9-74E8A8210E30}">
      <dgm:prSet phldrT="[Texto]" custT="1"/>
      <dgm:spPr/>
      <dgm:t>
        <a:bodyPr/>
        <a:lstStyle/>
        <a:p>
          <a:r>
            <a:rPr lang="pt-BR" sz="1200" dirty="0"/>
            <a:t>Acionamentos Elétricos – P1 e P2</a:t>
          </a:r>
        </a:p>
      </dgm:t>
    </dgm:pt>
    <dgm:pt modelId="{42515620-E855-429E-9E54-AE5D4AA7EF7B}" type="parTrans" cxnId="{0DAC24EE-F10A-4BA1-AB15-81653F7D7C73}">
      <dgm:prSet/>
      <dgm:spPr/>
      <dgm:t>
        <a:bodyPr/>
        <a:lstStyle/>
        <a:p>
          <a:endParaRPr lang="pt-BR"/>
        </a:p>
      </dgm:t>
    </dgm:pt>
    <dgm:pt modelId="{5E7C8D8E-A49B-4C46-AC8F-869090B25955}" type="sibTrans" cxnId="{0DAC24EE-F10A-4BA1-AB15-81653F7D7C73}">
      <dgm:prSet/>
      <dgm:spPr/>
      <dgm:t>
        <a:bodyPr/>
        <a:lstStyle/>
        <a:p>
          <a:endParaRPr lang="pt-BR"/>
        </a:p>
      </dgm:t>
    </dgm:pt>
    <dgm:pt modelId="{4EFFA124-194A-46FF-98C2-852DB3988DAE}">
      <dgm:prSet phldrT="[Texto]"/>
      <dgm:spPr/>
      <dgm:t>
        <a:bodyPr/>
        <a:lstStyle/>
        <a:p>
          <a:r>
            <a:rPr lang="pt-BR" dirty="0"/>
            <a:t>Matemática da Variação – P1</a:t>
          </a:r>
        </a:p>
      </dgm:t>
    </dgm:pt>
    <dgm:pt modelId="{A96BC78F-C85D-401F-B848-BF3362B69472}" type="parTrans" cxnId="{11EEF76D-DE7D-47B1-9865-CCE7B680DB18}">
      <dgm:prSet/>
      <dgm:spPr/>
      <dgm:t>
        <a:bodyPr/>
        <a:lstStyle/>
        <a:p>
          <a:endParaRPr lang="pt-BR"/>
        </a:p>
      </dgm:t>
    </dgm:pt>
    <dgm:pt modelId="{96CBEACA-D266-4909-8153-89B686EC70DE}" type="sibTrans" cxnId="{11EEF76D-DE7D-47B1-9865-CCE7B680DB18}">
      <dgm:prSet/>
      <dgm:spPr/>
      <dgm:t>
        <a:bodyPr/>
        <a:lstStyle/>
        <a:p>
          <a:endParaRPr lang="pt-BR"/>
        </a:p>
      </dgm:t>
    </dgm:pt>
    <dgm:pt modelId="{63307E3F-B1A9-4B51-AC34-AE3DBC2FFD2D}">
      <dgm:prSet phldrT="[Texto]"/>
      <dgm:spPr/>
      <dgm:t>
        <a:bodyPr/>
        <a:lstStyle/>
        <a:p>
          <a:r>
            <a:rPr lang="pt-BR" dirty="0"/>
            <a:t>Física do movimento – P1</a:t>
          </a:r>
        </a:p>
      </dgm:t>
    </dgm:pt>
    <dgm:pt modelId="{6E87042E-6E12-4EF7-8E53-EE880E95486C}" type="parTrans" cxnId="{AE572961-92B6-4216-8259-8444B52970A2}">
      <dgm:prSet/>
      <dgm:spPr/>
      <dgm:t>
        <a:bodyPr/>
        <a:lstStyle/>
        <a:p>
          <a:endParaRPr lang="pt-BR"/>
        </a:p>
      </dgm:t>
    </dgm:pt>
    <dgm:pt modelId="{180D1CB2-873D-412A-9F9E-E80D37FFFFF4}" type="sibTrans" cxnId="{AE572961-92B6-4216-8259-8444B52970A2}">
      <dgm:prSet/>
      <dgm:spPr/>
      <dgm:t>
        <a:bodyPr/>
        <a:lstStyle/>
        <a:p>
          <a:endParaRPr lang="pt-BR"/>
        </a:p>
      </dgm:t>
    </dgm:pt>
    <dgm:pt modelId="{5E7BC276-A534-4968-A2BC-D3730ABA7F4C}">
      <dgm:prSet phldrT="[Texto]" custT="1"/>
      <dgm:spPr/>
      <dgm:t>
        <a:bodyPr/>
        <a:lstStyle/>
        <a:p>
          <a:r>
            <a:rPr lang="pt-BR" sz="1000" dirty="0" err="1"/>
            <a:t>CoDesign</a:t>
          </a:r>
          <a:r>
            <a:rPr lang="pt-BR" sz="1000" dirty="0"/>
            <a:t> – Prototipação de site e aplicativo</a:t>
          </a:r>
        </a:p>
      </dgm:t>
    </dgm:pt>
    <dgm:pt modelId="{0EBD194A-0F62-4531-9070-BB158D6CE2C7}" type="parTrans" cxnId="{E68ED25D-B042-489E-82D1-3EA1A061A3CC}">
      <dgm:prSet/>
      <dgm:spPr/>
      <dgm:t>
        <a:bodyPr/>
        <a:lstStyle/>
        <a:p>
          <a:endParaRPr lang="pt-BR"/>
        </a:p>
      </dgm:t>
    </dgm:pt>
    <dgm:pt modelId="{D26DD664-4B23-4EB9-83F8-860F9752CCA1}" type="sibTrans" cxnId="{E68ED25D-B042-489E-82D1-3EA1A061A3CC}">
      <dgm:prSet/>
      <dgm:spPr/>
      <dgm:t>
        <a:bodyPr/>
        <a:lstStyle/>
        <a:p>
          <a:endParaRPr lang="pt-BR"/>
        </a:p>
      </dgm:t>
    </dgm:pt>
    <dgm:pt modelId="{629FF824-D417-4FED-9077-AF9DF43DF18E}">
      <dgm:prSet phldrT="[Texto]"/>
      <dgm:spPr/>
      <dgm:t>
        <a:bodyPr/>
        <a:lstStyle/>
        <a:p>
          <a:r>
            <a:rPr lang="pt-BR" dirty="0" err="1"/>
            <a:t>CoDesign</a:t>
          </a:r>
          <a:r>
            <a:rPr lang="pt-BR" dirty="0"/>
            <a:t> – Prototipação de site e aplicativo</a:t>
          </a:r>
        </a:p>
      </dgm:t>
    </dgm:pt>
    <dgm:pt modelId="{A793A674-D820-40A8-B08A-FAC58FE96427}" type="parTrans" cxnId="{1951D2FD-3AC3-47D2-8DD7-617D8FD82145}">
      <dgm:prSet/>
      <dgm:spPr/>
      <dgm:t>
        <a:bodyPr/>
        <a:lstStyle/>
        <a:p>
          <a:endParaRPr lang="pt-BR"/>
        </a:p>
      </dgm:t>
    </dgm:pt>
    <dgm:pt modelId="{05E6C3E5-EB53-42BB-A6A2-1BFF7551BD11}" type="sibTrans" cxnId="{1951D2FD-3AC3-47D2-8DD7-617D8FD82145}">
      <dgm:prSet/>
      <dgm:spPr/>
      <dgm:t>
        <a:bodyPr/>
        <a:lstStyle/>
        <a:p>
          <a:endParaRPr lang="pt-BR"/>
        </a:p>
      </dgm:t>
    </dgm:pt>
    <dgm:pt modelId="{BDA7F26E-7E77-405E-975F-1070EEAB3DB0}">
      <dgm:prSet phldrT="[Texto]"/>
      <dgm:spPr/>
      <dgm:t>
        <a:bodyPr/>
        <a:lstStyle/>
        <a:p>
          <a:r>
            <a:rPr lang="pt-BR"/>
            <a:t>Modelagem e Simulação – O Super-Trampolim</a:t>
          </a:r>
          <a:endParaRPr lang="pt-BR" dirty="0"/>
        </a:p>
      </dgm:t>
    </dgm:pt>
    <dgm:pt modelId="{5B0C8D36-FA47-4FDC-A5BB-F01D422468BA}" type="sibTrans" cxnId="{7CFE9AA9-A5F8-4FC6-9F75-99CFAE09A3CC}">
      <dgm:prSet/>
      <dgm:spPr/>
      <dgm:t>
        <a:bodyPr/>
        <a:lstStyle/>
        <a:p>
          <a:endParaRPr lang="pt-BR"/>
        </a:p>
      </dgm:t>
    </dgm:pt>
    <dgm:pt modelId="{288E92CD-A59F-4380-910C-D726186094BB}" type="parTrans" cxnId="{7CFE9AA9-A5F8-4FC6-9F75-99CFAE09A3CC}">
      <dgm:prSet/>
      <dgm:spPr/>
      <dgm:t>
        <a:bodyPr/>
        <a:lstStyle/>
        <a:p>
          <a:endParaRPr lang="pt-BR"/>
        </a:p>
      </dgm:t>
    </dgm:pt>
    <dgm:pt modelId="{4D5ADE67-45F0-42FC-8C4B-80B7968EABCE}">
      <dgm:prSet phldrT="[Texto]"/>
      <dgm:spPr/>
      <dgm:t>
        <a:bodyPr/>
        <a:lstStyle/>
        <a:p>
          <a:r>
            <a:rPr lang="pt-BR"/>
            <a:t>Modelagem e Simulação – Lançamento de um foguete em órbita</a:t>
          </a:r>
          <a:endParaRPr lang="pt-BR" dirty="0"/>
        </a:p>
      </dgm:t>
    </dgm:pt>
    <dgm:pt modelId="{C1189BD9-8F52-4268-90F3-A9AC386720D4}" type="sibTrans" cxnId="{1F105411-134A-4881-ACCA-EBB4E48E4CE5}">
      <dgm:prSet/>
      <dgm:spPr/>
      <dgm:t>
        <a:bodyPr/>
        <a:lstStyle/>
        <a:p>
          <a:endParaRPr lang="pt-BR"/>
        </a:p>
      </dgm:t>
    </dgm:pt>
    <dgm:pt modelId="{95C9AB4E-AC49-45D0-94F2-5EB243991E6B}" type="parTrans" cxnId="{1F105411-134A-4881-ACCA-EBB4E48E4CE5}">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074C6656-C63B-468B-AFA7-4B1B0308D8AC}" type="pres">
      <dgm:prSet presAssocID="{1D752428-DCAB-4F21-A008-8E12CC6FC7D3}" presName="childNode" presStyleLbl="node1" presStyleIdx="0" presStyleCnt="31">
        <dgm:presLayoutVars>
          <dgm:bulletEnabled val="1"/>
        </dgm:presLayoutVars>
      </dgm:prSet>
      <dgm:spPr/>
    </dgm:pt>
    <dgm:pt modelId="{70264612-D87C-48A7-BFC6-BE6E7FB9EA0C}" type="pres">
      <dgm:prSet presAssocID="{1D752428-DCAB-4F21-A008-8E12CC6FC7D3}" presName="aSpace2" presStyleCnt="0"/>
      <dgm:spPr/>
    </dgm:pt>
    <dgm:pt modelId="{6D7BAB9B-4F4F-45C8-AF71-0E6FF13E0954}" type="pres">
      <dgm:prSet presAssocID="{AF69302D-F01F-4B2F-8F1A-EB868DBC84CA}" presName="childNode" presStyleLbl="node1" presStyleIdx="1" presStyleCnt="31">
        <dgm:presLayoutVars>
          <dgm:bulletEnabled val="1"/>
        </dgm:presLayoutVars>
      </dgm:prSet>
      <dgm:spPr/>
    </dgm:pt>
    <dgm:pt modelId="{59B5B878-E369-463B-8CE5-D94443ADC693}" type="pres">
      <dgm:prSet presAssocID="{AF69302D-F01F-4B2F-8F1A-EB868DBC84CA}" presName="aSpace2" presStyleCnt="0"/>
      <dgm:spPr/>
    </dgm:pt>
    <dgm:pt modelId="{B31A9E5D-65F1-4CE1-90AA-6E15BF5EBE90}" type="pres">
      <dgm:prSet presAssocID="{169A65FB-810F-4042-9EFC-FDA237C81C0C}" presName="childNode" presStyleLbl="node1" presStyleIdx="2" presStyleCnt="31">
        <dgm:presLayoutVars>
          <dgm:bulletEnabled val="1"/>
        </dgm:presLayoutVars>
      </dgm:prSet>
      <dgm:spPr/>
    </dgm:pt>
    <dgm:pt modelId="{B2546348-8462-4987-96FD-F695F52C2E1C}" type="pres">
      <dgm:prSet presAssocID="{169A65FB-810F-4042-9EFC-FDA237C81C0C}" presName="aSpace2" presStyleCnt="0"/>
      <dgm:spPr/>
    </dgm:pt>
    <dgm:pt modelId="{EF9C5E44-1FB4-4978-B91F-94B25F5EDE48}" type="pres">
      <dgm:prSet presAssocID="{31FB324D-FBEE-4280-B293-F5768AA65150}" presName="childNode" presStyleLbl="node1" presStyleIdx="3" presStyleCnt="31">
        <dgm:presLayoutVars>
          <dgm:bulletEnabled val="1"/>
        </dgm:presLayoutVars>
      </dgm:prSet>
      <dgm:spPr/>
    </dgm:pt>
    <dgm:pt modelId="{8B686ADB-971A-4BC6-924A-9B7A4BA9C3AB}" type="pres">
      <dgm:prSet presAssocID="{31FB324D-FBEE-4280-B293-F5768AA65150}" presName="aSpace2" presStyleCnt="0"/>
      <dgm:spPr/>
    </dgm:pt>
    <dgm:pt modelId="{3DECD127-3C94-4A15-BB5B-E326A3EBF2BA}" type="pres">
      <dgm:prSet presAssocID="{DEF2CF9F-D5BC-44B5-853B-D753DA6983D2}" presName="childNode" presStyleLbl="node1" presStyleIdx="4" presStyleCnt="31">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5" presStyleCnt="31">
        <dgm:presLayoutVars>
          <dgm:bulletEnabled val="1"/>
        </dgm:presLayoutVars>
      </dgm:prSet>
      <dgm:spPr/>
    </dgm:pt>
    <dgm:pt modelId="{A5B62CCD-44D5-4985-8CA2-07B17DD8228E}" type="pres">
      <dgm:prSet presAssocID="{810DEDB1-B4A6-4657-AF5E-AEB6410DD2D4}" presName="aSpace2" presStyleCnt="0"/>
      <dgm:spPr/>
    </dgm:pt>
    <dgm:pt modelId="{D2BEC6E9-2388-4635-A443-989FC8D92516}" type="pres">
      <dgm:prSet presAssocID="{4E92A5D0-7BBF-4021-B9F8-4F31AAD76BDE}" presName="childNode" presStyleLbl="node1" presStyleIdx="6" presStyleCnt="31">
        <dgm:presLayoutVars>
          <dgm:bulletEnabled val="1"/>
        </dgm:presLayoutVars>
      </dgm:prSet>
      <dgm:spPr/>
    </dgm:pt>
    <dgm:pt modelId="{4DC87F1F-9116-4C3A-BB77-9C5A5EEEF195}" type="pres">
      <dgm:prSet presAssocID="{4E92A5D0-7BBF-4021-B9F8-4F31AAD76BDE}" presName="aSpace2" presStyleCnt="0"/>
      <dgm:spPr/>
    </dgm:pt>
    <dgm:pt modelId="{BC69257D-D991-4072-820F-37295368FFCE}" type="pres">
      <dgm:prSet presAssocID="{E3296BAA-5AD8-4587-8793-8F36389D5196}" presName="childNode" presStyleLbl="node1" presStyleIdx="7" presStyleCnt="31">
        <dgm:presLayoutVars>
          <dgm:bulletEnabled val="1"/>
        </dgm:presLayoutVars>
      </dgm:prSet>
      <dgm:spPr/>
    </dgm:pt>
    <dgm:pt modelId="{B661B235-847A-4333-86B1-6B5F1D245D6D}" type="pres">
      <dgm:prSet presAssocID="{E3296BAA-5AD8-4587-8793-8F36389D5196}" presName="aSpace2" presStyleCnt="0"/>
      <dgm:spPr/>
    </dgm:pt>
    <dgm:pt modelId="{BB55012D-E895-46AA-8155-85AE68A97D68}" type="pres">
      <dgm:prSet presAssocID="{F725A2CE-0FBD-4F23-8DA9-74E8A8210E30}" presName="childNode" presStyleLbl="node1" presStyleIdx="8" presStyleCnt="31">
        <dgm:presLayoutVars>
          <dgm:bulletEnabled val="1"/>
        </dgm:presLayoutVars>
      </dgm:prSet>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9" presStyleCnt="31">
        <dgm:presLayoutVars>
          <dgm:bulletEnabled val="1"/>
        </dgm:presLayoutVars>
      </dgm:prSet>
      <dgm:spPr/>
    </dgm:pt>
    <dgm:pt modelId="{59EC943D-876E-49DE-823F-F15503534431}" type="pres">
      <dgm:prSet presAssocID="{F9E9653E-7ECC-47A2-B46E-32803E632938}" presName="aSpace2" presStyleCnt="0"/>
      <dgm:spPr/>
    </dgm:pt>
    <dgm:pt modelId="{CC2D0833-C33D-42FA-AF1D-F940503C7E24}" type="pres">
      <dgm:prSet presAssocID="{4AA037B6-E1D3-4A45-8F85-6433D38B8232}" presName="childNode" presStyleLbl="node1" presStyleIdx="10" presStyleCnt="31">
        <dgm:presLayoutVars>
          <dgm:bulletEnabled val="1"/>
        </dgm:presLayoutVars>
      </dgm:prSet>
      <dgm:spPr/>
    </dgm:pt>
    <dgm:pt modelId="{D49FBF40-5CDA-4F15-9121-375D96A4F79E}" type="pres">
      <dgm:prSet presAssocID="{4AA037B6-E1D3-4A45-8F85-6433D38B8232}" presName="aSpace2" presStyleCnt="0"/>
      <dgm:spPr/>
    </dgm:pt>
    <dgm:pt modelId="{BA1D7EC4-D23F-4772-B827-FA64904D6C3D}" type="pres">
      <dgm:prSet presAssocID="{06992C58-82F0-43FD-BB14-0474372144D4}" presName="childNode" presStyleLbl="node1" presStyleIdx="11" presStyleCnt="31">
        <dgm:presLayoutVars>
          <dgm:bulletEnabled val="1"/>
        </dgm:presLayoutVars>
      </dgm:prSet>
      <dgm:spPr/>
    </dgm:pt>
    <dgm:pt modelId="{D0AFA824-862C-46C7-B741-A0E9F9DA2E9C}" type="pres">
      <dgm:prSet presAssocID="{06992C58-82F0-43FD-BB14-0474372144D4}" presName="aSpace2" presStyleCnt="0"/>
      <dgm:spPr/>
    </dgm:pt>
    <dgm:pt modelId="{BCC5D8D5-CD6C-4062-9E13-582E6F2F2BB0}" type="pres">
      <dgm:prSet presAssocID="{8FF4D86D-7A85-435D-986E-6E5A010B62BD}" presName="childNode" presStyleLbl="node1" presStyleIdx="12" presStyleCnt="31">
        <dgm:presLayoutVars>
          <dgm:bulletEnabled val="1"/>
        </dgm:presLayoutVars>
      </dgm:prSet>
      <dgm:spPr/>
    </dgm:pt>
    <dgm:pt modelId="{B4059407-4490-47A7-BE59-9833BEADBEF9}" type="pres">
      <dgm:prSet presAssocID="{8FF4D86D-7A85-435D-986E-6E5A010B62BD}" presName="aSpace2" presStyleCnt="0"/>
      <dgm:spPr/>
    </dgm:pt>
    <dgm:pt modelId="{E6F7C0A7-983B-4A13-BAC2-DB26A66B30BA}" type="pres">
      <dgm:prSet presAssocID="{96B6D087-91A0-4354-9206-D65319B1A900}" presName="childNode" presStyleLbl="node1" presStyleIdx="13" presStyleCnt="31">
        <dgm:presLayoutVars>
          <dgm:bulletEnabled val="1"/>
        </dgm:presLayoutVars>
      </dgm:prSet>
      <dgm:spPr/>
    </dgm:pt>
    <dgm:pt modelId="{6219D763-50F1-4CE5-97D0-8033C8173A3C}" type="pres">
      <dgm:prSet presAssocID="{96B6D087-91A0-4354-9206-D65319B1A900}" presName="aSpace2" presStyleCnt="0"/>
      <dgm:spPr/>
    </dgm:pt>
    <dgm:pt modelId="{E81F6ACC-7CAB-4219-A79A-9D1A50517DD1}" type="pres">
      <dgm:prSet presAssocID="{5E7BC276-A534-4968-A2BC-D3730ABA7F4C}" presName="childNode" presStyleLbl="node1" presStyleIdx="14" presStyleCnt="31">
        <dgm:presLayoutVars>
          <dgm:bulletEnabled val="1"/>
        </dgm:presLayoutVars>
      </dgm:prSet>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0AED600B-A93D-450E-BA3C-E7763A9673C7}" type="pres">
      <dgm:prSet presAssocID="{629FF824-D417-4FED-9077-AF9DF43DF18E}" presName="childNode" presStyleLbl="node1" presStyleIdx="15" presStyleCnt="31">
        <dgm:presLayoutVars>
          <dgm:bulletEnabled val="1"/>
        </dgm:presLayoutVars>
      </dgm:prSet>
      <dgm:spPr/>
    </dgm:pt>
    <dgm:pt modelId="{97CBAF88-BF06-4E15-AE4B-5878094F0555}" type="pres">
      <dgm:prSet presAssocID="{629FF824-D417-4FED-9077-AF9DF43DF18E}" presName="aSpace2" presStyleCnt="0"/>
      <dgm:spPr/>
    </dgm:pt>
    <dgm:pt modelId="{A11843C8-BE16-4AFC-B7F5-C82431E17162}" type="pres">
      <dgm:prSet presAssocID="{E3093668-ACCB-4CF7-8735-CD593E52646E}" presName="childNode" presStyleLbl="node1" presStyleIdx="16" presStyleCnt="31">
        <dgm:presLayoutVars>
          <dgm:bulletEnabled val="1"/>
        </dgm:presLayoutVars>
      </dgm:prSet>
      <dgm:spPr/>
    </dgm:pt>
    <dgm:pt modelId="{7B8AA86E-1FD2-4338-91F1-639F711D1161}" type="pres">
      <dgm:prSet presAssocID="{E3093668-ACCB-4CF7-8735-CD593E52646E}" presName="aSpace2" presStyleCnt="0"/>
      <dgm:spPr/>
    </dgm:pt>
    <dgm:pt modelId="{F5574DD8-5730-42A8-A7AC-E83D196EB54D}" type="pres">
      <dgm:prSet presAssocID="{C94D3C13-7AB6-40E6-B3F3-79D831A09284}" presName="childNode" presStyleLbl="node1" presStyleIdx="17" presStyleCnt="31">
        <dgm:presLayoutVars>
          <dgm:bulletEnabled val="1"/>
        </dgm:presLayoutVars>
      </dgm:prSet>
      <dgm:spPr/>
    </dgm:pt>
    <dgm:pt modelId="{DC726E48-1013-4AB7-961A-1EA93C81C772}" type="pres">
      <dgm:prSet presAssocID="{C94D3C13-7AB6-40E6-B3F3-79D831A09284}" presName="aSpace2" presStyleCnt="0"/>
      <dgm:spPr/>
    </dgm:pt>
    <dgm:pt modelId="{FD9CC542-C9F4-435E-A285-BE36650A466A}" type="pres">
      <dgm:prSet presAssocID="{1336F756-944F-49B3-880B-F86C6E906EA9}" presName="childNode" presStyleLbl="node1" presStyleIdx="18" presStyleCnt="31">
        <dgm:presLayoutVars>
          <dgm:bulletEnabled val="1"/>
        </dgm:presLayoutVars>
      </dgm:prSet>
      <dgm:spPr/>
    </dgm:pt>
    <dgm:pt modelId="{3F5C2F8E-E1EF-4DCA-AED8-72437509DC93}" type="pres">
      <dgm:prSet presAssocID="{1336F756-944F-49B3-880B-F86C6E906EA9}" presName="aSpace2" presStyleCnt="0"/>
      <dgm:spPr/>
    </dgm:pt>
    <dgm:pt modelId="{7DF70122-611C-47DC-B879-1F42D572A486}" type="pres">
      <dgm:prSet presAssocID="{7E8841E8-759C-497B-B88D-5988AA2D1DF4}" presName="childNode" presStyleLbl="node1" presStyleIdx="19" presStyleCnt="31">
        <dgm:presLayoutVars>
          <dgm:bulletEnabled val="1"/>
        </dgm:presLayoutVars>
      </dgm:prSet>
      <dgm:spPr/>
    </dgm:pt>
    <dgm:pt modelId="{C401B7F9-5A1B-404E-AC30-0A67887704CD}" type="pres">
      <dgm:prSet presAssocID="{7E8841E8-759C-497B-B88D-5988AA2D1DF4}" presName="aSpace2" presStyleCnt="0"/>
      <dgm:spPr/>
    </dgm:pt>
    <dgm:pt modelId="{A48EEACD-0E4F-4340-9357-213B5BB070EE}" type="pres">
      <dgm:prSet presAssocID="{370E19E1-B171-4550-B76B-0896B9FBD045}" presName="childNode" presStyleLbl="node1" presStyleIdx="20" presStyleCnt="31">
        <dgm:presLayoutVars>
          <dgm:bulletEnabled val="1"/>
        </dgm:presLayoutVars>
      </dgm:prSet>
      <dgm:spPr/>
    </dgm:pt>
    <dgm:pt modelId="{23EC7BED-577F-4E4E-9237-14DEEA4516B2}" type="pres">
      <dgm:prSet presAssocID="{370E19E1-B171-4550-B76B-0896B9FBD045}" presName="aSpace2" presStyleCnt="0"/>
      <dgm:spPr/>
    </dgm:pt>
    <dgm:pt modelId="{1587B64C-8761-4C5D-9E28-C72307C756E3}" type="pres">
      <dgm:prSet presAssocID="{7DDFCA2C-34E5-4C2A-9F43-6D6396088000}" presName="childNode" presStyleLbl="node1" presStyleIdx="21" presStyleCnt="31">
        <dgm:presLayoutVars>
          <dgm:bulletEnabled val="1"/>
        </dgm:presLayoutVars>
      </dgm:prSet>
      <dgm:spPr/>
    </dgm:pt>
    <dgm:pt modelId="{C4007E40-3B8D-428E-A36F-CD8D55F7DB1E}" type="pres">
      <dgm:prSet presAssocID="{7DDFCA2C-34E5-4C2A-9F43-6D6396088000}" presName="aSpace2" presStyleCnt="0"/>
      <dgm:spPr/>
    </dgm:pt>
    <dgm:pt modelId="{1C1D7232-3D23-4E62-AE82-2B26EECB256B}" type="pres">
      <dgm:prSet presAssocID="{3B8524BF-82BD-412E-A6E2-4E7675F23F4A}" presName="childNode" presStyleLbl="node1" presStyleIdx="22" presStyleCnt="31">
        <dgm:presLayoutVars>
          <dgm:bulletEnabled val="1"/>
        </dgm:presLayoutVars>
      </dgm:prSet>
      <dgm:spPr/>
    </dgm:pt>
    <dgm:pt modelId="{5F2F6D04-1A7A-413E-BE24-AE0306E9E6FD}" type="pres">
      <dgm:prSet presAssocID="{3B8524BF-82BD-412E-A6E2-4E7675F23F4A}" presName="aSpace2" presStyleCnt="0"/>
      <dgm:spPr/>
    </dgm:pt>
    <dgm:pt modelId="{7C41D5BE-C6EA-4A41-9E36-B5EE6C873D79}" type="pres">
      <dgm:prSet presAssocID="{DB20C313-1322-4BD8-BC6D-1798B4CC206F}" presName="childNode" presStyleLbl="node1" presStyleIdx="23" presStyleCnt="31">
        <dgm:presLayoutVars>
          <dgm:bulletEnabled val="1"/>
        </dgm:presLayoutVars>
      </dgm:prSet>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24" presStyleCnt="31">
        <dgm:presLayoutVars>
          <dgm:bulletEnabled val="1"/>
        </dgm:presLayoutVars>
      </dgm:prSet>
      <dgm:spPr/>
    </dgm:pt>
    <dgm:pt modelId="{3FF557C8-F6F5-45D0-B769-A70C7CFBEA3F}" type="pres">
      <dgm:prSet presAssocID="{BDA7F26E-7E77-405E-975F-1070EEAB3DB0}" presName="aSpace2" presStyleCnt="0"/>
      <dgm:spPr/>
    </dgm:pt>
    <dgm:pt modelId="{4325984E-211D-4A39-BB6B-8F030EB3D62C}" type="pres">
      <dgm:prSet presAssocID="{4D5ADE67-45F0-42FC-8C4B-80B7968EABCE}" presName="childNode" presStyleLbl="node1" presStyleIdx="25" presStyleCnt="31">
        <dgm:presLayoutVars>
          <dgm:bulletEnabled val="1"/>
        </dgm:presLayoutVars>
      </dgm:prSet>
      <dgm:spPr/>
    </dgm:pt>
    <dgm:pt modelId="{4BB3BF37-A8F8-49F0-B405-4B499F16303E}" type="pres">
      <dgm:prSet presAssocID="{4D5ADE67-45F0-42FC-8C4B-80B7968EABCE}" presName="aSpace2" presStyleCnt="0"/>
      <dgm:spPr/>
    </dgm:pt>
    <dgm:pt modelId="{462AB7EF-596C-403A-B60A-7AC2DBCC44C1}" type="pres">
      <dgm:prSet presAssocID="{190ECF52-31E7-46AF-80F6-A5E736C1BA57}" presName="childNode" presStyleLbl="node1" presStyleIdx="26" presStyleCnt="31">
        <dgm:presLayoutVars>
          <dgm:bulletEnabled val="1"/>
        </dgm:presLayoutVars>
      </dgm:prSet>
      <dgm:spPr/>
    </dgm:pt>
    <dgm:pt modelId="{0B02B679-808E-4D62-AB9E-A255CC09192F}" type="pres">
      <dgm:prSet presAssocID="{190ECF52-31E7-46AF-80F6-A5E736C1BA57}" presName="aSpace2" presStyleCnt="0"/>
      <dgm:spPr/>
    </dgm:pt>
    <dgm:pt modelId="{1C91824C-2AA1-4BE0-9E68-35FC2CA599A2}" type="pres">
      <dgm:prSet presAssocID="{983EE968-A505-411F-85C4-79E601A8CE07}" presName="childNode" presStyleLbl="node1" presStyleIdx="27" presStyleCnt="31">
        <dgm:presLayoutVars>
          <dgm:bulletEnabled val="1"/>
        </dgm:presLayoutVars>
      </dgm:prSet>
      <dgm:spPr/>
    </dgm:pt>
    <dgm:pt modelId="{A0905F5B-3719-4035-84C5-32843C1F2A72}" type="pres">
      <dgm:prSet presAssocID="{983EE968-A505-411F-85C4-79E601A8CE07}" presName="aSpace2" presStyleCnt="0"/>
      <dgm:spPr/>
    </dgm:pt>
    <dgm:pt modelId="{5F2CEBCC-0326-46FC-9A14-6CB9E474CB85}" type="pres">
      <dgm:prSet presAssocID="{16B86B62-77BF-4E98-86B0-20A8EC3A56E4}" presName="childNode" presStyleLbl="node1" presStyleIdx="28" presStyleCnt="31">
        <dgm:presLayoutVars>
          <dgm:bulletEnabled val="1"/>
        </dgm:presLayoutVars>
      </dgm:prSet>
      <dgm:spPr/>
    </dgm:pt>
    <dgm:pt modelId="{BF0843DB-7CAC-4D1A-B9C0-38FC76C8E0ED}" type="pres">
      <dgm:prSet presAssocID="{16B86B62-77BF-4E98-86B0-20A8EC3A56E4}" presName="aSpace2" presStyleCnt="0"/>
      <dgm:spPr/>
    </dgm:pt>
    <dgm:pt modelId="{071B49D0-5F27-4FEC-AC9E-FDDA7F3AD546}" type="pres">
      <dgm:prSet presAssocID="{4EFFA124-194A-46FF-98C2-852DB3988DAE}" presName="childNode" presStyleLbl="node1" presStyleIdx="29" presStyleCnt="31">
        <dgm:presLayoutVars>
          <dgm:bulletEnabled val="1"/>
        </dgm:presLayoutVars>
      </dgm:prSet>
      <dgm:spPr/>
    </dgm:pt>
    <dgm:pt modelId="{59540A48-90B4-4825-B1E3-5E87C4C6A21B}" type="pres">
      <dgm:prSet presAssocID="{4EFFA124-194A-46FF-98C2-852DB3988DAE}" presName="aSpace2" presStyleCnt="0"/>
      <dgm:spPr/>
    </dgm:pt>
    <dgm:pt modelId="{84BFA8F1-F833-4C6F-97F9-B8862045D168}" type="pres">
      <dgm:prSet presAssocID="{63307E3F-B1A9-4B51-AC34-AE3DBC2FFD2D}" presName="childNode" presStyleLbl="node1" presStyleIdx="30" presStyleCnt="31">
        <dgm:presLayoutVars>
          <dgm:bulletEnabled val="1"/>
        </dgm:presLayoutVars>
      </dgm:prSet>
      <dgm:spPr/>
    </dgm:pt>
  </dgm:ptLst>
  <dgm:cxnLst>
    <dgm:cxn modelId="{65A9B201-2586-4F18-9FBE-ED102289EBCD}" srcId="{8245208F-8744-45B1-90A8-86D542F934F0}" destId="{169A65FB-810F-4042-9EFC-FDA237C81C0C}" srcOrd="2" destOrd="0" parTransId="{F5AB6E32-68BC-47A8-B2F6-FAE47991557E}" sibTransId="{ABBEC927-88E3-45AE-A355-B2E5D659FBEF}"/>
    <dgm:cxn modelId="{961B4406-EA05-45F8-B968-4E355D61A08A}" type="presOf" srcId="{370E19E1-B171-4550-B76B-0896B9FBD045}" destId="{A48EEACD-0E4F-4340-9357-213B5BB070EE}" srcOrd="0" destOrd="0" presId="urn:microsoft.com/office/officeart/2005/8/layout/lProcess2"/>
    <dgm:cxn modelId="{D0548908-0E80-44D9-A771-6F8E6ECEF807}" srcId="{0971B7E3-B3A7-42E3-94FC-9A076BDE9A0E}" destId="{983EE968-A505-411F-85C4-79E601A8CE07}" srcOrd="3" destOrd="0" parTransId="{420AF6BD-1B04-4882-A4F6-137A4B8C6DB7}" sibTransId="{36EE5C03-090A-4D98-884A-BFF354020141}"/>
    <dgm:cxn modelId="{1F105411-134A-4881-ACCA-EBB4E48E4CE5}" srcId="{0971B7E3-B3A7-42E3-94FC-9A076BDE9A0E}" destId="{4D5ADE67-45F0-42FC-8C4B-80B7968EABCE}" srcOrd="1" destOrd="0" parTransId="{95C9AB4E-AC49-45D0-94F2-5EB243991E6B}" sibTransId="{C1189BD9-8F52-4268-90F3-A9AC386720D4}"/>
    <dgm:cxn modelId="{78A17A18-FEE8-4537-BF41-C980309BE3FA}" type="presOf" srcId="{4E92A5D0-7BBF-4021-B9F8-4F31AAD76BDE}" destId="{D2BEC6E9-2388-4635-A443-989FC8D92516}" srcOrd="0" destOrd="0" presId="urn:microsoft.com/office/officeart/2005/8/layout/lProcess2"/>
    <dgm:cxn modelId="{C706581E-EF1F-4537-9CAA-D1CE3E52B717}" type="presOf" srcId="{4D5ADE67-45F0-42FC-8C4B-80B7968EABCE}" destId="{4325984E-211D-4A39-BB6B-8F030EB3D62C}" srcOrd="0" destOrd="0" presId="urn:microsoft.com/office/officeart/2005/8/layout/lProcess2"/>
    <dgm:cxn modelId="{6B275520-C231-40E6-8101-A1886FDD3E20}" type="presOf" srcId="{E3296BAA-5AD8-4587-8793-8F36389D5196}" destId="{BC69257D-D991-4072-820F-37295368FFCE}" srcOrd="0" destOrd="0" presId="urn:microsoft.com/office/officeart/2005/8/layout/lProcess2"/>
    <dgm:cxn modelId="{793DD020-6E50-4E8B-802D-BD72AF0EDF42}" srcId="{8E113AD3-1216-4868-873B-9A4AEC9A5003}" destId="{7E8841E8-759C-497B-B88D-5988AA2D1DF4}" srcOrd="4" destOrd="0" parTransId="{F7CBF0CA-0014-4A96-A696-80035CA8239A}" sibTransId="{C392CEF7-4949-4B66-87C2-E323F030DFF4}"/>
    <dgm:cxn modelId="{5B0F7D25-8523-4694-947F-B55A1B34A55D}" type="presOf" srcId="{8E113AD3-1216-4868-873B-9A4AEC9A5003}" destId="{E19AFD89-7E0B-4B5C-90F8-927316EC7A98}" srcOrd="0" destOrd="0" presId="urn:microsoft.com/office/officeart/2005/8/layout/lProcess2"/>
    <dgm:cxn modelId="{D0172A26-0A64-4112-8B91-E9CF310887E6}" type="presOf" srcId="{6689905A-B81B-4A9C-ADBB-371B03968A79}" destId="{940ADE02-4FC1-4B39-9688-D31CDFE626F1}"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1B80472B-0B02-4286-9A48-6EFCBF84EB71}" srcId="{6689905A-B81B-4A9C-ADBB-371B03968A79}" destId="{4E92A5D0-7BBF-4021-B9F8-4F31AAD76BDE}" srcOrd="1" destOrd="0" parTransId="{1F13D05C-88EB-42E4-B688-9C95557CFE98}" sibTransId="{D947B9EC-F3A3-4AED-9F5C-6BF2FD15474E}"/>
    <dgm:cxn modelId="{2C9B4D2C-5A40-461D-B3F7-0C03E89C71B0}" type="presOf" srcId="{8245208F-8744-45B1-90A8-86D542F934F0}" destId="{AEE58C13-6048-4E62-B43F-C028ED900B5B}" srcOrd="0" destOrd="0" presId="urn:microsoft.com/office/officeart/2005/8/layout/lProcess2"/>
    <dgm:cxn modelId="{57C22331-78D9-4C85-AC13-B07D31DE0190}" type="presOf" srcId="{63307E3F-B1A9-4B51-AC34-AE3DBC2FFD2D}" destId="{84BFA8F1-F833-4C6F-97F9-B8862045D168}"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E823E932-FD98-426F-8631-8AEEA7D4F67E}" srcId="{12E2AACC-1F59-4249-A192-05E2DC555A22}" destId="{4AA037B6-E1D3-4A45-8F85-6433D38B8232}" srcOrd="1" destOrd="0" parTransId="{105FC89F-3F00-427F-9A69-59D647C81148}" sibTransId="{94D04008-DD81-4B0C-AF78-53C692F8A6DA}"/>
    <dgm:cxn modelId="{933DDD37-DC37-4DB6-AEFE-B6C65EB7DFD9}" srcId="{8245208F-8744-45B1-90A8-86D542F934F0}" destId="{31FB324D-FBEE-4280-B293-F5768AA65150}" srcOrd="3" destOrd="0" parTransId="{B5CB37F8-5327-40E9-ADD9-E2C85CE8C81D}" sibTransId="{E0B061D0-2263-46D1-A6A7-BB09E625252C}"/>
    <dgm:cxn modelId="{D182803A-D2CD-4F38-95B0-8C19AB81B400}" srcId="{8E113AD3-1216-4868-873B-9A4AEC9A5003}" destId="{1336F756-944F-49B3-880B-F86C6E906EA9}" srcOrd="3" destOrd="0" parTransId="{0A470C1A-AFC9-470E-8DC7-CD9175A4894A}" sibTransId="{5A143322-6ABC-483D-AD0E-BD9212283CB5}"/>
    <dgm:cxn modelId="{38E6B83D-B121-4655-819E-CD8ACE1D26A3}" srcId="{8E113AD3-1216-4868-873B-9A4AEC9A5003}" destId="{E3093668-ACCB-4CF7-8735-CD593E52646E}" srcOrd="1" destOrd="0" parTransId="{4B107640-A380-4F53-B8A9-741ED4724835}" sibTransId="{A7933CCE-385D-4DC6-BB05-10C157FCD40F}"/>
    <dgm:cxn modelId="{E68ED25D-B042-489E-82D1-3EA1A061A3CC}" srcId="{12E2AACC-1F59-4249-A192-05E2DC555A22}" destId="{5E7BC276-A534-4968-A2BC-D3730ABA7F4C}" srcOrd="5" destOrd="0" parTransId="{0EBD194A-0F62-4531-9070-BB158D6CE2C7}" sibTransId="{D26DD664-4B23-4EB9-83F8-860F9752CCA1}"/>
    <dgm:cxn modelId="{A43CAD5E-E6AB-454A-8416-4441AC047D27}" type="presOf" srcId="{DEF2CF9F-D5BC-44B5-853B-D753DA6983D2}" destId="{3DECD127-3C94-4A15-BB5B-E326A3EBF2BA}" srcOrd="0" destOrd="0" presId="urn:microsoft.com/office/officeart/2005/8/layout/lProcess2"/>
    <dgm:cxn modelId="{95A0775F-9A3B-47F7-AC28-5BAB9A378F19}" srcId="{8E113AD3-1216-4868-873B-9A4AEC9A5003}" destId="{7DDFCA2C-34E5-4C2A-9F43-6D6396088000}" srcOrd="6" destOrd="0" parTransId="{F670178C-3D64-4782-B826-2E91FFA54AE4}" sibTransId="{DBB400C3-992A-427A-B354-68462ADA988A}"/>
    <dgm:cxn modelId="{031C895F-963E-476A-9A05-01B829C9EBD1}" srcId="{0971B7E3-B3A7-42E3-94FC-9A076BDE9A0E}" destId="{190ECF52-31E7-46AF-80F6-A5E736C1BA57}" srcOrd="2" destOrd="0" parTransId="{49BCEAE8-29F6-44B7-9EE6-4FE425707866}" sibTransId="{2C50DFF3-1E2C-47BD-9FA2-7E119AD3CE50}"/>
    <dgm:cxn modelId="{AE572961-92B6-4216-8259-8444B52970A2}" srcId="{0971B7E3-B3A7-42E3-94FC-9A076BDE9A0E}" destId="{63307E3F-B1A9-4B51-AC34-AE3DBC2FFD2D}" srcOrd="6" destOrd="0" parTransId="{6E87042E-6E12-4EF7-8E53-EE880E95486C}" sibTransId="{180D1CB2-873D-412A-9F9E-E80D37FFFFF4}"/>
    <dgm:cxn modelId="{199B4F42-6298-4C8C-88E9-A1F6A782C404}" type="presOf" srcId="{1D752428-DCAB-4F21-A008-8E12CC6FC7D3}" destId="{074C6656-C63B-468B-AFA7-4B1B0308D8AC}" srcOrd="0" destOrd="0" presId="urn:microsoft.com/office/officeart/2005/8/layout/lProcess2"/>
    <dgm:cxn modelId="{00B4C344-F6D2-4C69-BE70-1C8F2477D105}" srcId="{12E2AACC-1F59-4249-A192-05E2DC555A22}" destId="{F9E9653E-7ECC-47A2-B46E-32803E632938}" srcOrd="0" destOrd="0" parTransId="{AD439863-1B85-435E-8BCC-D28C94900AAE}" sibTransId="{41AA59D9-CB41-4B70-B6D8-62B40A960139}"/>
    <dgm:cxn modelId="{0DD6AC45-0384-4F75-8EDF-BC22180A74DE}" srcId="{8E113AD3-1216-4868-873B-9A4AEC9A5003}" destId="{370E19E1-B171-4550-B76B-0896B9FBD045}" srcOrd="5" destOrd="0" parTransId="{BF9FF88E-C11A-4316-B79C-0675D91FAFB9}" sibTransId="{2ACA4F5A-1AA1-4AD3-AC88-C467C6DA8D79}"/>
    <dgm:cxn modelId="{C0966A47-E587-4C94-9BC4-9BB1D89A3E91}" type="presOf" srcId="{8E113AD3-1216-4868-873B-9A4AEC9A5003}" destId="{7590E721-81C5-43FB-BE94-E6EDFD4F0405}" srcOrd="1" destOrd="0" presId="urn:microsoft.com/office/officeart/2005/8/layout/lProcess2"/>
    <dgm:cxn modelId="{129C6D48-DD74-4EDC-90AA-BDC5FD24456B}" type="presOf" srcId="{F9E9653E-7ECC-47A2-B46E-32803E632938}" destId="{20A32166-6C01-4057-83F0-D3AE08205EDB}" srcOrd="0" destOrd="0" presId="urn:microsoft.com/office/officeart/2005/8/layout/lProcess2"/>
    <dgm:cxn modelId="{910EB348-21FD-4776-BB42-286B8CDFA640}" srcId="{8245208F-8744-45B1-90A8-86D542F934F0}" destId="{1D752428-DCAB-4F21-A008-8E12CC6FC7D3}" srcOrd="0" destOrd="0" parTransId="{DD937F69-562B-4422-9E12-AA7FBD9AF231}" sibTransId="{74E2090F-C7D2-4D3A-AFC8-7FCE479BF486}"/>
    <dgm:cxn modelId="{6776BA6B-FD05-447D-A4C4-54B9D8F4FE93}" srcId="{8245208F-8744-45B1-90A8-86D542F934F0}" destId="{AF69302D-F01F-4B2F-8F1A-EB868DBC84CA}" srcOrd="1" destOrd="0" parTransId="{011BA1CC-CBE8-4EB7-814E-7B3E5815CCFC}" sibTransId="{1A47B535-5677-4846-8415-2A9DDC83061E}"/>
    <dgm:cxn modelId="{11EEF76D-DE7D-47B1-9865-CCE7B680DB18}" srcId="{0971B7E3-B3A7-42E3-94FC-9A076BDE9A0E}" destId="{4EFFA124-194A-46FF-98C2-852DB3988DAE}" srcOrd="5" destOrd="0" parTransId="{A96BC78F-C85D-401F-B848-BF3362B69472}" sibTransId="{96CBEACA-D266-4909-8153-89B686EC70DE}"/>
    <dgm:cxn modelId="{49E0294E-30F1-443A-96F9-8F2273A52CC0}" srcId="{8E113AD3-1216-4868-873B-9A4AEC9A5003}" destId="{DB20C313-1322-4BD8-BC6D-1798B4CC206F}" srcOrd="8" destOrd="0" parTransId="{9E65847D-158A-4ADB-B7C3-59E1914B6946}" sibTransId="{7E7E7AE5-E3DF-4F02-A6DE-DCCC3B6B83B2}"/>
    <dgm:cxn modelId="{9D722451-6A08-4652-A216-9C2C9A4C9219}" type="presOf" srcId="{8FF4D86D-7A85-435D-986E-6E5A010B62BD}" destId="{BCC5D8D5-CD6C-4062-9E13-582E6F2F2BB0}" srcOrd="0" destOrd="0" presId="urn:microsoft.com/office/officeart/2005/8/layout/lProcess2"/>
    <dgm:cxn modelId="{8B6F2C51-6A1C-4191-AB0E-094215517B5C}" type="presOf" srcId="{0971B7E3-B3A7-42E3-94FC-9A076BDE9A0E}" destId="{A0B514A6-4593-42F5-AC31-F1086A1EA4A3}" srcOrd="1" destOrd="0" presId="urn:microsoft.com/office/officeart/2005/8/layout/lProcess2"/>
    <dgm:cxn modelId="{746BFB53-D11A-47DC-8373-64D8DD6E2074}" srcId="{8E113AD3-1216-4868-873B-9A4AEC9A5003}" destId="{3B8524BF-82BD-412E-A6E2-4E7675F23F4A}" srcOrd="7" destOrd="0" parTransId="{0C770CFE-6126-4F7E-A131-4B34C0E8AFBA}" sibTransId="{5EEC5C5E-4A77-4E28-9C75-6BC862A82CFB}"/>
    <dgm:cxn modelId="{D3FA7A54-3AF0-4BC8-A7D5-ADAD45A2809D}" type="presOf" srcId="{190ECF52-31E7-46AF-80F6-A5E736C1BA57}" destId="{462AB7EF-596C-403A-B60A-7AC2DBCC44C1}" srcOrd="0" destOrd="0" presId="urn:microsoft.com/office/officeart/2005/8/layout/lProcess2"/>
    <dgm:cxn modelId="{72D4E056-5A5F-4375-BBD4-840C1F4407D4}" type="presOf" srcId="{5E7BC276-A534-4968-A2BC-D3730ABA7F4C}" destId="{E81F6ACC-7CAB-4219-A79A-9D1A50517DD1}" srcOrd="0" destOrd="0" presId="urn:microsoft.com/office/officeart/2005/8/layout/lProcess2"/>
    <dgm:cxn modelId="{63878557-8363-4A1B-9A8F-1DC644BF7EED}" type="presOf" srcId="{1336F756-944F-49B3-880B-F86C6E906EA9}" destId="{FD9CC542-C9F4-435E-A285-BE36650A466A}" srcOrd="0" destOrd="0" presId="urn:microsoft.com/office/officeart/2005/8/layout/lProcess2"/>
    <dgm:cxn modelId="{25D6217A-60CE-40FB-AEEC-849B554F6142}" type="presOf" srcId="{06992C58-82F0-43FD-BB14-0474372144D4}" destId="{BA1D7EC4-D23F-4772-B827-FA64904D6C3D}" srcOrd="0" destOrd="0" presId="urn:microsoft.com/office/officeart/2005/8/layout/lProcess2"/>
    <dgm:cxn modelId="{74833B7B-036C-4490-A353-0645F0FA16B6}" type="presOf" srcId="{4EFFA124-194A-46FF-98C2-852DB3988DAE}" destId="{071B49D0-5F27-4FEC-AC9E-FDDA7F3AD546}" srcOrd="0" destOrd="0" presId="urn:microsoft.com/office/officeart/2005/8/layout/lProcess2"/>
    <dgm:cxn modelId="{118A027D-EB03-4B57-B640-38D51DDB9A0F}" type="presOf" srcId="{8245208F-8744-45B1-90A8-86D542F934F0}" destId="{A696E25A-5CCD-438C-A29D-580FB0952415}" srcOrd="1"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C0C6C583-54D4-44DE-9EE8-E117B5F8EB6D}" type="presOf" srcId="{16B86B62-77BF-4E98-86B0-20A8EC3A56E4}" destId="{5F2CEBCC-0326-46FC-9A14-6CB9E474CB85}" srcOrd="0" destOrd="0" presId="urn:microsoft.com/office/officeart/2005/8/layout/lProcess2"/>
    <dgm:cxn modelId="{64103084-9FA4-466D-ACF8-497002A527E5}" type="presOf" srcId="{0971B7E3-B3A7-42E3-94FC-9A076BDE9A0E}" destId="{242A0A04-22A6-449A-84A7-3F921BA653A4}" srcOrd="0" destOrd="0" presId="urn:microsoft.com/office/officeart/2005/8/layout/lProcess2"/>
    <dgm:cxn modelId="{89AAD989-4C5A-4DF2-BEFF-44611DE9AC26}" type="presOf" srcId="{DB20C313-1322-4BD8-BC6D-1798B4CC206F}" destId="{7C41D5BE-C6EA-4A41-9E36-B5EE6C873D79}" srcOrd="0" destOrd="0" presId="urn:microsoft.com/office/officeart/2005/8/layout/lProcess2"/>
    <dgm:cxn modelId="{3676A48B-6B65-40F2-985B-3DEEF9AA263E}" srcId="{0971B7E3-B3A7-42E3-94FC-9A076BDE9A0E}" destId="{16B86B62-77BF-4E98-86B0-20A8EC3A56E4}" srcOrd="4" destOrd="0" parTransId="{3A6AD063-C4D1-47A3-BE7B-5E05C07870EE}" sibTransId="{E155711F-9432-4AB3-959A-72D3698FC75D}"/>
    <dgm:cxn modelId="{CF20FE8E-899A-4238-838A-F414D1F7B811}" srcId="{12E2AACC-1F59-4249-A192-05E2DC555A22}" destId="{96B6D087-91A0-4354-9206-D65319B1A900}" srcOrd="4" destOrd="0" parTransId="{C7CD0B19-00CA-414E-B084-A912829804CD}" sibTransId="{C6572474-95C8-428A-A18E-4FBB33DE4EE7}"/>
    <dgm:cxn modelId="{14133493-F85E-42E8-99A8-996DE2F51D14}" type="presOf" srcId="{983EE968-A505-411F-85C4-79E601A8CE07}" destId="{1C91824C-2AA1-4BE0-9E68-35FC2CA599A2}" srcOrd="0" destOrd="0" presId="urn:microsoft.com/office/officeart/2005/8/layout/lProcess2"/>
    <dgm:cxn modelId="{EDFFCC94-38A7-4766-AC57-352AF20AE308}" type="presOf" srcId="{F725A2CE-0FBD-4F23-8DA9-74E8A8210E30}" destId="{BB55012D-E895-46AA-8155-85AE68A97D68}" srcOrd="0" destOrd="0" presId="urn:microsoft.com/office/officeart/2005/8/layout/lProcess2"/>
    <dgm:cxn modelId="{3A853996-7F7E-435B-8163-D7A1DDF507B1}" type="presOf" srcId="{3B8524BF-82BD-412E-A6E2-4E7675F23F4A}" destId="{1C1D7232-3D23-4E62-AE82-2B26EECB256B}" srcOrd="0" destOrd="0" presId="urn:microsoft.com/office/officeart/2005/8/layout/lProcess2"/>
    <dgm:cxn modelId="{CB590C97-E207-42B3-BAD6-1B890A7426A1}" type="presOf" srcId="{169A65FB-810F-4042-9EFC-FDA237C81C0C}" destId="{B31A9E5D-65F1-4CE1-90AA-6E15BF5EBE90}" srcOrd="0" destOrd="0" presId="urn:microsoft.com/office/officeart/2005/8/layout/lProcess2"/>
    <dgm:cxn modelId="{3F92109C-F722-4F1E-8D7F-4F412C776021}" type="presOf" srcId="{7DDFCA2C-34E5-4C2A-9F43-6D6396088000}" destId="{1587B64C-8761-4C5D-9E28-C72307C756E3}" srcOrd="0" destOrd="0" presId="urn:microsoft.com/office/officeart/2005/8/layout/lProcess2"/>
    <dgm:cxn modelId="{902B379E-3FF5-4537-8C0E-3347F5CAF4B6}" type="presOf" srcId="{31FB324D-FBEE-4280-B293-F5768AA65150}" destId="{EF9C5E44-1FB4-4978-B91F-94B25F5EDE48}" srcOrd="0" destOrd="0" presId="urn:microsoft.com/office/officeart/2005/8/layout/lProcess2"/>
    <dgm:cxn modelId="{439E429E-7F8C-4BCF-95D9-1CEB6BE19EFF}" type="presOf" srcId="{6689905A-B81B-4A9C-ADBB-371B03968A79}" destId="{F7BF947C-DE94-4185-B8D5-1B887DD85655}" srcOrd="1" destOrd="0" presId="urn:microsoft.com/office/officeart/2005/8/layout/lProcess2"/>
    <dgm:cxn modelId="{2CB8309F-10CE-4C3A-9808-B356D4EDA2B9}" srcId="{12E2AACC-1F59-4249-A192-05E2DC555A22}" destId="{8FF4D86D-7A85-435D-986E-6E5A010B62BD}" srcOrd="3" destOrd="0" parTransId="{493B1C58-B7E4-4EFA-B5B1-6D9A89B52835}" sibTransId="{41EF79A0-3421-4DE3-B862-A4F3CDECB6EF}"/>
    <dgm:cxn modelId="{B2E6ADA0-39D1-4698-AFC7-61CFAAE14AD1}" type="presOf" srcId="{BDA7F26E-7E77-405E-975F-1070EEAB3DB0}" destId="{BFF188C1-7662-4B3E-9D46-7581EFAB0185}" srcOrd="0" destOrd="0" presId="urn:microsoft.com/office/officeart/2005/8/layout/lProcess2"/>
    <dgm:cxn modelId="{7CFE9AA9-A5F8-4FC6-9F75-99CFAE09A3CC}" srcId="{0971B7E3-B3A7-42E3-94FC-9A076BDE9A0E}" destId="{BDA7F26E-7E77-405E-975F-1070EEAB3DB0}" srcOrd="0" destOrd="0" parTransId="{288E92CD-A59F-4380-910C-D726186094BB}" sibTransId="{5B0C8D36-FA47-4FDC-A5BB-F01D422468BA}"/>
    <dgm:cxn modelId="{224885AE-7FBB-4394-821E-504BA40D9816}" type="presOf" srcId="{96B6D087-91A0-4354-9206-D65319B1A900}" destId="{E6F7C0A7-983B-4A13-BAC2-DB26A66B30BA}" srcOrd="0" destOrd="0" presId="urn:microsoft.com/office/officeart/2005/8/layout/lProcess2"/>
    <dgm:cxn modelId="{D622F4B1-B2F1-44F1-B0E9-13B2E058C0A2}" type="presOf" srcId="{E3093668-ACCB-4CF7-8735-CD593E52646E}" destId="{A11843C8-BE16-4AFC-B7F5-C82431E17162}" srcOrd="0" destOrd="0" presId="urn:microsoft.com/office/officeart/2005/8/layout/lProcess2"/>
    <dgm:cxn modelId="{72FE14B2-DE22-44B8-8129-CD4ECB400236}" type="presOf" srcId="{4AA037B6-E1D3-4A45-8F85-6433D38B8232}" destId="{CC2D0833-C33D-42FA-AF1D-F940503C7E24}" srcOrd="0" destOrd="0" presId="urn:microsoft.com/office/officeart/2005/8/layout/lProcess2"/>
    <dgm:cxn modelId="{78D987C0-D25C-4037-A395-0C347B5FBAA1}" type="presOf" srcId="{C94D3C13-7AB6-40E6-B3F3-79D831A09284}" destId="{F5574DD8-5730-42A8-A7AC-E83D196EB54D}" srcOrd="0" destOrd="0" presId="urn:microsoft.com/office/officeart/2005/8/layout/lProcess2"/>
    <dgm:cxn modelId="{0A8665C5-3703-493B-AD5B-D8E9E1C980DF}" srcId="{8245208F-8744-45B1-90A8-86D542F934F0}" destId="{DEF2CF9F-D5BC-44B5-853B-D753DA6983D2}" srcOrd="4" destOrd="0" parTransId="{B0B9FA12-F05C-4A04-8F49-E111D10320A6}" sibTransId="{583FEE7F-BEA7-42E8-A459-3F80B9E8E86F}"/>
    <dgm:cxn modelId="{F0F773C8-99F7-415C-AE99-C713FA51AF14}" type="presOf" srcId="{AF69302D-F01F-4B2F-8F1A-EB868DBC84CA}" destId="{6D7BAB9B-4F4F-45C8-AF71-0E6FF13E0954}" srcOrd="0" destOrd="0" presId="urn:microsoft.com/office/officeart/2005/8/layout/lProcess2"/>
    <dgm:cxn modelId="{101CFBD0-8D48-4E94-844A-886E2D685F0D}" type="presOf" srcId="{12E2AACC-1F59-4249-A192-05E2DC555A22}" destId="{69D903DA-678E-454A-853F-76188B603A27}" srcOrd="0" destOrd="0" presId="urn:microsoft.com/office/officeart/2005/8/layout/lProcess2"/>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835208E4-09A3-468A-9675-013842332698}" srcId="{12E2AACC-1F59-4249-A192-05E2DC555A22}" destId="{06992C58-82F0-43FD-BB14-0474372144D4}" srcOrd="2" destOrd="0" parTransId="{1838BBFE-DEB5-4688-AE91-ADD38956759F}" sibTransId="{99757EFB-3E37-475C-844A-3654CE83AC94}"/>
    <dgm:cxn modelId="{82A85FEA-3F90-422F-A33D-BF2D8B0C3923}" srcId="{6689905A-B81B-4A9C-ADBB-371B03968A79}" destId="{810DEDB1-B4A6-4657-AF5E-AEB6410DD2D4}" srcOrd="0" destOrd="0" parTransId="{98292DC3-5B58-4215-A404-911D28DF38D9}" sibTransId="{86BE4BA9-58AD-4313-BD68-9B836E45986E}"/>
    <dgm:cxn modelId="{747828ED-1547-48EA-AB7A-1FA207522075}" type="presOf" srcId="{12E2AACC-1F59-4249-A192-05E2DC555A22}" destId="{CE75BE52-D6B0-4A53-AB05-903D27A161D3}" srcOrd="1" destOrd="0" presId="urn:microsoft.com/office/officeart/2005/8/layout/lProcess2"/>
    <dgm:cxn modelId="{DB51FBED-84DA-459B-83C6-538616C19A6F}" type="presOf" srcId="{7E8841E8-759C-497B-B88D-5988AA2D1DF4}" destId="{7DF70122-611C-47DC-B879-1F42D572A486}" srcOrd="0" destOrd="0" presId="urn:microsoft.com/office/officeart/2005/8/layout/lProcess2"/>
    <dgm:cxn modelId="{0DAC24EE-F10A-4BA1-AB15-81653F7D7C73}" srcId="{6689905A-B81B-4A9C-ADBB-371B03968A79}" destId="{F725A2CE-0FBD-4F23-8DA9-74E8A8210E30}" srcOrd="3" destOrd="0" parTransId="{42515620-E855-429E-9E54-AE5D4AA7EF7B}" sibTransId="{5E7C8D8E-A49B-4C46-AC8F-869090B25955}"/>
    <dgm:cxn modelId="{7662F9F0-C9B1-4C7E-86CA-F5DE78E351CA}" srcId="{3CAFF9C0-7808-4C47-939C-64AAF1E07C91}" destId="{8E113AD3-1216-4868-873B-9A4AEC9A5003}" srcOrd="3" destOrd="0" parTransId="{E3BD1BF2-D113-43EF-A8B2-FD4394032B33}" sibTransId="{6E0B25E6-6827-445D-BED7-8FFA09FEF3BC}"/>
    <dgm:cxn modelId="{AE9D71F5-2C47-451D-8D40-55D6A9F4E776}" type="presOf" srcId="{629FF824-D417-4FED-9077-AF9DF43DF18E}" destId="{0AED600B-A93D-450E-BA3C-E7763A9673C7}" srcOrd="0" destOrd="0" presId="urn:microsoft.com/office/officeart/2005/8/layout/lProcess2"/>
    <dgm:cxn modelId="{9370DFF5-DBCD-4244-8746-559E41CD1666}" srcId="{6689905A-B81B-4A9C-ADBB-371B03968A79}" destId="{E3296BAA-5AD8-4587-8793-8F36389D5196}" srcOrd="2" destOrd="0" parTransId="{66A8CF65-A2FD-4A4D-901D-1B093D4A7332}" sibTransId="{78B7A115-8BAD-4BF6-BAC1-C322AD396A44}"/>
    <dgm:cxn modelId="{6B34E6FC-7013-47A0-93DB-5B3BD1DB4A29}" srcId="{8E113AD3-1216-4868-873B-9A4AEC9A5003}" destId="{C94D3C13-7AB6-40E6-B3F3-79D831A09284}" srcOrd="2" destOrd="0" parTransId="{B7F711B5-60CC-4A6F-8739-38B7D33125CB}" sibTransId="{72B9AD48-A611-42C0-9CB5-565CDDC1D0A5}"/>
    <dgm:cxn modelId="{1951D2FD-3AC3-47D2-8DD7-617D8FD82145}" srcId="{8E113AD3-1216-4868-873B-9A4AEC9A5003}" destId="{629FF824-D417-4FED-9077-AF9DF43DF18E}" srcOrd="0" destOrd="0" parTransId="{A793A674-D820-40A8-B08A-FAC58FE96427}" sibTransId="{05E6C3E5-EB53-42BB-A6A2-1BFF7551BD11}"/>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3CC9C55C-D184-4486-9329-927BBCE1EABF}" type="presParOf" srcId="{77969F2D-044F-4403-9444-44EFBF74E097}" destId="{074C6656-C63B-468B-AFA7-4B1B0308D8AC}" srcOrd="0" destOrd="0" presId="urn:microsoft.com/office/officeart/2005/8/layout/lProcess2"/>
    <dgm:cxn modelId="{16F4E246-4B8B-4938-9AD3-AE4ACEBF206F}" type="presParOf" srcId="{77969F2D-044F-4403-9444-44EFBF74E097}" destId="{70264612-D87C-48A7-BFC6-BE6E7FB9EA0C}" srcOrd="1" destOrd="0" presId="urn:microsoft.com/office/officeart/2005/8/layout/lProcess2"/>
    <dgm:cxn modelId="{B013E63F-B082-48C5-819F-194465C624F1}" type="presParOf" srcId="{77969F2D-044F-4403-9444-44EFBF74E097}" destId="{6D7BAB9B-4F4F-45C8-AF71-0E6FF13E0954}" srcOrd="2" destOrd="0" presId="urn:microsoft.com/office/officeart/2005/8/layout/lProcess2"/>
    <dgm:cxn modelId="{AB67C412-318D-408F-8069-1435714A510F}" type="presParOf" srcId="{77969F2D-044F-4403-9444-44EFBF74E097}" destId="{59B5B878-E369-463B-8CE5-D94443ADC693}" srcOrd="3" destOrd="0" presId="urn:microsoft.com/office/officeart/2005/8/layout/lProcess2"/>
    <dgm:cxn modelId="{87BC984C-C8AA-4514-A899-9E4A26E7BDAA}" type="presParOf" srcId="{77969F2D-044F-4403-9444-44EFBF74E097}" destId="{B31A9E5D-65F1-4CE1-90AA-6E15BF5EBE90}" srcOrd="4" destOrd="0" presId="urn:microsoft.com/office/officeart/2005/8/layout/lProcess2"/>
    <dgm:cxn modelId="{178FC265-2296-4982-B93A-D06386DE469A}" type="presParOf" srcId="{77969F2D-044F-4403-9444-44EFBF74E097}" destId="{B2546348-8462-4987-96FD-F695F52C2E1C}" srcOrd="5" destOrd="0" presId="urn:microsoft.com/office/officeart/2005/8/layout/lProcess2"/>
    <dgm:cxn modelId="{416746D9-BC47-46F6-930E-F46FE809926E}" type="presParOf" srcId="{77969F2D-044F-4403-9444-44EFBF74E097}" destId="{EF9C5E44-1FB4-4978-B91F-94B25F5EDE48}" srcOrd="6" destOrd="0" presId="urn:microsoft.com/office/officeart/2005/8/layout/lProcess2"/>
    <dgm:cxn modelId="{2D6A9F9E-68E1-4503-8764-2C53A45CDD7B}" type="presParOf" srcId="{77969F2D-044F-4403-9444-44EFBF74E097}" destId="{8B686ADB-971A-4BC6-924A-9B7A4BA9C3AB}" srcOrd="7" destOrd="0" presId="urn:microsoft.com/office/officeart/2005/8/layout/lProcess2"/>
    <dgm:cxn modelId="{1B01F069-40F5-4013-8487-150B80D34CD6}" type="presParOf" srcId="{77969F2D-044F-4403-9444-44EFBF74E097}" destId="{3DECD127-3C94-4A15-BB5B-E326A3EBF2BA}" srcOrd="8"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B7FC3AC7-1F15-427B-A0D7-0BFFD3E0A19E}" type="presParOf" srcId="{9E7F3C47-D5FB-4AC1-8A29-4F7718F2A67A}" destId="{A5B62CCD-44D5-4985-8CA2-07B17DD8228E}" srcOrd="1" destOrd="0" presId="urn:microsoft.com/office/officeart/2005/8/layout/lProcess2"/>
    <dgm:cxn modelId="{51DAA2B0-079D-489A-8943-830913116E16}" type="presParOf" srcId="{9E7F3C47-D5FB-4AC1-8A29-4F7718F2A67A}" destId="{D2BEC6E9-2388-4635-A443-989FC8D92516}" srcOrd="2" destOrd="0" presId="urn:microsoft.com/office/officeart/2005/8/layout/lProcess2"/>
    <dgm:cxn modelId="{1DEA38CE-41E8-4EBE-B5BB-046C08C4F63F}" type="presParOf" srcId="{9E7F3C47-D5FB-4AC1-8A29-4F7718F2A67A}" destId="{4DC87F1F-9116-4C3A-BB77-9C5A5EEEF195}" srcOrd="3" destOrd="0" presId="urn:microsoft.com/office/officeart/2005/8/layout/lProcess2"/>
    <dgm:cxn modelId="{9E910059-663D-43C0-A58B-63A6175F5F5B}" type="presParOf" srcId="{9E7F3C47-D5FB-4AC1-8A29-4F7718F2A67A}" destId="{BC69257D-D991-4072-820F-37295368FFCE}" srcOrd="4" destOrd="0" presId="urn:microsoft.com/office/officeart/2005/8/layout/lProcess2"/>
    <dgm:cxn modelId="{CA63BE7B-90A4-4BD0-8E26-51F51EAA5B64}" type="presParOf" srcId="{9E7F3C47-D5FB-4AC1-8A29-4F7718F2A67A}" destId="{B661B235-847A-4333-86B1-6B5F1D245D6D}" srcOrd="5" destOrd="0" presId="urn:microsoft.com/office/officeart/2005/8/layout/lProcess2"/>
    <dgm:cxn modelId="{EFAA8612-4DA2-44AF-9E65-2CE649623C4D}" type="presParOf" srcId="{9E7F3C47-D5FB-4AC1-8A29-4F7718F2A67A}" destId="{BB55012D-E895-46AA-8155-85AE68A97D68}" srcOrd="6"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3E7072B3-5975-4186-A299-729C22EA86CF}" type="presParOf" srcId="{2173CBA1-E6AC-49B5-BFE8-20688C1F312A}" destId="{59EC943D-876E-49DE-823F-F15503534431}" srcOrd="1" destOrd="0" presId="urn:microsoft.com/office/officeart/2005/8/layout/lProcess2"/>
    <dgm:cxn modelId="{05598C7F-6C86-40E8-883C-32D13C123ECD}" type="presParOf" srcId="{2173CBA1-E6AC-49B5-BFE8-20688C1F312A}" destId="{CC2D0833-C33D-42FA-AF1D-F940503C7E24}" srcOrd="2" destOrd="0" presId="urn:microsoft.com/office/officeart/2005/8/layout/lProcess2"/>
    <dgm:cxn modelId="{3588B482-C9EF-44A5-8CFB-5C92652F8BC0}" type="presParOf" srcId="{2173CBA1-E6AC-49B5-BFE8-20688C1F312A}" destId="{D49FBF40-5CDA-4F15-9121-375D96A4F79E}" srcOrd="3" destOrd="0" presId="urn:microsoft.com/office/officeart/2005/8/layout/lProcess2"/>
    <dgm:cxn modelId="{3AF2D3C6-CBAD-42A5-8808-9B1EE456FE1D}" type="presParOf" srcId="{2173CBA1-E6AC-49B5-BFE8-20688C1F312A}" destId="{BA1D7EC4-D23F-4772-B827-FA64904D6C3D}" srcOrd="4" destOrd="0" presId="urn:microsoft.com/office/officeart/2005/8/layout/lProcess2"/>
    <dgm:cxn modelId="{2A78BE40-78C9-4028-8C0E-36677C48DB6A}" type="presParOf" srcId="{2173CBA1-E6AC-49B5-BFE8-20688C1F312A}" destId="{D0AFA824-862C-46C7-B741-A0E9F9DA2E9C}" srcOrd="5" destOrd="0" presId="urn:microsoft.com/office/officeart/2005/8/layout/lProcess2"/>
    <dgm:cxn modelId="{1AA101EF-9011-4735-A4CF-7A14A02FA4CF}" type="presParOf" srcId="{2173CBA1-E6AC-49B5-BFE8-20688C1F312A}" destId="{BCC5D8D5-CD6C-4062-9E13-582E6F2F2BB0}" srcOrd="6" destOrd="0" presId="urn:microsoft.com/office/officeart/2005/8/layout/lProcess2"/>
    <dgm:cxn modelId="{8D18C216-F7AF-4879-9CB6-BC69AB626856}" type="presParOf" srcId="{2173CBA1-E6AC-49B5-BFE8-20688C1F312A}" destId="{B4059407-4490-47A7-BE59-9833BEADBEF9}" srcOrd="7" destOrd="0" presId="urn:microsoft.com/office/officeart/2005/8/layout/lProcess2"/>
    <dgm:cxn modelId="{874308E0-846E-4C02-A90E-5DA75948965F}" type="presParOf" srcId="{2173CBA1-E6AC-49B5-BFE8-20688C1F312A}" destId="{E6F7C0A7-983B-4A13-BAC2-DB26A66B30BA}" srcOrd="8" destOrd="0" presId="urn:microsoft.com/office/officeart/2005/8/layout/lProcess2"/>
    <dgm:cxn modelId="{E6402399-9740-400F-A701-9B28E42BD275}" type="presParOf" srcId="{2173CBA1-E6AC-49B5-BFE8-20688C1F312A}" destId="{6219D763-50F1-4CE5-97D0-8033C8173A3C}" srcOrd="9" destOrd="0" presId="urn:microsoft.com/office/officeart/2005/8/layout/lProcess2"/>
    <dgm:cxn modelId="{93D5DE46-8B1F-4219-903B-914D63CDFA54}" type="presParOf" srcId="{2173CBA1-E6AC-49B5-BFE8-20688C1F312A}" destId="{E81F6ACC-7CAB-4219-A79A-9D1A50517DD1}" srcOrd="10"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F3B17EE4-EA6A-4F40-B141-3A4348B200F7}" type="presParOf" srcId="{8AF6ACE0-F867-4014-85AC-E024AA022AA5}" destId="{0AED600B-A93D-450E-BA3C-E7763A9673C7}" srcOrd="0" destOrd="0" presId="urn:microsoft.com/office/officeart/2005/8/layout/lProcess2"/>
    <dgm:cxn modelId="{AC379911-20E4-46DF-8007-3EF464268BDA}" type="presParOf" srcId="{8AF6ACE0-F867-4014-85AC-E024AA022AA5}" destId="{97CBAF88-BF06-4E15-AE4B-5878094F0555}" srcOrd="1" destOrd="0" presId="urn:microsoft.com/office/officeart/2005/8/layout/lProcess2"/>
    <dgm:cxn modelId="{A285FF63-CAEF-46FA-8D8F-DED2BB1A26E5}" type="presParOf" srcId="{8AF6ACE0-F867-4014-85AC-E024AA022AA5}" destId="{A11843C8-BE16-4AFC-B7F5-C82431E17162}" srcOrd="2" destOrd="0" presId="urn:microsoft.com/office/officeart/2005/8/layout/lProcess2"/>
    <dgm:cxn modelId="{84B80010-60B6-4493-9B50-EB752DEDD6BC}" type="presParOf" srcId="{8AF6ACE0-F867-4014-85AC-E024AA022AA5}" destId="{7B8AA86E-1FD2-4338-91F1-639F711D1161}" srcOrd="3" destOrd="0" presId="urn:microsoft.com/office/officeart/2005/8/layout/lProcess2"/>
    <dgm:cxn modelId="{792341E3-E3DC-45AC-950F-031D6764A675}" type="presParOf" srcId="{8AF6ACE0-F867-4014-85AC-E024AA022AA5}" destId="{F5574DD8-5730-42A8-A7AC-E83D196EB54D}" srcOrd="4" destOrd="0" presId="urn:microsoft.com/office/officeart/2005/8/layout/lProcess2"/>
    <dgm:cxn modelId="{A3B2A439-9B5B-4F02-AE3B-FC5969E8D950}" type="presParOf" srcId="{8AF6ACE0-F867-4014-85AC-E024AA022AA5}" destId="{DC726E48-1013-4AB7-961A-1EA93C81C772}" srcOrd="5" destOrd="0" presId="urn:microsoft.com/office/officeart/2005/8/layout/lProcess2"/>
    <dgm:cxn modelId="{8F3860B3-4D9E-40ED-9891-6D3EA184FEA9}" type="presParOf" srcId="{8AF6ACE0-F867-4014-85AC-E024AA022AA5}" destId="{FD9CC542-C9F4-435E-A285-BE36650A466A}" srcOrd="6" destOrd="0" presId="urn:microsoft.com/office/officeart/2005/8/layout/lProcess2"/>
    <dgm:cxn modelId="{B5E1D833-0ED9-4A8D-B673-6B4D93E83C71}" type="presParOf" srcId="{8AF6ACE0-F867-4014-85AC-E024AA022AA5}" destId="{3F5C2F8E-E1EF-4DCA-AED8-72437509DC93}" srcOrd="7" destOrd="0" presId="urn:microsoft.com/office/officeart/2005/8/layout/lProcess2"/>
    <dgm:cxn modelId="{A076BC74-35CE-42B9-94AF-490BE009F7F7}" type="presParOf" srcId="{8AF6ACE0-F867-4014-85AC-E024AA022AA5}" destId="{7DF70122-611C-47DC-B879-1F42D572A486}" srcOrd="8" destOrd="0" presId="urn:microsoft.com/office/officeart/2005/8/layout/lProcess2"/>
    <dgm:cxn modelId="{A7CD89AF-5AEC-4FA8-8352-812A19E0CD84}" type="presParOf" srcId="{8AF6ACE0-F867-4014-85AC-E024AA022AA5}" destId="{C401B7F9-5A1B-404E-AC30-0A67887704CD}" srcOrd="9" destOrd="0" presId="urn:microsoft.com/office/officeart/2005/8/layout/lProcess2"/>
    <dgm:cxn modelId="{09D7C3EA-65DA-49C7-B874-77E4DDD6F74A}" type="presParOf" srcId="{8AF6ACE0-F867-4014-85AC-E024AA022AA5}" destId="{A48EEACD-0E4F-4340-9357-213B5BB070EE}" srcOrd="10" destOrd="0" presId="urn:microsoft.com/office/officeart/2005/8/layout/lProcess2"/>
    <dgm:cxn modelId="{9421316A-FBEC-42AC-8DAF-4AD7FBF2750C}" type="presParOf" srcId="{8AF6ACE0-F867-4014-85AC-E024AA022AA5}" destId="{23EC7BED-577F-4E4E-9237-14DEEA4516B2}" srcOrd="11" destOrd="0" presId="urn:microsoft.com/office/officeart/2005/8/layout/lProcess2"/>
    <dgm:cxn modelId="{99CF1339-BD3C-447B-8917-A8935D57DBEB}" type="presParOf" srcId="{8AF6ACE0-F867-4014-85AC-E024AA022AA5}" destId="{1587B64C-8761-4C5D-9E28-C72307C756E3}" srcOrd="12" destOrd="0" presId="urn:microsoft.com/office/officeart/2005/8/layout/lProcess2"/>
    <dgm:cxn modelId="{8D711634-1EAE-44EB-8A2F-76C3AA61CE37}" type="presParOf" srcId="{8AF6ACE0-F867-4014-85AC-E024AA022AA5}" destId="{C4007E40-3B8D-428E-A36F-CD8D55F7DB1E}" srcOrd="13" destOrd="0" presId="urn:microsoft.com/office/officeart/2005/8/layout/lProcess2"/>
    <dgm:cxn modelId="{9C99D99F-3F24-4253-9D7D-6E08D1F5C70F}" type="presParOf" srcId="{8AF6ACE0-F867-4014-85AC-E024AA022AA5}" destId="{1C1D7232-3D23-4E62-AE82-2B26EECB256B}" srcOrd="14" destOrd="0" presId="urn:microsoft.com/office/officeart/2005/8/layout/lProcess2"/>
    <dgm:cxn modelId="{C4723363-80D1-4B01-BD58-5313AD47A638}" type="presParOf" srcId="{8AF6ACE0-F867-4014-85AC-E024AA022AA5}" destId="{5F2F6D04-1A7A-413E-BE24-AE0306E9E6FD}" srcOrd="15" destOrd="0" presId="urn:microsoft.com/office/officeart/2005/8/layout/lProcess2"/>
    <dgm:cxn modelId="{E0553BC1-9474-4FC3-AA93-F47D30DD5059}" type="presParOf" srcId="{8AF6ACE0-F867-4014-85AC-E024AA022AA5}" destId="{7C41D5BE-C6EA-4A41-9E36-B5EE6C873D79}" srcOrd="16"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 modelId="{D3D6D500-836B-482B-8E05-2E3A82987DE7}" type="presParOf" srcId="{15A6E30F-D56B-460C-AB5F-4ECA4286ED68}" destId="{3FF557C8-F6F5-45D0-B769-A70C7CFBEA3F}" srcOrd="1" destOrd="0" presId="urn:microsoft.com/office/officeart/2005/8/layout/lProcess2"/>
    <dgm:cxn modelId="{F7D99B01-ABCE-4D7D-A39A-1C9685DE6985}" type="presParOf" srcId="{15A6E30F-D56B-460C-AB5F-4ECA4286ED68}" destId="{4325984E-211D-4A39-BB6B-8F030EB3D62C}" srcOrd="2" destOrd="0" presId="urn:microsoft.com/office/officeart/2005/8/layout/lProcess2"/>
    <dgm:cxn modelId="{CEEC62B8-1AE7-4310-9A0F-FAAE8C7E8FCF}" type="presParOf" srcId="{15A6E30F-D56B-460C-AB5F-4ECA4286ED68}" destId="{4BB3BF37-A8F8-49F0-B405-4B499F16303E}" srcOrd="3" destOrd="0" presId="urn:microsoft.com/office/officeart/2005/8/layout/lProcess2"/>
    <dgm:cxn modelId="{8A9DF1C2-3A1C-4389-A3D1-713C1D812C91}" type="presParOf" srcId="{15A6E30F-D56B-460C-AB5F-4ECA4286ED68}" destId="{462AB7EF-596C-403A-B60A-7AC2DBCC44C1}" srcOrd="4" destOrd="0" presId="urn:microsoft.com/office/officeart/2005/8/layout/lProcess2"/>
    <dgm:cxn modelId="{DD28F441-E046-400B-AFCC-6A0CC2AB16CB}" type="presParOf" srcId="{15A6E30F-D56B-460C-AB5F-4ECA4286ED68}" destId="{0B02B679-808E-4D62-AB9E-A255CC09192F}" srcOrd="5" destOrd="0" presId="urn:microsoft.com/office/officeart/2005/8/layout/lProcess2"/>
    <dgm:cxn modelId="{AE268651-603D-4713-99EB-26C2C7F924E0}" type="presParOf" srcId="{15A6E30F-D56B-460C-AB5F-4ECA4286ED68}" destId="{1C91824C-2AA1-4BE0-9E68-35FC2CA599A2}" srcOrd="6" destOrd="0" presId="urn:microsoft.com/office/officeart/2005/8/layout/lProcess2"/>
    <dgm:cxn modelId="{41413414-5B4E-45B5-8041-4ECEC74E4943}" type="presParOf" srcId="{15A6E30F-D56B-460C-AB5F-4ECA4286ED68}" destId="{A0905F5B-3719-4035-84C5-32843C1F2A72}" srcOrd="7" destOrd="0" presId="urn:microsoft.com/office/officeart/2005/8/layout/lProcess2"/>
    <dgm:cxn modelId="{5773F985-47A3-47EE-ACF4-C19EE917B32E}" type="presParOf" srcId="{15A6E30F-D56B-460C-AB5F-4ECA4286ED68}" destId="{5F2CEBCC-0326-46FC-9A14-6CB9E474CB85}" srcOrd="8" destOrd="0" presId="urn:microsoft.com/office/officeart/2005/8/layout/lProcess2"/>
    <dgm:cxn modelId="{1171BCF4-FB84-413A-9900-30ED24310BF4}" type="presParOf" srcId="{15A6E30F-D56B-460C-AB5F-4ECA4286ED68}" destId="{BF0843DB-7CAC-4D1A-B9C0-38FC76C8E0ED}" srcOrd="9" destOrd="0" presId="urn:microsoft.com/office/officeart/2005/8/layout/lProcess2"/>
    <dgm:cxn modelId="{C7BB615E-3343-4C2A-B8BD-A884CA9128EC}" type="presParOf" srcId="{15A6E30F-D56B-460C-AB5F-4ECA4286ED68}" destId="{071B49D0-5F27-4FEC-AC9E-FDDA7F3AD546}" srcOrd="10" destOrd="0" presId="urn:microsoft.com/office/officeart/2005/8/layout/lProcess2"/>
    <dgm:cxn modelId="{C6A4A981-0B87-4D60-A023-EC4FDE823227}" type="presParOf" srcId="{15A6E30F-D56B-460C-AB5F-4ECA4286ED68}" destId="{59540A48-90B4-4825-B1E3-5E87C4C6A21B}" srcOrd="11" destOrd="0" presId="urn:microsoft.com/office/officeart/2005/8/layout/lProcess2"/>
    <dgm:cxn modelId="{66DB269A-21FE-427D-8018-D0E8E192892B}" type="presParOf" srcId="{15A6E30F-D56B-460C-AB5F-4ECA4286ED68}" destId="{84BFA8F1-F833-4C6F-97F9-B8862045D168}" srcOrd="1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Mecânico</a:t>
          </a:r>
        </a:p>
      </dsp:txBody>
      <dsp:txXfrm>
        <a:off x="6023" y="0"/>
        <a:ext cx="2113595" cy="1281429"/>
      </dsp:txXfrm>
    </dsp:sp>
    <dsp:sp modelId="{074C6656-C63B-468B-AFA7-4B1B0308D8AC}">
      <dsp:nvSpPr>
        <dsp:cNvPr id="0" name=""/>
        <dsp:cNvSpPr/>
      </dsp:nvSpPr>
      <dsp:spPr>
        <a:xfrm>
          <a:off x="217382" y="1282238"/>
          <a:ext cx="1690876" cy="4941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Natureza do Design – </a:t>
          </a:r>
          <a:r>
            <a:rPr lang="pt-BR" sz="1200" kern="1200" dirty="0" err="1"/>
            <a:t>Animove</a:t>
          </a:r>
          <a:endParaRPr lang="pt-BR" sz="1200" kern="1200" dirty="0"/>
        </a:p>
      </dsp:txBody>
      <dsp:txXfrm>
        <a:off x="231855" y="1296711"/>
        <a:ext cx="1661930" cy="465199"/>
      </dsp:txXfrm>
    </dsp:sp>
    <dsp:sp modelId="{6D7BAB9B-4F4F-45C8-AF71-0E6FF13E0954}">
      <dsp:nvSpPr>
        <dsp:cNvPr id="0" name=""/>
        <dsp:cNvSpPr/>
      </dsp:nvSpPr>
      <dsp:spPr>
        <a:xfrm>
          <a:off x="217382" y="1852405"/>
          <a:ext cx="1690876" cy="4941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Modelagem e Simulação – Tiro de canhão</a:t>
          </a:r>
        </a:p>
      </dsp:txBody>
      <dsp:txXfrm>
        <a:off x="231855" y="1866878"/>
        <a:ext cx="1661930" cy="465199"/>
      </dsp:txXfrm>
    </dsp:sp>
    <dsp:sp modelId="{B31A9E5D-65F1-4CE1-90AA-6E15BF5EBE90}">
      <dsp:nvSpPr>
        <dsp:cNvPr id="0" name=""/>
        <dsp:cNvSpPr/>
      </dsp:nvSpPr>
      <dsp:spPr>
        <a:xfrm>
          <a:off x="217382" y="2422573"/>
          <a:ext cx="1690876" cy="4941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Modelagem e Simulação – </a:t>
          </a:r>
          <a:r>
            <a:rPr lang="pt-BR" sz="1200" kern="1200" dirty="0" err="1"/>
            <a:t>Tranferência</a:t>
          </a:r>
          <a:r>
            <a:rPr lang="pt-BR" sz="1200" kern="1200" dirty="0"/>
            <a:t> de calor</a:t>
          </a:r>
        </a:p>
      </dsp:txBody>
      <dsp:txXfrm>
        <a:off x="231855" y="2437046"/>
        <a:ext cx="1661930" cy="465199"/>
      </dsp:txXfrm>
    </dsp:sp>
    <dsp:sp modelId="{EF9C5E44-1FB4-4978-B91F-94B25F5EDE48}">
      <dsp:nvSpPr>
        <dsp:cNvPr id="0" name=""/>
        <dsp:cNvSpPr/>
      </dsp:nvSpPr>
      <dsp:spPr>
        <a:xfrm>
          <a:off x="217382" y="2992740"/>
          <a:ext cx="1690876" cy="4941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Modelagem e Simulação – O </a:t>
          </a:r>
          <a:r>
            <a:rPr lang="pt-BR" sz="1200" kern="1200" dirty="0" err="1"/>
            <a:t>Super-Trampolim</a:t>
          </a:r>
          <a:endParaRPr lang="pt-BR" sz="1200" kern="1200" dirty="0"/>
        </a:p>
      </dsp:txBody>
      <dsp:txXfrm>
        <a:off x="231855" y="3007213"/>
        <a:ext cx="1661930" cy="465199"/>
      </dsp:txXfrm>
    </dsp:sp>
    <dsp:sp modelId="{3DECD127-3C94-4A15-BB5B-E326A3EBF2BA}">
      <dsp:nvSpPr>
        <dsp:cNvPr id="0" name=""/>
        <dsp:cNvSpPr/>
      </dsp:nvSpPr>
      <dsp:spPr>
        <a:xfrm>
          <a:off x="217382" y="3562908"/>
          <a:ext cx="1690876" cy="4941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Modelagem e Simulação – Lançamento de um foguete em órbita</a:t>
          </a:r>
        </a:p>
      </dsp:txBody>
      <dsp:txXfrm>
        <a:off x="231855" y="3577381"/>
        <a:ext cx="1661930" cy="465199"/>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1534"/>
          <a:ext cx="1690876" cy="62225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b="0" kern="1200" dirty="0"/>
            <a:t>Design de Software – Monitoramento das salas de estudo</a:t>
          </a:r>
          <a:endParaRPr lang="pt-BR" sz="1200" kern="1200" dirty="0"/>
        </a:p>
      </dsp:txBody>
      <dsp:txXfrm>
        <a:off x="2507722" y="1299759"/>
        <a:ext cx="1654426" cy="585806"/>
      </dsp:txXfrm>
    </dsp:sp>
    <dsp:sp modelId="{D2BEC6E9-2388-4635-A443-989FC8D92516}">
      <dsp:nvSpPr>
        <dsp:cNvPr id="0" name=""/>
        <dsp:cNvSpPr/>
      </dsp:nvSpPr>
      <dsp:spPr>
        <a:xfrm>
          <a:off x="2489497" y="1999522"/>
          <a:ext cx="1690876" cy="62225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Instrumentação e Medição – Estação Meteorológica</a:t>
          </a:r>
        </a:p>
      </dsp:txBody>
      <dsp:txXfrm>
        <a:off x="2507722" y="2017747"/>
        <a:ext cx="1654426" cy="585806"/>
      </dsp:txXfrm>
    </dsp:sp>
    <dsp:sp modelId="{BC69257D-D991-4072-820F-37295368FFCE}">
      <dsp:nvSpPr>
        <dsp:cNvPr id="0" name=""/>
        <dsp:cNvSpPr/>
      </dsp:nvSpPr>
      <dsp:spPr>
        <a:xfrm>
          <a:off x="2489497" y="2717511"/>
          <a:ext cx="1690876" cy="62225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Natureza do Design – </a:t>
          </a:r>
          <a:r>
            <a:rPr lang="pt-BR" sz="1200" kern="1200" dirty="0" err="1"/>
            <a:t>Igloos</a:t>
          </a:r>
          <a:endParaRPr lang="pt-BR" sz="1200" kern="1200" dirty="0"/>
        </a:p>
      </dsp:txBody>
      <dsp:txXfrm>
        <a:off x="2507722" y="2735736"/>
        <a:ext cx="1654426" cy="585806"/>
      </dsp:txXfrm>
    </dsp:sp>
    <dsp:sp modelId="{BB55012D-E895-46AA-8155-85AE68A97D68}">
      <dsp:nvSpPr>
        <dsp:cNvPr id="0" name=""/>
        <dsp:cNvSpPr/>
      </dsp:nvSpPr>
      <dsp:spPr>
        <a:xfrm>
          <a:off x="2489497" y="3435500"/>
          <a:ext cx="1690876" cy="62225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Acionamentos Elétricos – P1 e P2</a:t>
          </a:r>
        </a:p>
      </dsp:txBody>
      <dsp:txXfrm>
        <a:off x="2507722" y="3453725"/>
        <a:ext cx="1654426" cy="585806"/>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1638"/>
          <a:ext cx="1690876" cy="41009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Design de Software – </a:t>
          </a:r>
          <a:r>
            <a:rPr lang="pt-BR" sz="1200" kern="1200" dirty="0" err="1"/>
            <a:t>Inspermon</a:t>
          </a:r>
          <a:endParaRPr lang="pt-BR" sz="1200" kern="1200" dirty="0"/>
        </a:p>
      </dsp:txBody>
      <dsp:txXfrm>
        <a:off x="4773622" y="1293649"/>
        <a:ext cx="1666854" cy="386071"/>
      </dsp:txXfrm>
    </dsp:sp>
    <dsp:sp modelId="{CC2D0833-C33D-42FA-AF1D-F940503C7E24}">
      <dsp:nvSpPr>
        <dsp:cNvPr id="0" name=""/>
        <dsp:cNvSpPr/>
      </dsp:nvSpPr>
      <dsp:spPr>
        <a:xfrm>
          <a:off x="4761611" y="1754822"/>
          <a:ext cx="1690876" cy="41009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Design de Software – Corrida de carros</a:t>
          </a:r>
        </a:p>
      </dsp:txBody>
      <dsp:txXfrm>
        <a:off x="4773622" y="1766833"/>
        <a:ext cx="1666854" cy="386071"/>
      </dsp:txXfrm>
    </dsp:sp>
    <dsp:sp modelId="{BA1D7EC4-D23F-4772-B827-FA64904D6C3D}">
      <dsp:nvSpPr>
        <dsp:cNvPr id="0" name=""/>
        <dsp:cNvSpPr/>
      </dsp:nvSpPr>
      <dsp:spPr>
        <a:xfrm>
          <a:off x="4761611" y="2228006"/>
          <a:ext cx="1690876" cy="41009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Modelagem e Simulação – O </a:t>
          </a:r>
          <a:r>
            <a:rPr lang="pt-BR" sz="1200" kern="1200" dirty="0" err="1"/>
            <a:t>Super-Trampolim</a:t>
          </a:r>
          <a:endParaRPr lang="pt-BR" sz="1200" kern="1200" dirty="0"/>
        </a:p>
      </dsp:txBody>
      <dsp:txXfrm>
        <a:off x="4773622" y="2240017"/>
        <a:ext cx="1666854" cy="386071"/>
      </dsp:txXfrm>
    </dsp:sp>
    <dsp:sp modelId="{BCC5D8D5-CD6C-4062-9E13-582E6F2F2BB0}">
      <dsp:nvSpPr>
        <dsp:cNvPr id="0" name=""/>
        <dsp:cNvSpPr/>
      </dsp:nvSpPr>
      <dsp:spPr>
        <a:xfrm>
          <a:off x="4761611" y="2701191"/>
          <a:ext cx="1690876" cy="41009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Modelagem e Simulação – Lançamento de um foguete em órbita</a:t>
          </a:r>
        </a:p>
      </dsp:txBody>
      <dsp:txXfrm>
        <a:off x="4773622" y="2713202"/>
        <a:ext cx="1666854" cy="386071"/>
      </dsp:txXfrm>
    </dsp:sp>
    <dsp:sp modelId="{E6F7C0A7-983B-4A13-BAC2-DB26A66B30BA}">
      <dsp:nvSpPr>
        <dsp:cNvPr id="0" name=""/>
        <dsp:cNvSpPr/>
      </dsp:nvSpPr>
      <dsp:spPr>
        <a:xfrm>
          <a:off x="4761611" y="3174375"/>
          <a:ext cx="1690876" cy="41009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pt-BR" sz="1000" kern="1200" dirty="0"/>
            <a:t>Design de Software – Software de gerenciamentos de Hotéis</a:t>
          </a:r>
        </a:p>
      </dsp:txBody>
      <dsp:txXfrm>
        <a:off x="4773622" y="3186386"/>
        <a:ext cx="1666854" cy="386071"/>
      </dsp:txXfrm>
    </dsp:sp>
    <dsp:sp modelId="{E81F6ACC-7CAB-4219-A79A-9D1A50517DD1}">
      <dsp:nvSpPr>
        <dsp:cNvPr id="0" name=""/>
        <dsp:cNvSpPr/>
      </dsp:nvSpPr>
      <dsp:spPr>
        <a:xfrm>
          <a:off x="4761611" y="3647559"/>
          <a:ext cx="1690876" cy="41009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pt-BR" sz="1000" kern="1200" dirty="0" err="1"/>
            <a:t>CoDesign</a:t>
          </a:r>
          <a:r>
            <a:rPr lang="pt-BR" sz="1000" kern="1200" dirty="0"/>
            <a:t> – Prototipação de site e aplicativo</a:t>
          </a:r>
        </a:p>
      </dsp:txBody>
      <dsp:txXfrm>
        <a:off x="4773622" y="3659570"/>
        <a:ext cx="1666854" cy="386071"/>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práticas</a:t>
          </a:r>
        </a:p>
      </dsp:txBody>
      <dsp:txXfrm>
        <a:off x="6822367" y="0"/>
        <a:ext cx="2113595" cy="1281429"/>
      </dsp:txXfrm>
    </dsp:sp>
    <dsp:sp modelId="{0AED600B-A93D-450E-BA3C-E7763A9673C7}">
      <dsp:nvSpPr>
        <dsp:cNvPr id="0" name=""/>
        <dsp:cNvSpPr/>
      </dsp:nvSpPr>
      <dsp:spPr>
        <a:xfrm>
          <a:off x="7033726" y="1282681"/>
          <a:ext cx="1690876" cy="27113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err="1"/>
            <a:t>CoDesign</a:t>
          </a:r>
          <a:r>
            <a:rPr lang="pt-BR" sz="800" kern="1200" dirty="0"/>
            <a:t> – Prototipação de site e aplicativo</a:t>
          </a:r>
        </a:p>
      </dsp:txBody>
      <dsp:txXfrm>
        <a:off x="7041667" y="1290622"/>
        <a:ext cx="1674994" cy="255253"/>
      </dsp:txXfrm>
    </dsp:sp>
    <dsp:sp modelId="{A11843C8-BE16-4AFC-B7F5-C82431E17162}">
      <dsp:nvSpPr>
        <dsp:cNvPr id="0" name=""/>
        <dsp:cNvSpPr/>
      </dsp:nvSpPr>
      <dsp:spPr>
        <a:xfrm>
          <a:off x="7033726" y="1595530"/>
          <a:ext cx="1690876" cy="27113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Natureza do Design – </a:t>
          </a:r>
          <a:r>
            <a:rPr lang="pt-BR" sz="800" kern="1200" dirty="0" err="1"/>
            <a:t>Animove</a:t>
          </a:r>
          <a:endParaRPr lang="pt-BR" sz="800" kern="1200" dirty="0"/>
        </a:p>
      </dsp:txBody>
      <dsp:txXfrm>
        <a:off x="7041667" y="1603471"/>
        <a:ext cx="1674994" cy="255253"/>
      </dsp:txXfrm>
    </dsp:sp>
    <dsp:sp modelId="{F5574DD8-5730-42A8-A7AC-E83D196EB54D}">
      <dsp:nvSpPr>
        <dsp:cNvPr id="0" name=""/>
        <dsp:cNvSpPr/>
      </dsp:nvSpPr>
      <dsp:spPr>
        <a:xfrm>
          <a:off x="7033726" y="1908379"/>
          <a:ext cx="1690876" cy="27113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b="0" kern="1200" dirty="0"/>
            <a:t>Design de Software – Monitoramento das salas de estudo</a:t>
          </a:r>
          <a:endParaRPr lang="pt-BR" sz="800" kern="1200" dirty="0"/>
        </a:p>
      </dsp:txBody>
      <dsp:txXfrm>
        <a:off x="7041667" y="1916320"/>
        <a:ext cx="1674994" cy="255253"/>
      </dsp:txXfrm>
    </dsp:sp>
    <dsp:sp modelId="{FD9CC542-C9F4-435E-A285-BE36650A466A}">
      <dsp:nvSpPr>
        <dsp:cNvPr id="0" name=""/>
        <dsp:cNvSpPr/>
      </dsp:nvSpPr>
      <dsp:spPr>
        <a:xfrm>
          <a:off x="7033726" y="2221228"/>
          <a:ext cx="1690876" cy="27113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Instrumentação e Medição – Estação Meteorológica</a:t>
          </a:r>
        </a:p>
      </dsp:txBody>
      <dsp:txXfrm>
        <a:off x="7041667" y="2229169"/>
        <a:ext cx="1674994" cy="255253"/>
      </dsp:txXfrm>
    </dsp:sp>
    <dsp:sp modelId="{7DF70122-611C-47DC-B879-1F42D572A486}">
      <dsp:nvSpPr>
        <dsp:cNvPr id="0" name=""/>
        <dsp:cNvSpPr/>
      </dsp:nvSpPr>
      <dsp:spPr>
        <a:xfrm>
          <a:off x="7033726" y="2534077"/>
          <a:ext cx="1690876" cy="27113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Natureza do Design – Os </a:t>
          </a:r>
          <a:r>
            <a:rPr lang="pt-BR" sz="800" kern="1200" dirty="0" err="1"/>
            <a:t>Igloos</a:t>
          </a:r>
          <a:endParaRPr lang="pt-BR" sz="800" kern="1200" dirty="0"/>
        </a:p>
      </dsp:txBody>
      <dsp:txXfrm>
        <a:off x="7041667" y="2542018"/>
        <a:ext cx="1674994" cy="255253"/>
      </dsp:txXfrm>
    </dsp:sp>
    <dsp:sp modelId="{A48EEACD-0E4F-4340-9357-213B5BB070EE}">
      <dsp:nvSpPr>
        <dsp:cNvPr id="0" name=""/>
        <dsp:cNvSpPr/>
      </dsp:nvSpPr>
      <dsp:spPr>
        <a:xfrm>
          <a:off x="7033726" y="2846926"/>
          <a:ext cx="1690876" cy="27113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Design de Software – </a:t>
          </a:r>
          <a:r>
            <a:rPr lang="pt-BR" sz="800" kern="1200" dirty="0" err="1"/>
            <a:t>Inspermon</a:t>
          </a:r>
          <a:endParaRPr lang="pt-BR" sz="800" kern="1200" dirty="0"/>
        </a:p>
      </dsp:txBody>
      <dsp:txXfrm>
        <a:off x="7041667" y="2854867"/>
        <a:ext cx="1674994" cy="255253"/>
      </dsp:txXfrm>
    </dsp:sp>
    <dsp:sp modelId="{1587B64C-8761-4C5D-9E28-C72307C756E3}">
      <dsp:nvSpPr>
        <dsp:cNvPr id="0" name=""/>
        <dsp:cNvSpPr/>
      </dsp:nvSpPr>
      <dsp:spPr>
        <a:xfrm>
          <a:off x="7033726" y="3159775"/>
          <a:ext cx="1690876" cy="27113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Design de Software – Corrida de carros</a:t>
          </a:r>
        </a:p>
      </dsp:txBody>
      <dsp:txXfrm>
        <a:off x="7041667" y="3167716"/>
        <a:ext cx="1674994" cy="255253"/>
      </dsp:txXfrm>
    </dsp:sp>
    <dsp:sp modelId="{1C1D7232-3D23-4E62-AE82-2B26EECB256B}">
      <dsp:nvSpPr>
        <dsp:cNvPr id="0" name=""/>
        <dsp:cNvSpPr/>
      </dsp:nvSpPr>
      <dsp:spPr>
        <a:xfrm>
          <a:off x="7033726" y="3472624"/>
          <a:ext cx="1690876" cy="27113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Design de Software – Software de gerenciamento de Hotéis</a:t>
          </a:r>
          <a:endParaRPr lang="pt-BR" sz="500" kern="1200" dirty="0"/>
        </a:p>
      </dsp:txBody>
      <dsp:txXfrm>
        <a:off x="7041667" y="3480565"/>
        <a:ext cx="1674994" cy="255253"/>
      </dsp:txXfrm>
    </dsp:sp>
    <dsp:sp modelId="{7C41D5BE-C6EA-4A41-9E36-B5EE6C873D79}">
      <dsp:nvSpPr>
        <dsp:cNvPr id="0" name=""/>
        <dsp:cNvSpPr/>
      </dsp:nvSpPr>
      <dsp:spPr>
        <a:xfrm>
          <a:off x="7033726" y="3785474"/>
          <a:ext cx="1690876" cy="27113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Acionamentos Elétricos – P1 e P2</a:t>
          </a:r>
        </a:p>
        <a:p>
          <a:pPr marL="0" lvl="0" indent="0" algn="ctr" defTabSz="355600">
            <a:lnSpc>
              <a:spcPct val="90000"/>
            </a:lnSpc>
            <a:spcBef>
              <a:spcPct val="0"/>
            </a:spcBef>
            <a:spcAft>
              <a:spcPct val="35000"/>
            </a:spcAft>
            <a:buNone/>
          </a:pPr>
          <a:endParaRPr lang="pt-BR" sz="500" kern="1200" dirty="0"/>
        </a:p>
      </dsp:txBody>
      <dsp:txXfrm>
        <a:off x="7041667" y="3793415"/>
        <a:ext cx="1674994" cy="255253"/>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4036"/>
          <a:ext cx="1690876" cy="3497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a:t>Modelagem e Simulação – O Super-Trampolim</a:t>
          </a:r>
          <a:endParaRPr lang="pt-BR" sz="800" kern="1200" dirty="0"/>
        </a:p>
      </dsp:txBody>
      <dsp:txXfrm>
        <a:off x="9316085" y="1294280"/>
        <a:ext cx="1670388" cy="329277"/>
      </dsp:txXfrm>
    </dsp:sp>
    <dsp:sp modelId="{4325984E-211D-4A39-BB6B-8F030EB3D62C}">
      <dsp:nvSpPr>
        <dsp:cNvPr id="0" name=""/>
        <dsp:cNvSpPr/>
      </dsp:nvSpPr>
      <dsp:spPr>
        <a:xfrm>
          <a:off x="9305841" y="1687612"/>
          <a:ext cx="1690876" cy="3497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a:t>Modelagem e Simulação – Lançamento de um foguete em órbita</a:t>
          </a:r>
          <a:endParaRPr lang="pt-BR" sz="800" kern="1200" dirty="0"/>
        </a:p>
      </dsp:txBody>
      <dsp:txXfrm>
        <a:off x="9316085" y="1697856"/>
        <a:ext cx="1670388" cy="329277"/>
      </dsp:txXfrm>
    </dsp:sp>
    <dsp:sp modelId="{462AB7EF-596C-403A-B60A-7AC2DBCC44C1}">
      <dsp:nvSpPr>
        <dsp:cNvPr id="0" name=""/>
        <dsp:cNvSpPr/>
      </dsp:nvSpPr>
      <dsp:spPr>
        <a:xfrm>
          <a:off x="9305841" y="2091187"/>
          <a:ext cx="1690876" cy="3497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Design de Software – Corrida de carros</a:t>
          </a:r>
        </a:p>
      </dsp:txBody>
      <dsp:txXfrm>
        <a:off x="9316085" y="2101431"/>
        <a:ext cx="1670388" cy="329277"/>
      </dsp:txXfrm>
    </dsp:sp>
    <dsp:sp modelId="{1C91824C-2AA1-4BE0-9E68-35FC2CA599A2}">
      <dsp:nvSpPr>
        <dsp:cNvPr id="0" name=""/>
        <dsp:cNvSpPr/>
      </dsp:nvSpPr>
      <dsp:spPr>
        <a:xfrm>
          <a:off x="9305841" y="2494762"/>
          <a:ext cx="1690876" cy="3497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Design de Software – Software de gerenciamentos de Hotéis</a:t>
          </a:r>
        </a:p>
      </dsp:txBody>
      <dsp:txXfrm>
        <a:off x="9316085" y="2505006"/>
        <a:ext cx="1670388" cy="329277"/>
      </dsp:txXfrm>
    </dsp:sp>
    <dsp:sp modelId="{5F2CEBCC-0326-46FC-9A14-6CB9E474CB85}">
      <dsp:nvSpPr>
        <dsp:cNvPr id="0" name=""/>
        <dsp:cNvSpPr/>
      </dsp:nvSpPr>
      <dsp:spPr>
        <a:xfrm>
          <a:off x="9305841" y="2898338"/>
          <a:ext cx="1690876" cy="3497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Grandes Desafios da Engenharia – Artigos</a:t>
          </a:r>
        </a:p>
      </dsp:txBody>
      <dsp:txXfrm>
        <a:off x="9316085" y="2908582"/>
        <a:ext cx="1670388" cy="329277"/>
      </dsp:txXfrm>
    </dsp:sp>
    <dsp:sp modelId="{071B49D0-5F27-4FEC-AC9E-FDDA7F3AD546}">
      <dsp:nvSpPr>
        <dsp:cNvPr id="0" name=""/>
        <dsp:cNvSpPr/>
      </dsp:nvSpPr>
      <dsp:spPr>
        <a:xfrm>
          <a:off x="9305841" y="3301913"/>
          <a:ext cx="1690876" cy="3497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Matemática da Variação – P1</a:t>
          </a:r>
        </a:p>
      </dsp:txBody>
      <dsp:txXfrm>
        <a:off x="9316085" y="3312157"/>
        <a:ext cx="1670388" cy="329277"/>
      </dsp:txXfrm>
    </dsp:sp>
    <dsp:sp modelId="{84BFA8F1-F833-4C6F-97F9-B8862045D168}">
      <dsp:nvSpPr>
        <dsp:cNvPr id="0" name=""/>
        <dsp:cNvSpPr/>
      </dsp:nvSpPr>
      <dsp:spPr>
        <a:xfrm>
          <a:off x="9305841" y="3705488"/>
          <a:ext cx="1690876" cy="3497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Física do movimento – P1</a:t>
          </a:r>
        </a:p>
      </dsp:txBody>
      <dsp:txXfrm>
        <a:off x="9316085" y="3715732"/>
        <a:ext cx="1670388" cy="32927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22/08/2017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‹nº›</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22/08/2017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‹nº›</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22/08/2017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‹nº›</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22/08/2017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‹nº›</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073BBA27-6F29-46FC-B531-F90120E58E52}"/>
              </a:ext>
            </a:extLst>
          </p:cNvPr>
          <p:cNvSpPr/>
          <p:nvPr/>
        </p:nvSpPr>
        <p:spPr>
          <a:xfrm>
            <a:off x="648070" y="3098097"/>
            <a:ext cx="11061577" cy="3391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B5A5B712-94C5-4761-8084-E58D3B5F04FE}"/>
              </a:ext>
            </a:extLst>
          </p:cNvPr>
          <p:cNvSpPr/>
          <p:nvPr/>
        </p:nvSpPr>
        <p:spPr>
          <a:xfrm>
            <a:off x="3775785" y="876229"/>
            <a:ext cx="3693110" cy="2123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title"/>
          </p:nvPr>
        </p:nvSpPr>
        <p:spPr>
          <a:xfrm>
            <a:off x="4699617" y="1099763"/>
            <a:ext cx="2339636" cy="1325563"/>
          </a:xfrm>
        </p:spPr>
        <p:txBody>
          <a:bodyPr>
            <a:normAutofit/>
          </a:bodyPr>
          <a:lstStyle/>
          <a:p>
            <a:r>
              <a:rPr lang="pt-BR" sz="2800" dirty="0"/>
              <a:t>FOTO</a:t>
            </a:r>
            <a:br>
              <a:rPr lang="pt-BR" sz="2800" dirty="0"/>
            </a:br>
            <a:endParaRPr lang="pt-BR" sz="2800" dirty="0"/>
          </a:p>
        </p:txBody>
      </p:sp>
      <p:sp>
        <p:nvSpPr>
          <p:cNvPr id="4" name="Espaço Reservado para Conteúdo 3"/>
          <p:cNvSpPr>
            <a:spLocks noGrp="1"/>
          </p:cNvSpPr>
          <p:nvPr>
            <p:ph idx="1"/>
          </p:nvPr>
        </p:nvSpPr>
        <p:spPr>
          <a:xfrm>
            <a:off x="838200" y="3295733"/>
            <a:ext cx="10515600" cy="2881230"/>
          </a:xfrm>
        </p:spPr>
        <p:txBody>
          <a:bodyPr>
            <a:normAutofit fontScale="77500" lnSpcReduction="20000"/>
          </a:bodyPr>
          <a:lstStyle/>
          <a:p>
            <a:r>
              <a:rPr lang="pt-BR" dirty="0"/>
              <a:t>OBJETIVO</a:t>
            </a:r>
          </a:p>
          <a:p>
            <a:pPr marL="0" indent="0">
              <a:buNone/>
            </a:pPr>
            <a:r>
              <a:rPr lang="pt-BR" dirty="0"/>
              <a:t>	Nesse item explicaremos o objetivo e o projeto, o curso em que foi feito e as habilidades necessária para faze-lo. </a:t>
            </a:r>
          </a:p>
          <a:p>
            <a:r>
              <a:rPr lang="pt-BR" dirty="0"/>
              <a:t>COMO FOI FEITO</a:t>
            </a:r>
          </a:p>
          <a:p>
            <a:pPr marL="0" indent="0">
              <a:buNone/>
            </a:pPr>
            <a:r>
              <a:rPr lang="pt-BR" dirty="0"/>
              <a:t>	Nesse item explicaremos como foi feito, o que foi usado e o tempo de </a:t>
            </a:r>
            <a:r>
              <a:rPr lang="pt-BR" dirty="0" err="1"/>
              <a:t>duracao</a:t>
            </a:r>
            <a:endParaRPr lang="pt-BR" dirty="0"/>
          </a:p>
          <a:p>
            <a:r>
              <a:rPr lang="pt-BR" dirty="0"/>
              <a:t>O QUE APRENDI</a:t>
            </a:r>
          </a:p>
          <a:p>
            <a:pPr marL="0" indent="0">
              <a:buNone/>
            </a:pPr>
            <a:r>
              <a:rPr lang="pt-BR" dirty="0"/>
              <a:t>	Nesse tópico falaremos dos aprendizados adquiridos na disciplina e o que tivemos de complicações e novos conhecimentos.</a:t>
            </a:r>
          </a:p>
        </p:txBody>
      </p:sp>
      <p:sp>
        <p:nvSpPr>
          <p:cNvPr id="11" name="Retângulo 10">
            <a:extLst>
              <a:ext uri="{FF2B5EF4-FFF2-40B4-BE49-F238E27FC236}">
                <a16:creationId xmlns:a16="http://schemas.microsoft.com/office/drawing/2014/main" id="{86B314B0-D1B7-41D3-9D84-975DC9890D1C}"/>
              </a:ext>
            </a:extLst>
          </p:cNvPr>
          <p:cNvSpPr/>
          <p:nvPr/>
        </p:nvSpPr>
        <p:spPr>
          <a:xfrm>
            <a:off x="3328388" y="51700"/>
            <a:ext cx="4438834" cy="708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232D827C-56AE-45EC-99EB-BD074DF232A5}"/>
              </a:ext>
            </a:extLst>
          </p:cNvPr>
          <p:cNvSpPr txBox="1"/>
          <p:nvPr/>
        </p:nvSpPr>
        <p:spPr>
          <a:xfrm>
            <a:off x="3996430" y="51700"/>
            <a:ext cx="4057095" cy="707886"/>
          </a:xfrm>
          <a:prstGeom prst="rect">
            <a:avLst/>
          </a:prstGeom>
          <a:noFill/>
        </p:spPr>
        <p:txBody>
          <a:bodyPr wrap="square" rtlCol="0">
            <a:spAutoFit/>
          </a:bodyPr>
          <a:lstStyle/>
          <a:p>
            <a:r>
              <a:rPr lang="pt-BR" sz="2400" dirty="0"/>
              <a:t>NOME DO PROJETO</a:t>
            </a:r>
          </a:p>
          <a:p>
            <a:r>
              <a:rPr lang="pt-BR" sz="1600" dirty="0" err="1"/>
              <a:t>Materia</a:t>
            </a:r>
            <a:endParaRPr lang="pt-BR" sz="1400" dirty="0"/>
          </a:p>
        </p:txBody>
      </p:sp>
    </p:spTree>
    <p:extLst>
      <p:ext uri="{BB962C8B-B14F-4D97-AF65-F5344CB8AC3E}">
        <p14:creationId xmlns:p14="http://schemas.microsoft.com/office/powerpoint/2010/main" val="1369141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073BBA27-6F29-46FC-B531-F90120E58E52}"/>
              </a:ext>
            </a:extLst>
          </p:cNvPr>
          <p:cNvSpPr/>
          <p:nvPr/>
        </p:nvSpPr>
        <p:spPr>
          <a:xfrm>
            <a:off x="648070" y="2408639"/>
            <a:ext cx="11061577" cy="4080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B5A5B712-94C5-4761-8084-E58D3B5F04FE}"/>
              </a:ext>
            </a:extLst>
          </p:cNvPr>
          <p:cNvSpPr/>
          <p:nvPr/>
        </p:nvSpPr>
        <p:spPr>
          <a:xfrm>
            <a:off x="8090332" y="123752"/>
            <a:ext cx="3693110" cy="2123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title"/>
          </p:nvPr>
        </p:nvSpPr>
        <p:spPr>
          <a:xfrm>
            <a:off x="9014164" y="347286"/>
            <a:ext cx="2339636" cy="1325563"/>
          </a:xfrm>
        </p:spPr>
        <p:txBody>
          <a:bodyPr>
            <a:normAutofit/>
          </a:bodyPr>
          <a:lstStyle/>
          <a:p>
            <a:r>
              <a:rPr lang="pt-BR" sz="2800" dirty="0"/>
              <a:t>FOTO</a:t>
            </a:r>
            <a:br>
              <a:rPr lang="pt-BR" sz="2800" dirty="0"/>
            </a:br>
            <a:endParaRPr lang="pt-BR" sz="2800" dirty="0"/>
          </a:p>
        </p:txBody>
      </p:sp>
      <p:sp>
        <p:nvSpPr>
          <p:cNvPr id="4" name="Espaço Reservado para Conteúdo 3"/>
          <p:cNvSpPr>
            <a:spLocks noGrp="1"/>
          </p:cNvSpPr>
          <p:nvPr>
            <p:ph idx="1"/>
          </p:nvPr>
        </p:nvSpPr>
        <p:spPr>
          <a:xfrm>
            <a:off x="838200" y="2704393"/>
            <a:ext cx="10515600" cy="3472570"/>
          </a:xfrm>
        </p:spPr>
        <p:txBody>
          <a:bodyPr>
            <a:normAutofit fontScale="92500" lnSpcReduction="20000"/>
          </a:bodyPr>
          <a:lstStyle/>
          <a:p>
            <a:r>
              <a:rPr lang="pt-BR" dirty="0"/>
              <a:t>OBJETIVO</a:t>
            </a:r>
          </a:p>
          <a:p>
            <a:pPr marL="0" indent="0">
              <a:buNone/>
            </a:pPr>
            <a:r>
              <a:rPr lang="pt-BR" dirty="0"/>
              <a:t>	Nesse item explicaremos o objetivo e o projeto, o curso em que foi feito e as habilidades necessária para faze-lo. </a:t>
            </a:r>
          </a:p>
          <a:p>
            <a:r>
              <a:rPr lang="pt-BR" dirty="0"/>
              <a:t>COMO FOI FEITO</a:t>
            </a:r>
          </a:p>
          <a:p>
            <a:pPr marL="0" indent="0">
              <a:buNone/>
            </a:pPr>
            <a:r>
              <a:rPr lang="pt-BR" dirty="0"/>
              <a:t>	Nesse item explicaremos como foi feito, o que foi usado e o tempo de </a:t>
            </a:r>
            <a:r>
              <a:rPr lang="pt-BR" dirty="0" err="1"/>
              <a:t>duracao</a:t>
            </a:r>
            <a:endParaRPr lang="pt-BR" dirty="0"/>
          </a:p>
          <a:p>
            <a:r>
              <a:rPr lang="pt-BR" dirty="0"/>
              <a:t>O QUE APRENDI</a:t>
            </a:r>
          </a:p>
          <a:p>
            <a:pPr marL="0" indent="0">
              <a:buNone/>
            </a:pPr>
            <a:r>
              <a:rPr lang="pt-BR" dirty="0"/>
              <a:t>	Nesse tópico falaremos dos aprendizados adquiridos na disciplina e o que tivemos de complicações e novos conhecimentos.</a:t>
            </a:r>
          </a:p>
        </p:txBody>
      </p:sp>
      <p:sp>
        <p:nvSpPr>
          <p:cNvPr id="3" name="Retângulo 2">
            <a:extLst>
              <a:ext uri="{FF2B5EF4-FFF2-40B4-BE49-F238E27FC236}">
                <a16:creationId xmlns:a16="http://schemas.microsoft.com/office/drawing/2014/main" id="{37D433DA-90DC-4B5B-AFCE-DCD3577FE22E}"/>
              </a:ext>
            </a:extLst>
          </p:cNvPr>
          <p:cNvSpPr/>
          <p:nvPr/>
        </p:nvSpPr>
        <p:spPr>
          <a:xfrm>
            <a:off x="479395" y="347286"/>
            <a:ext cx="4438834" cy="1029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a:extLst>
              <a:ext uri="{FF2B5EF4-FFF2-40B4-BE49-F238E27FC236}">
                <a16:creationId xmlns:a16="http://schemas.microsoft.com/office/drawing/2014/main" id="{A1FC1840-1698-42CC-8B27-1A7715DE17BE}"/>
              </a:ext>
            </a:extLst>
          </p:cNvPr>
          <p:cNvSpPr txBox="1"/>
          <p:nvPr/>
        </p:nvSpPr>
        <p:spPr>
          <a:xfrm>
            <a:off x="648070" y="492858"/>
            <a:ext cx="4057095" cy="707886"/>
          </a:xfrm>
          <a:prstGeom prst="rect">
            <a:avLst/>
          </a:prstGeom>
          <a:noFill/>
        </p:spPr>
        <p:txBody>
          <a:bodyPr wrap="square" rtlCol="0">
            <a:spAutoFit/>
          </a:bodyPr>
          <a:lstStyle/>
          <a:p>
            <a:r>
              <a:rPr lang="pt-BR" sz="2400" dirty="0"/>
              <a:t>ESTACAO METEOROLOGICA</a:t>
            </a:r>
          </a:p>
          <a:p>
            <a:r>
              <a:rPr lang="pt-BR" sz="1600" dirty="0" err="1"/>
              <a:t>Materia</a:t>
            </a:r>
            <a:endParaRPr lang="pt-BR" sz="1400" dirty="0"/>
          </a:p>
        </p:txBody>
      </p:sp>
    </p:spTree>
    <p:extLst>
      <p:ext uri="{BB962C8B-B14F-4D97-AF65-F5344CB8AC3E}">
        <p14:creationId xmlns:p14="http://schemas.microsoft.com/office/powerpoint/2010/main" val="359714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3" name="Espaço Reservado para Conteúdo 2"/>
          <p:cNvSpPr>
            <a:spLocks noGrp="1"/>
          </p:cNvSpPr>
          <p:nvPr>
            <p:ph idx="1"/>
          </p:nvPr>
        </p:nvSpPr>
        <p:spPr>
          <a:xfrm>
            <a:off x="2184400" y="357312"/>
            <a:ext cx="9855200" cy="4351338"/>
          </a:xfrm>
        </p:spPr>
        <p:txBody>
          <a:bodyPr>
            <a:normAutofit/>
          </a:bodyPr>
          <a:lstStyle/>
          <a:p>
            <a:pPr marL="0" indent="0">
              <a:buNone/>
            </a:pPr>
            <a:r>
              <a:rPr lang="pt-BR" sz="1800" dirty="0"/>
              <a:t>Para ser completo, o portfólio deve ter uma página inicial e uma página sobre o aluno.</a:t>
            </a:r>
            <a:endParaRPr lang="pt-BR" sz="1200" dirty="0"/>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sp>
        <p:nvSpPr>
          <p:cNvPr id="5" name="Retângulo: Cantos Arredondados 4"/>
          <p:cNvSpPr/>
          <p:nvPr/>
        </p:nvSpPr>
        <p:spPr>
          <a:xfrm>
            <a:off x="459543" y="1264298"/>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inicial do portfólio AQUI!</a:t>
            </a:r>
          </a:p>
        </p:txBody>
      </p:sp>
      <p:sp>
        <p:nvSpPr>
          <p:cNvPr id="4" name="Retângulo 3">
            <a:extLst>
              <a:ext uri="{FF2B5EF4-FFF2-40B4-BE49-F238E27FC236}">
                <a16:creationId xmlns:a16="http://schemas.microsoft.com/office/drawing/2014/main" id="{83190427-FFE4-4513-A4A2-C904224510A3}"/>
              </a:ext>
            </a:extLst>
          </p:cNvPr>
          <p:cNvSpPr/>
          <p:nvPr/>
        </p:nvSpPr>
        <p:spPr>
          <a:xfrm>
            <a:off x="1198485" y="1340528"/>
            <a:ext cx="9783193" cy="4877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7" name="Retângulo 6">
            <a:extLst>
              <a:ext uri="{FF2B5EF4-FFF2-40B4-BE49-F238E27FC236}">
                <a16:creationId xmlns:a16="http://schemas.microsoft.com/office/drawing/2014/main" id="{A00A9884-A84B-434B-BB94-2898F1C24C2A}"/>
              </a:ext>
            </a:extLst>
          </p:cNvPr>
          <p:cNvSpPr/>
          <p:nvPr/>
        </p:nvSpPr>
        <p:spPr>
          <a:xfrm>
            <a:off x="4083728" y="2192784"/>
            <a:ext cx="3746377" cy="5681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8" name="Retângulo 7">
            <a:extLst>
              <a:ext uri="{FF2B5EF4-FFF2-40B4-BE49-F238E27FC236}">
                <a16:creationId xmlns:a16="http://schemas.microsoft.com/office/drawing/2014/main" id="{C5FB57F1-BD36-4377-8B15-0398946B8547}"/>
              </a:ext>
            </a:extLst>
          </p:cNvPr>
          <p:cNvSpPr/>
          <p:nvPr/>
        </p:nvSpPr>
        <p:spPr>
          <a:xfrm>
            <a:off x="4607510" y="2858610"/>
            <a:ext cx="2752077" cy="2462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9" name="CaixaDeTexto 8">
            <a:extLst>
              <a:ext uri="{FF2B5EF4-FFF2-40B4-BE49-F238E27FC236}">
                <a16:creationId xmlns:a16="http://schemas.microsoft.com/office/drawing/2014/main" id="{AD1D00E6-884C-496F-8983-80738382957E}"/>
              </a:ext>
            </a:extLst>
          </p:cNvPr>
          <p:cNvSpPr txBox="1"/>
          <p:nvPr/>
        </p:nvSpPr>
        <p:spPr>
          <a:xfrm>
            <a:off x="1322773" y="1340528"/>
            <a:ext cx="9525740" cy="369332"/>
          </a:xfrm>
          <a:prstGeom prst="rect">
            <a:avLst/>
          </a:prstGeom>
          <a:noFill/>
        </p:spPr>
        <p:txBody>
          <a:bodyPr wrap="square" rtlCol="0">
            <a:spAutoFit/>
          </a:bodyPr>
          <a:lstStyle/>
          <a:p>
            <a:r>
              <a:rPr lang="pt-BR" dirty="0"/>
              <a:t>Home      Sobre Mim     Projetos      Extras</a:t>
            </a:r>
          </a:p>
        </p:txBody>
      </p:sp>
      <p:sp>
        <p:nvSpPr>
          <p:cNvPr id="11" name="CaixaDeTexto 10">
            <a:extLst>
              <a:ext uri="{FF2B5EF4-FFF2-40B4-BE49-F238E27FC236}">
                <a16:creationId xmlns:a16="http://schemas.microsoft.com/office/drawing/2014/main" id="{A0B4AA94-DFF2-4DD1-BE82-4E8677AEF804}"/>
              </a:ext>
            </a:extLst>
          </p:cNvPr>
          <p:cNvSpPr txBox="1"/>
          <p:nvPr/>
        </p:nvSpPr>
        <p:spPr>
          <a:xfrm>
            <a:off x="4083728" y="2192784"/>
            <a:ext cx="3746377" cy="369332"/>
          </a:xfrm>
          <a:prstGeom prst="rect">
            <a:avLst/>
          </a:prstGeom>
          <a:noFill/>
        </p:spPr>
        <p:txBody>
          <a:bodyPr wrap="square" rtlCol="0">
            <a:spAutoFit/>
          </a:bodyPr>
          <a:lstStyle/>
          <a:p>
            <a:pPr algn="ctr"/>
            <a:r>
              <a:rPr lang="pt-BR" dirty="0"/>
              <a:t>Nome do Aluno</a:t>
            </a:r>
          </a:p>
        </p:txBody>
      </p:sp>
      <p:sp>
        <p:nvSpPr>
          <p:cNvPr id="12" name="CaixaDeTexto 11">
            <a:extLst>
              <a:ext uri="{FF2B5EF4-FFF2-40B4-BE49-F238E27FC236}">
                <a16:creationId xmlns:a16="http://schemas.microsoft.com/office/drawing/2014/main" id="{04ADCB67-DA23-4723-8D0A-4C29480441CB}"/>
              </a:ext>
            </a:extLst>
          </p:cNvPr>
          <p:cNvSpPr txBox="1"/>
          <p:nvPr/>
        </p:nvSpPr>
        <p:spPr>
          <a:xfrm>
            <a:off x="4607510" y="2797077"/>
            <a:ext cx="2752077" cy="369332"/>
          </a:xfrm>
          <a:prstGeom prst="rect">
            <a:avLst/>
          </a:prstGeom>
          <a:noFill/>
        </p:spPr>
        <p:txBody>
          <a:bodyPr wrap="square" rtlCol="0">
            <a:spAutoFit/>
          </a:bodyPr>
          <a:lstStyle/>
          <a:p>
            <a:pPr algn="ctr"/>
            <a:r>
              <a:rPr lang="pt-BR" dirty="0"/>
              <a:t>Engenharia ...</a:t>
            </a:r>
          </a:p>
        </p:txBody>
      </p:sp>
      <p:sp>
        <p:nvSpPr>
          <p:cNvPr id="14" name="Retângulo 13">
            <a:extLst>
              <a:ext uri="{FF2B5EF4-FFF2-40B4-BE49-F238E27FC236}">
                <a16:creationId xmlns:a16="http://schemas.microsoft.com/office/drawing/2014/main" id="{F8B15888-A88A-4FA0-8E68-337FA02269DC}"/>
              </a:ext>
            </a:extLst>
          </p:cNvPr>
          <p:cNvSpPr/>
          <p:nvPr/>
        </p:nvSpPr>
        <p:spPr>
          <a:xfrm>
            <a:off x="1411550" y="3568823"/>
            <a:ext cx="9650027" cy="9410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15" name="CaixaDeTexto 14">
            <a:extLst>
              <a:ext uri="{FF2B5EF4-FFF2-40B4-BE49-F238E27FC236}">
                <a16:creationId xmlns:a16="http://schemas.microsoft.com/office/drawing/2014/main" id="{339B2105-1CE7-4668-9B8F-AF5D1C215179}"/>
              </a:ext>
            </a:extLst>
          </p:cNvPr>
          <p:cNvSpPr txBox="1"/>
          <p:nvPr/>
        </p:nvSpPr>
        <p:spPr>
          <a:xfrm>
            <a:off x="1544715" y="3666116"/>
            <a:ext cx="9374819" cy="369332"/>
          </a:xfrm>
          <a:prstGeom prst="rect">
            <a:avLst/>
          </a:prstGeom>
          <a:noFill/>
        </p:spPr>
        <p:txBody>
          <a:bodyPr wrap="square" rtlCol="0">
            <a:spAutoFit/>
          </a:bodyPr>
          <a:lstStyle/>
          <a:p>
            <a:pPr algn="ctr"/>
            <a:r>
              <a:rPr lang="pt-BR" dirty="0"/>
              <a:t>Algumas </a:t>
            </a:r>
            <a:r>
              <a:rPr lang="pt-BR" dirty="0" err="1"/>
              <a:t>infos</a:t>
            </a:r>
            <a:r>
              <a:rPr lang="pt-BR" dirty="0"/>
              <a:t> sobre o </a:t>
            </a:r>
            <a:r>
              <a:rPr lang="pt-BR" dirty="0" err="1"/>
              <a:t>portifolio</a:t>
            </a:r>
            <a:endParaRPr lang="pt-BR" dirty="0"/>
          </a:p>
        </p:txBody>
      </p:sp>
    </p:spTree>
    <p:extLst>
      <p:ext uri="{BB962C8B-B14F-4D97-AF65-F5344CB8AC3E}">
        <p14:creationId xmlns:p14="http://schemas.microsoft.com/office/powerpoint/2010/main" val="2326673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3600" dirty="0"/>
          </a:p>
        </p:txBody>
      </p:sp>
      <p:sp>
        <p:nvSpPr>
          <p:cNvPr id="3" name="Retângulo 2">
            <a:extLst>
              <a:ext uri="{FF2B5EF4-FFF2-40B4-BE49-F238E27FC236}">
                <a16:creationId xmlns:a16="http://schemas.microsoft.com/office/drawing/2014/main" id="{84F692D9-BD6C-4481-9B62-11FD1D3E12C8}"/>
              </a:ext>
            </a:extLst>
          </p:cNvPr>
          <p:cNvSpPr/>
          <p:nvPr/>
        </p:nvSpPr>
        <p:spPr>
          <a:xfrm>
            <a:off x="1207363" y="1220788"/>
            <a:ext cx="4261282" cy="403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Nome do aluno</a:t>
            </a:r>
          </a:p>
        </p:txBody>
      </p:sp>
      <p:sp>
        <p:nvSpPr>
          <p:cNvPr id="6" name="CaixaDeTexto 5">
            <a:extLst>
              <a:ext uri="{FF2B5EF4-FFF2-40B4-BE49-F238E27FC236}">
                <a16:creationId xmlns:a16="http://schemas.microsoft.com/office/drawing/2014/main" id="{DE1339D1-F6E8-42DE-8587-CC6A0921858C}"/>
              </a:ext>
            </a:extLst>
          </p:cNvPr>
          <p:cNvSpPr txBox="1"/>
          <p:nvPr/>
        </p:nvSpPr>
        <p:spPr>
          <a:xfrm>
            <a:off x="1207363" y="1953087"/>
            <a:ext cx="2831977" cy="1477328"/>
          </a:xfrm>
          <a:prstGeom prst="rect">
            <a:avLst/>
          </a:prstGeom>
          <a:noFill/>
        </p:spPr>
        <p:txBody>
          <a:bodyPr wrap="square" rtlCol="0">
            <a:spAutoFit/>
          </a:bodyPr>
          <a:lstStyle/>
          <a:p>
            <a:r>
              <a:rPr lang="pt-BR" dirty="0"/>
              <a:t> - Idade</a:t>
            </a:r>
          </a:p>
          <a:p>
            <a:endParaRPr lang="pt-BR" dirty="0"/>
          </a:p>
          <a:p>
            <a:r>
              <a:rPr lang="pt-BR" dirty="0"/>
              <a:t>- Engenharia</a:t>
            </a:r>
          </a:p>
          <a:p>
            <a:endParaRPr lang="pt-BR" dirty="0"/>
          </a:p>
          <a:p>
            <a:r>
              <a:rPr lang="pt-BR" dirty="0"/>
              <a:t>- Escola</a:t>
            </a:r>
          </a:p>
        </p:txBody>
      </p:sp>
      <p:sp>
        <p:nvSpPr>
          <p:cNvPr id="7" name="Retângulo 6">
            <a:extLst>
              <a:ext uri="{FF2B5EF4-FFF2-40B4-BE49-F238E27FC236}">
                <a16:creationId xmlns:a16="http://schemas.microsoft.com/office/drawing/2014/main" id="{C4432391-B7BD-4D20-9097-B83063488A35}"/>
              </a:ext>
            </a:extLst>
          </p:cNvPr>
          <p:cNvSpPr/>
          <p:nvPr/>
        </p:nvSpPr>
        <p:spPr>
          <a:xfrm>
            <a:off x="1207363" y="3737499"/>
            <a:ext cx="8229600" cy="2352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CaixaDeTexto 7">
            <a:extLst>
              <a:ext uri="{FF2B5EF4-FFF2-40B4-BE49-F238E27FC236}">
                <a16:creationId xmlns:a16="http://schemas.microsoft.com/office/drawing/2014/main" id="{11EAAA2A-5A4A-4012-A8EE-EA4705D15181}"/>
              </a:ext>
            </a:extLst>
          </p:cNvPr>
          <p:cNvSpPr txBox="1"/>
          <p:nvPr/>
        </p:nvSpPr>
        <p:spPr>
          <a:xfrm>
            <a:off x="1322773" y="4001294"/>
            <a:ext cx="7989903" cy="2031325"/>
          </a:xfrm>
          <a:prstGeom prst="rect">
            <a:avLst/>
          </a:prstGeom>
          <a:noFill/>
        </p:spPr>
        <p:txBody>
          <a:bodyPr wrap="square" rtlCol="0">
            <a:spAutoFit/>
          </a:bodyPr>
          <a:lstStyle/>
          <a:p>
            <a:r>
              <a:rPr lang="pt-BR" dirty="0"/>
              <a:t>-Interesses</a:t>
            </a:r>
          </a:p>
          <a:p>
            <a:r>
              <a:rPr lang="pt-BR" dirty="0"/>
              <a:t>-Gostos</a:t>
            </a:r>
          </a:p>
          <a:p>
            <a:r>
              <a:rPr lang="pt-BR" dirty="0"/>
              <a:t>-Anseios e desejos</a:t>
            </a:r>
          </a:p>
          <a:p>
            <a:endParaRPr lang="pt-BR" dirty="0"/>
          </a:p>
          <a:p>
            <a:r>
              <a:rPr lang="pt-BR" dirty="0" err="1"/>
              <a:t>Linguas</a:t>
            </a:r>
            <a:r>
              <a:rPr lang="pt-BR" dirty="0"/>
              <a:t>:</a:t>
            </a:r>
            <a:r>
              <a:rPr lang="en-US" dirty="0"/>
              <a:t> </a:t>
            </a:r>
          </a:p>
          <a:p>
            <a:endParaRPr lang="en-US" dirty="0"/>
          </a:p>
          <a:p>
            <a:r>
              <a:rPr lang="en-US" dirty="0" err="1"/>
              <a:t>Curiosidades</a:t>
            </a:r>
            <a:r>
              <a:rPr lang="en-US" dirty="0"/>
              <a:t>:</a:t>
            </a:r>
            <a:endParaRPr lang="pt-BR" dirty="0"/>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 </a:t>
            </a:r>
            <a:r>
              <a:rPr lang="pt-BR" dirty="0">
                <a:solidFill>
                  <a:srgbClr val="FF0000"/>
                </a:solidFill>
              </a:rPr>
              <a:t>(colocar o nome e uma foto da equipe)</a:t>
            </a:r>
            <a:endParaRPr lang="pt-BR" dirty="0"/>
          </a:p>
        </p:txBody>
      </p:sp>
      <p:sp>
        <p:nvSpPr>
          <p:cNvPr id="5" name="Espaço Reservado para Conteúdo 4"/>
          <p:cNvSpPr>
            <a:spLocks noGrp="1"/>
          </p:cNvSpPr>
          <p:nvPr>
            <p:ph idx="1"/>
          </p:nvPr>
        </p:nvSpPr>
        <p:spPr>
          <a:xfrm>
            <a:off x="838200" y="1825626"/>
            <a:ext cx="10515600" cy="2120210"/>
          </a:xfrm>
        </p:spPr>
        <p:txBody>
          <a:bodyPr/>
          <a:lstStyle/>
          <a:p>
            <a:r>
              <a:rPr lang="pt-BR" dirty="0"/>
              <a:t>Nicolas Barbosa </a:t>
            </a:r>
            <a:r>
              <a:rPr lang="pt-BR" dirty="0" err="1"/>
              <a:t>Stegmann</a:t>
            </a:r>
            <a:r>
              <a:rPr lang="pt-BR" dirty="0"/>
              <a:t> – Engenharia Mecatrônica</a:t>
            </a:r>
          </a:p>
          <a:p>
            <a:r>
              <a:rPr lang="pt-BR" dirty="0"/>
              <a:t>Milena </a:t>
            </a:r>
            <a:r>
              <a:rPr lang="pt-BR" dirty="0" err="1"/>
              <a:t>Maluli</a:t>
            </a:r>
            <a:r>
              <a:rPr lang="pt-BR" dirty="0"/>
              <a:t> – Engenharia </a:t>
            </a:r>
            <a:r>
              <a:rPr lang="pt-BR" dirty="0" err="1"/>
              <a:t>Mecância</a:t>
            </a:r>
            <a:endParaRPr lang="pt-BR" dirty="0"/>
          </a:p>
          <a:p>
            <a:r>
              <a:rPr lang="pt-BR" dirty="0"/>
              <a:t>Victor </a:t>
            </a:r>
            <a:r>
              <a:rPr lang="pt-BR" dirty="0" err="1"/>
              <a:t>Bertolino</a:t>
            </a:r>
            <a:r>
              <a:rPr lang="pt-BR" dirty="0"/>
              <a:t> </a:t>
            </a:r>
            <a:r>
              <a:rPr lang="pt-BR" dirty="0" err="1"/>
              <a:t>Aprigliano</a:t>
            </a:r>
            <a:r>
              <a:rPr lang="pt-BR" dirty="0"/>
              <a:t> – Engenharia Mecatrônica</a:t>
            </a:r>
          </a:p>
          <a:p>
            <a:r>
              <a:rPr lang="pt-BR" dirty="0"/>
              <a:t>Victor </a:t>
            </a:r>
            <a:r>
              <a:rPr lang="pt-BR" dirty="0" err="1"/>
              <a:t>Sznifer</a:t>
            </a:r>
            <a:r>
              <a:rPr lang="pt-BR" dirty="0"/>
              <a:t> </a:t>
            </a:r>
            <a:r>
              <a:rPr lang="pt-BR" dirty="0" err="1"/>
              <a:t>Leibovicius</a:t>
            </a:r>
            <a:r>
              <a:rPr lang="pt-BR" dirty="0"/>
              <a:t>- Engenharia da Computação</a:t>
            </a:r>
          </a:p>
        </p:txBody>
      </p:sp>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a:xfrm>
            <a:off x="838200" y="1825625"/>
            <a:ext cx="6983896" cy="490192"/>
          </a:xfrm>
        </p:spPr>
        <p:txBody>
          <a:bodyPr/>
          <a:lstStyle/>
          <a:p>
            <a:r>
              <a:rPr lang="pt-BR" dirty="0"/>
              <a:t>https://github.com/nicolasbss/Co-Design.git</a:t>
            </a:r>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2334148054"/>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3600" dirty="0"/>
          </a:p>
        </p:txBody>
      </p:sp>
      <p:sp>
        <p:nvSpPr>
          <p:cNvPr id="3" name="CaixaDeTexto 2">
            <a:extLst>
              <a:ext uri="{FF2B5EF4-FFF2-40B4-BE49-F238E27FC236}">
                <a16:creationId xmlns:a16="http://schemas.microsoft.com/office/drawing/2014/main" id="{6ACB63CF-158F-4390-8154-5F66A536C917}"/>
              </a:ext>
            </a:extLst>
          </p:cNvPr>
          <p:cNvSpPr txBox="1"/>
          <p:nvPr/>
        </p:nvSpPr>
        <p:spPr>
          <a:xfrm>
            <a:off x="680870" y="1804911"/>
            <a:ext cx="2933576" cy="1754326"/>
          </a:xfrm>
          <a:prstGeom prst="rect">
            <a:avLst/>
          </a:prstGeom>
          <a:solidFill>
            <a:schemeClr val="bg1">
              <a:lumMod val="95000"/>
            </a:schemeClr>
          </a:solidFill>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lang="pt-BR" dirty="0"/>
              <a:t>TI:</a:t>
            </a:r>
          </a:p>
          <a:p>
            <a:pPr marL="285750" indent="-285750">
              <a:buFont typeface="Arial" panose="020B0604020202020204" pitchFamily="34" charset="0"/>
              <a:buChar char="•"/>
            </a:pPr>
            <a:r>
              <a:rPr lang="en-US" dirty="0"/>
              <a:t>DS - </a:t>
            </a:r>
            <a:r>
              <a:rPr lang="en-US" dirty="0" err="1"/>
              <a:t>Monitoramento</a:t>
            </a:r>
            <a:r>
              <a:rPr lang="en-US" dirty="0"/>
              <a:t> de </a:t>
            </a:r>
            <a:r>
              <a:rPr lang="en-US" dirty="0" err="1"/>
              <a:t>sala</a:t>
            </a:r>
            <a:endParaRPr lang="en-US" dirty="0"/>
          </a:p>
          <a:p>
            <a:pPr marL="285750" indent="-285750">
              <a:buFont typeface="Arial" panose="020B0604020202020204" pitchFamily="34" charset="0"/>
              <a:buChar char="•"/>
            </a:pPr>
            <a:r>
              <a:rPr lang="en-US" dirty="0"/>
              <a:t>DS - Corrida de </a:t>
            </a:r>
            <a:r>
              <a:rPr lang="en-US" dirty="0" err="1"/>
              <a:t>carros</a:t>
            </a:r>
            <a:endParaRPr lang="en-US" dirty="0"/>
          </a:p>
          <a:p>
            <a:pPr marL="285750" indent="-285750">
              <a:buFont typeface="Arial" panose="020B0604020202020204" pitchFamily="34" charset="0"/>
              <a:buChar char="•"/>
            </a:pPr>
            <a:r>
              <a:rPr lang="en-US" dirty="0"/>
              <a:t>DS - </a:t>
            </a:r>
            <a:r>
              <a:rPr lang="en-US" dirty="0" err="1"/>
              <a:t>Hoteware</a:t>
            </a:r>
            <a:endParaRPr lang="en-US" dirty="0"/>
          </a:p>
          <a:p>
            <a:pPr marL="285750" indent="-285750">
              <a:buFont typeface="Arial" panose="020B0604020202020204" pitchFamily="34" charset="0"/>
              <a:buChar char="•"/>
            </a:pPr>
            <a:r>
              <a:rPr lang="en-US" dirty="0"/>
              <a:t>DS - Tower Defense</a:t>
            </a:r>
            <a:endParaRPr lang="pt-BR" dirty="0"/>
          </a:p>
        </p:txBody>
      </p:sp>
      <p:sp>
        <p:nvSpPr>
          <p:cNvPr id="6" name="CaixaDeTexto 5">
            <a:extLst>
              <a:ext uri="{FF2B5EF4-FFF2-40B4-BE49-F238E27FC236}">
                <a16:creationId xmlns:a16="http://schemas.microsoft.com/office/drawing/2014/main" id="{BCAB6F81-24C4-4AE2-8026-B84B16FE5A1D}"/>
              </a:ext>
            </a:extLst>
          </p:cNvPr>
          <p:cNvSpPr txBox="1"/>
          <p:nvPr/>
        </p:nvSpPr>
        <p:spPr>
          <a:xfrm>
            <a:off x="3693111" y="1807978"/>
            <a:ext cx="2485748" cy="3139321"/>
          </a:xfrm>
          <a:prstGeom prst="rect">
            <a:avLst/>
          </a:prstGeom>
          <a:solidFill>
            <a:schemeClr val="bg1">
              <a:lumMod val="95000"/>
            </a:schemeClr>
          </a:solidFill>
          <a:ln w="38100">
            <a:solidFill>
              <a:schemeClr val="accent4"/>
            </a:solidFill>
          </a:ln>
        </p:spPr>
        <p:txBody>
          <a:bodyPr wrap="square" rtlCol="0">
            <a:spAutoFit/>
          </a:bodyPr>
          <a:lstStyle/>
          <a:p>
            <a:r>
              <a:rPr lang="en-US" dirty="0"/>
              <a:t>Nasa:</a:t>
            </a:r>
          </a:p>
          <a:p>
            <a:pPr marL="285750" indent="-285750">
              <a:buFont typeface="Arial" panose="020B0604020202020204" pitchFamily="34" charset="0"/>
              <a:buChar char="•"/>
            </a:pPr>
            <a:r>
              <a:rPr lang="en-US" dirty="0" err="1"/>
              <a:t>TechEdu</a:t>
            </a:r>
            <a:endParaRPr lang="en-US" dirty="0"/>
          </a:p>
          <a:p>
            <a:pPr marL="285750" indent="-285750">
              <a:buFont typeface="Arial" panose="020B0604020202020204" pitchFamily="34" charset="0"/>
              <a:buChar char="•"/>
            </a:pPr>
            <a:r>
              <a:rPr lang="en-US" dirty="0"/>
              <a:t>MS – </a:t>
            </a:r>
            <a:r>
              <a:rPr lang="en-US" dirty="0" err="1"/>
              <a:t>Lançamento</a:t>
            </a:r>
            <a:r>
              <a:rPr lang="en-US" dirty="0"/>
              <a:t> do </a:t>
            </a:r>
            <a:r>
              <a:rPr lang="en-US" dirty="0" err="1"/>
              <a:t>foguete</a:t>
            </a:r>
            <a:endParaRPr lang="en-US" dirty="0"/>
          </a:p>
          <a:p>
            <a:pPr marL="285750" indent="-285750">
              <a:buFont typeface="Arial" panose="020B0604020202020204" pitchFamily="34" charset="0"/>
              <a:buChar char="•"/>
            </a:pPr>
            <a:r>
              <a:rPr lang="en-US" dirty="0"/>
              <a:t>MS – </a:t>
            </a:r>
            <a:r>
              <a:rPr lang="en-US" dirty="0" err="1"/>
              <a:t>Tiro</a:t>
            </a:r>
            <a:r>
              <a:rPr lang="en-US" dirty="0"/>
              <a:t> de </a:t>
            </a:r>
            <a:r>
              <a:rPr lang="en-US" dirty="0" err="1"/>
              <a:t>canhão</a:t>
            </a:r>
            <a:endParaRPr lang="en-US" dirty="0"/>
          </a:p>
          <a:p>
            <a:pPr marL="285750" indent="-285750">
              <a:buFont typeface="Arial" panose="020B0604020202020204" pitchFamily="34" charset="0"/>
              <a:buChar char="•"/>
            </a:pPr>
            <a:r>
              <a:rPr lang="en-US" dirty="0"/>
              <a:t>MS – Super-</a:t>
            </a:r>
            <a:r>
              <a:rPr lang="en-US" dirty="0" err="1"/>
              <a:t>Tramplim</a:t>
            </a:r>
            <a:endParaRPr lang="en-US" dirty="0"/>
          </a:p>
          <a:p>
            <a:pPr marL="285750" indent="-285750">
              <a:buFont typeface="Arial" panose="020B0604020202020204" pitchFamily="34" charset="0"/>
              <a:buChar char="•"/>
            </a:pPr>
            <a:r>
              <a:rPr lang="en-US" dirty="0"/>
              <a:t>MS – Bola de </a:t>
            </a:r>
            <a:r>
              <a:rPr lang="en-US" dirty="0" err="1"/>
              <a:t>tenis</a:t>
            </a:r>
            <a:endParaRPr lang="en-US" dirty="0"/>
          </a:p>
          <a:p>
            <a:pPr marL="285750" indent="-285750">
              <a:buFont typeface="Arial" panose="020B0604020202020204" pitchFamily="34" charset="0"/>
              <a:buChar char="•"/>
            </a:pPr>
            <a:r>
              <a:rPr lang="en-US" dirty="0"/>
              <a:t>IM -</a:t>
            </a:r>
            <a:r>
              <a:rPr lang="en-US" dirty="0" err="1"/>
              <a:t>Estacao</a:t>
            </a:r>
            <a:r>
              <a:rPr lang="en-US" dirty="0"/>
              <a:t> </a:t>
            </a:r>
            <a:r>
              <a:rPr lang="en-US" dirty="0" err="1"/>
              <a:t>Meteorologica</a:t>
            </a:r>
            <a:endParaRPr lang="en-US" dirty="0"/>
          </a:p>
          <a:p>
            <a:pPr marL="285750" indent="-285750">
              <a:buFont typeface="Arial" panose="020B0604020202020204" pitchFamily="34" charset="0"/>
              <a:buChar char="•"/>
            </a:pPr>
            <a:r>
              <a:rPr lang="en-US" dirty="0"/>
              <a:t>AE - </a:t>
            </a:r>
            <a:r>
              <a:rPr lang="en-US" dirty="0" err="1"/>
              <a:t>Acionamentos</a:t>
            </a:r>
            <a:r>
              <a:rPr lang="en-US" dirty="0"/>
              <a:t> </a:t>
            </a:r>
            <a:r>
              <a:rPr lang="en-US" dirty="0" err="1"/>
              <a:t>Eletricos</a:t>
            </a:r>
            <a:endParaRPr lang="pt-BR" dirty="0"/>
          </a:p>
        </p:txBody>
      </p:sp>
      <p:sp>
        <p:nvSpPr>
          <p:cNvPr id="7" name="CaixaDeTexto 6">
            <a:extLst>
              <a:ext uri="{FF2B5EF4-FFF2-40B4-BE49-F238E27FC236}">
                <a16:creationId xmlns:a16="http://schemas.microsoft.com/office/drawing/2014/main" id="{692253C4-FCA1-4BE1-AE1F-1CB9D1552FA8}"/>
              </a:ext>
            </a:extLst>
          </p:cNvPr>
          <p:cNvSpPr txBox="1"/>
          <p:nvPr/>
        </p:nvSpPr>
        <p:spPr>
          <a:xfrm>
            <a:off x="6257524" y="1825625"/>
            <a:ext cx="2485748" cy="2031325"/>
          </a:xfrm>
          <a:prstGeom prst="rect">
            <a:avLst/>
          </a:prstGeom>
          <a:solidFill>
            <a:schemeClr val="bg1">
              <a:lumMod val="95000"/>
            </a:schemeClr>
          </a:solidFill>
          <a:ln w="38100">
            <a:solidFill>
              <a:schemeClr val="tx2">
                <a:lumMod val="20000"/>
                <a:lumOff val="80000"/>
              </a:schemeClr>
            </a:solidFill>
          </a:ln>
        </p:spPr>
        <p:txBody>
          <a:bodyPr wrap="square" rtlCol="0">
            <a:spAutoFit/>
          </a:bodyPr>
          <a:lstStyle/>
          <a:p>
            <a:r>
              <a:rPr lang="en-US" dirty="0" err="1"/>
              <a:t>Entusiasta</a:t>
            </a:r>
            <a:r>
              <a:rPr lang="en-US" dirty="0"/>
              <a:t>:</a:t>
            </a:r>
          </a:p>
          <a:p>
            <a:pPr marL="285750" indent="-285750">
              <a:buFont typeface="Arial" panose="020B0604020202020204" pitchFamily="34" charset="0"/>
              <a:buChar char="•"/>
            </a:pPr>
            <a:r>
              <a:rPr lang="en-US" dirty="0"/>
              <a:t>IM - </a:t>
            </a:r>
            <a:r>
              <a:rPr lang="en-US" dirty="0" err="1"/>
              <a:t>Esta</a:t>
            </a:r>
            <a:r>
              <a:rPr lang="pt-BR" dirty="0" err="1"/>
              <a:t>ção</a:t>
            </a:r>
            <a:r>
              <a:rPr lang="pt-BR" dirty="0"/>
              <a:t> Meteorológica</a:t>
            </a:r>
          </a:p>
          <a:p>
            <a:pPr marL="285750" indent="-285750">
              <a:buFont typeface="Arial" panose="020B0604020202020204" pitchFamily="34" charset="0"/>
              <a:buChar char="•"/>
            </a:pPr>
            <a:r>
              <a:rPr lang="pt-BR" dirty="0"/>
              <a:t>DS – Monitoramento das salas de estudo</a:t>
            </a:r>
          </a:p>
          <a:p>
            <a:pPr marL="285750" indent="-285750">
              <a:buFont typeface="Arial" panose="020B0604020202020204" pitchFamily="34" charset="0"/>
              <a:buChar char="•"/>
            </a:pPr>
            <a:r>
              <a:rPr lang="pt-BR" dirty="0" err="1"/>
              <a:t>TechEdu</a:t>
            </a:r>
            <a:endParaRPr lang="pt-BR" dirty="0"/>
          </a:p>
          <a:p>
            <a:pPr marL="285750" indent="-285750">
              <a:buFont typeface="Arial" panose="020B0604020202020204" pitchFamily="34" charset="0"/>
              <a:buChar char="•"/>
            </a:pPr>
            <a:r>
              <a:rPr lang="pt-BR" dirty="0"/>
              <a:t>AE – P1 e P2</a:t>
            </a:r>
            <a:endParaRPr lang="en-US" dirty="0"/>
          </a:p>
        </p:txBody>
      </p:sp>
      <p:sp>
        <p:nvSpPr>
          <p:cNvPr id="9" name="CaixaDeTexto 8">
            <a:extLst>
              <a:ext uri="{FF2B5EF4-FFF2-40B4-BE49-F238E27FC236}">
                <a16:creationId xmlns:a16="http://schemas.microsoft.com/office/drawing/2014/main" id="{E502120D-D280-45D3-AB8E-A3110445DFD0}"/>
              </a:ext>
            </a:extLst>
          </p:cNvPr>
          <p:cNvSpPr txBox="1"/>
          <p:nvPr/>
        </p:nvSpPr>
        <p:spPr>
          <a:xfrm>
            <a:off x="8821937" y="1837247"/>
            <a:ext cx="2515956" cy="2862322"/>
          </a:xfrm>
          <a:prstGeom prst="rect">
            <a:avLst/>
          </a:prstGeom>
          <a:solidFill>
            <a:schemeClr val="bg1">
              <a:lumMod val="95000"/>
            </a:schemeClr>
          </a:solidFill>
          <a:ln w="38100">
            <a:solidFill>
              <a:srgbClr val="7030A0"/>
            </a:solidFill>
          </a:ln>
        </p:spPr>
        <p:txBody>
          <a:bodyPr wrap="square" rtlCol="0">
            <a:spAutoFit/>
          </a:bodyPr>
          <a:lstStyle/>
          <a:p>
            <a:r>
              <a:rPr lang="en-US" dirty="0" err="1"/>
              <a:t>Analista</a:t>
            </a:r>
            <a:r>
              <a:rPr lang="en-US" dirty="0"/>
              <a:t>:</a:t>
            </a:r>
          </a:p>
          <a:p>
            <a:pPr marL="285750" indent="-285750">
              <a:buFont typeface="Arial" panose="020B0604020202020204" pitchFamily="34" charset="0"/>
              <a:buChar char="•"/>
            </a:pPr>
            <a:r>
              <a:rPr lang="en-US" dirty="0"/>
              <a:t>MS – </a:t>
            </a:r>
            <a:r>
              <a:rPr lang="en-US" dirty="0" err="1"/>
              <a:t>Lançamento</a:t>
            </a:r>
            <a:r>
              <a:rPr lang="en-US" dirty="0"/>
              <a:t> do </a:t>
            </a:r>
            <a:r>
              <a:rPr lang="en-US" dirty="0" err="1"/>
              <a:t>foguete</a:t>
            </a:r>
            <a:endParaRPr lang="en-US" dirty="0"/>
          </a:p>
          <a:p>
            <a:pPr marL="285750" indent="-285750">
              <a:buFont typeface="Arial" panose="020B0604020202020204" pitchFamily="34" charset="0"/>
              <a:buChar char="•"/>
            </a:pPr>
            <a:r>
              <a:rPr lang="en-US" dirty="0"/>
              <a:t>MS – </a:t>
            </a:r>
            <a:r>
              <a:rPr lang="en-US" dirty="0" err="1"/>
              <a:t>Tiro</a:t>
            </a:r>
            <a:r>
              <a:rPr lang="en-US" dirty="0"/>
              <a:t> de </a:t>
            </a:r>
            <a:r>
              <a:rPr lang="en-US" dirty="0" err="1"/>
              <a:t>canhão</a:t>
            </a:r>
            <a:endParaRPr lang="en-US" dirty="0"/>
          </a:p>
          <a:p>
            <a:pPr marL="285750" indent="-285750">
              <a:buFont typeface="Arial" panose="020B0604020202020204" pitchFamily="34" charset="0"/>
              <a:buChar char="•"/>
            </a:pPr>
            <a:r>
              <a:rPr lang="en-US" dirty="0"/>
              <a:t>MS – Super-</a:t>
            </a:r>
            <a:r>
              <a:rPr lang="en-US" dirty="0" err="1"/>
              <a:t>Tramplim</a:t>
            </a:r>
            <a:endParaRPr lang="en-US" dirty="0"/>
          </a:p>
          <a:p>
            <a:pPr marL="285750" indent="-285750">
              <a:buFont typeface="Arial" panose="020B0604020202020204" pitchFamily="34" charset="0"/>
              <a:buChar char="•"/>
            </a:pPr>
            <a:r>
              <a:rPr lang="en-US" dirty="0"/>
              <a:t>MS – Bola de </a:t>
            </a:r>
            <a:r>
              <a:rPr lang="en-US" dirty="0" err="1"/>
              <a:t>tênis</a:t>
            </a:r>
            <a:endParaRPr lang="en-US" dirty="0"/>
          </a:p>
          <a:p>
            <a:pPr marL="285750" indent="-285750">
              <a:buFont typeface="Arial" panose="020B0604020202020204" pitchFamily="34" charset="0"/>
              <a:buChar char="•"/>
            </a:pPr>
            <a:r>
              <a:rPr lang="en-US" dirty="0"/>
              <a:t>MS-</a:t>
            </a:r>
            <a:r>
              <a:rPr lang="en-US" dirty="0" err="1"/>
              <a:t>Transferência</a:t>
            </a:r>
            <a:r>
              <a:rPr lang="en-US" dirty="0"/>
              <a:t> de </a:t>
            </a:r>
            <a:r>
              <a:rPr lang="en-US" dirty="0" err="1"/>
              <a:t>calor</a:t>
            </a:r>
            <a:endParaRPr lang="en-US" dirty="0"/>
          </a:p>
          <a:p>
            <a:pPr marL="285750" indent="-285750">
              <a:buFont typeface="Arial" panose="020B0604020202020204" pitchFamily="34" charset="0"/>
              <a:buChar char="•"/>
            </a:pPr>
            <a:r>
              <a:rPr lang="en-US" dirty="0"/>
              <a:t>CD – P1</a:t>
            </a:r>
          </a:p>
          <a:p>
            <a:endParaRPr lang="pt-BR" dirty="0"/>
          </a:p>
        </p:txBody>
      </p:sp>
      <p:sp>
        <p:nvSpPr>
          <p:cNvPr id="10" name="CaixaDeTexto 9">
            <a:extLst>
              <a:ext uri="{FF2B5EF4-FFF2-40B4-BE49-F238E27FC236}">
                <a16:creationId xmlns:a16="http://schemas.microsoft.com/office/drawing/2014/main" id="{2D07FFFB-6A52-4236-913C-33EF35F814DF}"/>
              </a:ext>
            </a:extLst>
          </p:cNvPr>
          <p:cNvSpPr txBox="1"/>
          <p:nvPr/>
        </p:nvSpPr>
        <p:spPr>
          <a:xfrm>
            <a:off x="680870" y="3632200"/>
            <a:ext cx="2933576" cy="1477328"/>
          </a:xfrm>
          <a:prstGeom prst="rect">
            <a:avLst/>
          </a:prstGeom>
          <a:solidFill>
            <a:schemeClr val="bg1">
              <a:lumMod val="95000"/>
            </a:schemeClr>
          </a:solidFill>
          <a:ln w="38100">
            <a:solidFill>
              <a:schemeClr val="accent6"/>
            </a:solidFill>
          </a:ln>
        </p:spPr>
        <p:txBody>
          <a:bodyPr wrap="square" rtlCol="0">
            <a:spAutoFit/>
          </a:bodyPr>
          <a:lstStyle/>
          <a:p>
            <a:r>
              <a:rPr lang="pt-BR" dirty="0"/>
              <a:t>Engenheiros versáteis:</a:t>
            </a:r>
          </a:p>
          <a:p>
            <a:pPr marL="285750" indent="-285750">
              <a:buFont typeface="Arial" panose="020B0604020202020204" pitchFamily="34" charset="0"/>
              <a:buChar char="•"/>
            </a:pPr>
            <a:r>
              <a:rPr lang="pt-BR" dirty="0"/>
              <a:t>ND -  </a:t>
            </a:r>
            <a:r>
              <a:rPr lang="pt-BR" dirty="0" err="1"/>
              <a:t>Igloo</a:t>
            </a:r>
            <a:endParaRPr lang="pt-BR" dirty="0"/>
          </a:p>
          <a:p>
            <a:pPr marL="285750" indent="-285750">
              <a:buFont typeface="Arial" panose="020B0604020202020204" pitchFamily="34" charset="0"/>
              <a:buChar char="•"/>
            </a:pPr>
            <a:r>
              <a:rPr lang="pt-BR" dirty="0"/>
              <a:t>ND – </a:t>
            </a:r>
            <a:r>
              <a:rPr lang="pt-BR" dirty="0" err="1"/>
              <a:t>Animove</a:t>
            </a:r>
            <a:endParaRPr lang="pt-BR" dirty="0"/>
          </a:p>
          <a:p>
            <a:pPr marL="285750" indent="-285750">
              <a:buFont typeface="Arial" panose="020B0604020202020204" pitchFamily="34" charset="0"/>
              <a:buChar char="•"/>
            </a:pPr>
            <a:r>
              <a:rPr lang="pt-BR" dirty="0"/>
              <a:t>ND – </a:t>
            </a:r>
            <a:r>
              <a:rPr lang="pt-BR" dirty="0" err="1"/>
              <a:t>Avewilson</a:t>
            </a:r>
            <a:endParaRPr lang="pt-BR" dirty="0"/>
          </a:p>
          <a:p>
            <a:endParaRPr lang="pt-BR" dirty="0"/>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255936"/>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2585323"/>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p:txBody>
      </p:sp>
      <p:pic>
        <p:nvPicPr>
          <p:cNvPr id="5" name="Imagem 4"/>
          <p:cNvPicPr>
            <a:picLocks noChangeAspect="1"/>
          </p:cNvPicPr>
          <p:nvPr/>
        </p:nvPicPr>
        <p:blipFill rotWithShape="1">
          <a:blip r:embed="rId3"/>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CaixaDeTexto 3">
            <a:extLst>
              <a:ext uri="{FF2B5EF4-FFF2-40B4-BE49-F238E27FC236}">
                <a16:creationId xmlns:a16="http://schemas.microsoft.com/office/drawing/2014/main" id="{C44E83ED-2CB8-4D0D-9ADB-617B00C83448}"/>
              </a:ext>
            </a:extLst>
          </p:cNvPr>
          <p:cNvSpPr txBox="1"/>
          <p:nvPr/>
        </p:nvSpPr>
        <p:spPr>
          <a:xfrm>
            <a:off x="461639" y="3799643"/>
            <a:ext cx="4358936" cy="1754326"/>
          </a:xfrm>
          <a:prstGeom prst="rect">
            <a:avLst/>
          </a:prstGeom>
          <a:noFill/>
        </p:spPr>
        <p:txBody>
          <a:bodyPr wrap="square" rtlCol="0">
            <a:spAutoFit/>
          </a:bodyPr>
          <a:lstStyle/>
          <a:p>
            <a:r>
              <a:rPr lang="pt-BR" dirty="0"/>
              <a:t>LINK DOS RESULTADOS</a:t>
            </a:r>
          </a:p>
          <a:p>
            <a:endParaRPr lang="pt-BR" dirty="0"/>
          </a:p>
          <a:p>
            <a:r>
              <a:rPr lang="pt-BR" dirty="0"/>
              <a:t>https://www.optimalworkshop.com/optimalsort/a6oxssyl/h3vsra6x/shared-results/sin8o43dy7x6qy0uzu76j87tewuy410m</a:t>
            </a:r>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5724644"/>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r>
              <a:rPr lang="pt-BR" dirty="0"/>
              <a:t>Desenhe o consenso do seu grupo a respeito de como devem ser apresentadas as informações na página do projeto, de forma a responder todas as perguntas acima. Inclua pelo menos um exemplo.</a:t>
            </a:r>
          </a:p>
          <a:p>
            <a:endParaRPr lang="pt-BR" sz="1600" dirty="0"/>
          </a:p>
          <a:p>
            <a:pPr marL="285750" indent="-285750">
              <a:buFont typeface="Arial" panose="020B0604020202020204" pitchFamily="34" charset="0"/>
              <a:buChar char="•"/>
            </a:pPr>
            <a:r>
              <a:rPr lang="pt-BR" sz="2000" dirty="0">
                <a:solidFill>
                  <a:schemeClr val="accent1"/>
                </a:solidFill>
              </a:rPr>
              <a:t>Foto e Nome</a:t>
            </a:r>
          </a:p>
          <a:p>
            <a:pPr marL="285750" indent="-285750">
              <a:buFont typeface="Arial" panose="020B0604020202020204" pitchFamily="34" charset="0"/>
              <a:buChar char="•"/>
            </a:pPr>
            <a:r>
              <a:rPr lang="pt-BR" sz="2000" dirty="0">
                <a:solidFill>
                  <a:schemeClr val="accent1"/>
                </a:solidFill>
              </a:rPr>
              <a:t>Explica o que e com o objetivo dele(o que  </a:t>
            </a:r>
            <a:r>
              <a:rPr lang="pt-BR" sz="2000" dirty="0" err="1">
                <a:solidFill>
                  <a:schemeClr val="accent1"/>
                </a:solidFill>
              </a:rPr>
              <a:t>vc</a:t>
            </a:r>
            <a:r>
              <a:rPr lang="pt-BR" sz="2000" dirty="0">
                <a:solidFill>
                  <a:schemeClr val="accent1"/>
                </a:solidFill>
              </a:rPr>
              <a:t> quer com ele)</a:t>
            </a:r>
          </a:p>
          <a:p>
            <a:pPr marL="285750" indent="-285750">
              <a:buFont typeface="Arial" panose="020B0604020202020204" pitchFamily="34" charset="0"/>
              <a:buChar char="•"/>
            </a:pPr>
            <a:r>
              <a:rPr lang="pt-BR" sz="2000" dirty="0">
                <a:solidFill>
                  <a:schemeClr val="accent1"/>
                </a:solidFill>
              </a:rPr>
              <a:t>Curso que foi feito</a:t>
            </a:r>
          </a:p>
          <a:p>
            <a:pPr marL="285750" indent="-285750">
              <a:buFont typeface="Arial" panose="020B0604020202020204" pitchFamily="34" charset="0"/>
              <a:buChar char="•"/>
            </a:pPr>
            <a:r>
              <a:rPr lang="pt-BR" sz="2000" dirty="0">
                <a:solidFill>
                  <a:schemeClr val="accent1"/>
                </a:solidFill>
              </a:rPr>
              <a:t>Habilidades necessárias(design, derivada)</a:t>
            </a:r>
          </a:p>
          <a:p>
            <a:pPr marL="285750" indent="-285750">
              <a:buFont typeface="Arial" panose="020B0604020202020204" pitchFamily="34" charset="0"/>
              <a:buChar char="•"/>
            </a:pPr>
            <a:r>
              <a:rPr lang="pt-BR" sz="2000" dirty="0">
                <a:solidFill>
                  <a:schemeClr val="accent1"/>
                </a:solidFill>
              </a:rPr>
              <a:t>O que foi usado(</a:t>
            </a:r>
            <a:r>
              <a:rPr lang="pt-BR" sz="2000" dirty="0" err="1">
                <a:solidFill>
                  <a:schemeClr val="accent1"/>
                </a:solidFill>
              </a:rPr>
              <a:t>python</a:t>
            </a:r>
            <a:r>
              <a:rPr lang="pt-BR" sz="2000" dirty="0">
                <a:solidFill>
                  <a:schemeClr val="accent1"/>
                </a:solidFill>
              </a:rPr>
              <a:t>, madeira) e locais de pesquisa(</a:t>
            </a:r>
            <a:r>
              <a:rPr lang="pt-BR" sz="2000" dirty="0" err="1">
                <a:solidFill>
                  <a:schemeClr val="accent1"/>
                </a:solidFill>
              </a:rPr>
              <a:t>FabLab</a:t>
            </a:r>
            <a:r>
              <a:rPr lang="pt-BR" sz="2000" dirty="0">
                <a:solidFill>
                  <a:schemeClr val="accent1"/>
                </a:solidFill>
              </a:rPr>
              <a:t>)</a:t>
            </a:r>
          </a:p>
          <a:p>
            <a:pPr marL="285750" indent="-285750">
              <a:buFont typeface="Arial" panose="020B0604020202020204" pitchFamily="34" charset="0"/>
              <a:buChar char="•"/>
            </a:pPr>
            <a:r>
              <a:rPr lang="pt-BR" sz="2000" dirty="0">
                <a:solidFill>
                  <a:schemeClr val="accent1"/>
                </a:solidFill>
              </a:rPr>
              <a:t>Data e quanto tempo durou</a:t>
            </a:r>
          </a:p>
          <a:p>
            <a:pPr marL="285750" indent="-285750">
              <a:buFont typeface="Arial" panose="020B0604020202020204" pitchFamily="34" charset="0"/>
              <a:buChar char="•"/>
            </a:pPr>
            <a:r>
              <a:rPr lang="pt-BR" sz="2000" dirty="0">
                <a:solidFill>
                  <a:schemeClr val="accent1"/>
                </a:solidFill>
              </a:rPr>
              <a:t>O que aprendeu(complicações)</a:t>
            </a:r>
          </a:p>
          <a:p>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073BBA27-6F29-46FC-B531-F90120E58E52}"/>
              </a:ext>
            </a:extLst>
          </p:cNvPr>
          <p:cNvSpPr/>
          <p:nvPr/>
        </p:nvSpPr>
        <p:spPr>
          <a:xfrm>
            <a:off x="648070" y="2408639"/>
            <a:ext cx="11061577" cy="4080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B5A5B712-94C5-4761-8084-E58D3B5F04FE}"/>
              </a:ext>
            </a:extLst>
          </p:cNvPr>
          <p:cNvSpPr/>
          <p:nvPr/>
        </p:nvSpPr>
        <p:spPr>
          <a:xfrm>
            <a:off x="8090332" y="123752"/>
            <a:ext cx="3693110" cy="2123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title"/>
          </p:nvPr>
        </p:nvSpPr>
        <p:spPr>
          <a:xfrm>
            <a:off x="9014164" y="347286"/>
            <a:ext cx="2339636" cy="1325563"/>
          </a:xfrm>
        </p:spPr>
        <p:txBody>
          <a:bodyPr>
            <a:normAutofit/>
          </a:bodyPr>
          <a:lstStyle/>
          <a:p>
            <a:r>
              <a:rPr lang="pt-BR" sz="2800" dirty="0"/>
              <a:t>FOTO</a:t>
            </a:r>
            <a:br>
              <a:rPr lang="pt-BR" sz="2800" dirty="0"/>
            </a:br>
            <a:endParaRPr lang="pt-BR" sz="2800" dirty="0"/>
          </a:p>
        </p:txBody>
      </p:sp>
      <p:sp>
        <p:nvSpPr>
          <p:cNvPr id="4" name="Espaço Reservado para Conteúdo 3"/>
          <p:cNvSpPr>
            <a:spLocks noGrp="1"/>
          </p:cNvSpPr>
          <p:nvPr>
            <p:ph idx="1"/>
          </p:nvPr>
        </p:nvSpPr>
        <p:spPr>
          <a:xfrm>
            <a:off x="838200" y="2704393"/>
            <a:ext cx="10515600" cy="3472570"/>
          </a:xfrm>
        </p:spPr>
        <p:txBody>
          <a:bodyPr>
            <a:normAutofit fontScale="92500" lnSpcReduction="20000"/>
          </a:bodyPr>
          <a:lstStyle/>
          <a:p>
            <a:r>
              <a:rPr lang="pt-BR" dirty="0"/>
              <a:t>OBJETIVO</a:t>
            </a:r>
          </a:p>
          <a:p>
            <a:pPr marL="0" indent="0">
              <a:buNone/>
            </a:pPr>
            <a:r>
              <a:rPr lang="pt-BR" dirty="0"/>
              <a:t>	Nesse item explicaremos o objetivo e o projeto, o curso em que foi feito e as habilidades necessária para faze-lo. </a:t>
            </a:r>
          </a:p>
          <a:p>
            <a:r>
              <a:rPr lang="pt-BR" dirty="0"/>
              <a:t>COMO FOI FEITO</a:t>
            </a:r>
          </a:p>
          <a:p>
            <a:pPr marL="0" indent="0">
              <a:buNone/>
            </a:pPr>
            <a:r>
              <a:rPr lang="pt-BR" dirty="0"/>
              <a:t>	Nesse item explicaremos como foi feito, o que foi usado e o tempo de </a:t>
            </a:r>
            <a:r>
              <a:rPr lang="pt-BR" dirty="0" err="1"/>
              <a:t>duracao</a:t>
            </a:r>
            <a:endParaRPr lang="pt-BR" dirty="0"/>
          </a:p>
          <a:p>
            <a:r>
              <a:rPr lang="pt-BR" dirty="0"/>
              <a:t>O QUE APRENDI</a:t>
            </a:r>
          </a:p>
          <a:p>
            <a:pPr marL="0" indent="0">
              <a:buNone/>
            </a:pPr>
            <a:r>
              <a:rPr lang="pt-BR" dirty="0"/>
              <a:t>	Nesse tópico falaremos dos aprendizados adquiridos na disciplina e o que tivemos de complicações e novos conhecimentos.</a:t>
            </a:r>
          </a:p>
        </p:txBody>
      </p:sp>
      <p:sp>
        <p:nvSpPr>
          <p:cNvPr id="3" name="Retângulo 2">
            <a:extLst>
              <a:ext uri="{FF2B5EF4-FFF2-40B4-BE49-F238E27FC236}">
                <a16:creationId xmlns:a16="http://schemas.microsoft.com/office/drawing/2014/main" id="{37D433DA-90DC-4B5B-AFCE-DCD3577FE22E}"/>
              </a:ext>
            </a:extLst>
          </p:cNvPr>
          <p:cNvSpPr/>
          <p:nvPr/>
        </p:nvSpPr>
        <p:spPr>
          <a:xfrm>
            <a:off x="479395" y="347286"/>
            <a:ext cx="4438834" cy="1029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a:extLst>
              <a:ext uri="{FF2B5EF4-FFF2-40B4-BE49-F238E27FC236}">
                <a16:creationId xmlns:a16="http://schemas.microsoft.com/office/drawing/2014/main" id="{A1FC1840-1698-42CC-8B27-1A7715DE17BE}"/>
              </a:ext>
            </a:extLst>
          </p:cNvPr>
          <p:cNvSpPr txBox="1"/>
          <p:nvPr/>
        </p:nvSpPr>
        <p:spPr>
          <a:xfrm>
            <a:off x="648070" y="492858"/>
            <a:ext cx="4057095" cy="707886"/>
          </a:xfrm>
          <a:prstGeom prst="rect">
            <a:avLst/>
          </a:prstGeom>
          <a:noFill/>
        </p:spPr>
        <p:txBody>
          <a:bodyPr wrap="square" rtlCol="0">
            <a:spAutoFit/>
          </a:bodyPr>
          <a:lstStyle/>
          <a:p>
            <a:r>
              <a:rPr lang="pt-BR" sz="2400" dirty="0"/>
              <a:t>NOME DO PROJETO</a:t>
            </a:r>
          </a:p>
          <a:p>
            <a:r>
              <a:rPr lang="pt-BR" sz="1600" dirty="0" err="1"/>
              <a:t>Materia</a:t>
            </a:r>
            <a:endParaRPr lang="pt-BR" sz="1400" dirty="0"/>
          </a:p>
        </p:txBody>
      </p:sp>
    </p:spTree>
    <p:extLst>
      <p:ext uri="{BB962C8B-B14F-4D97-AF65-F5344CB8AC3E}">
        <p14:creationId xmlns:p14="http://schemas.microsoft.com/office/powerpoint/2010/main" val="639631515"/>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249</TotalTime>
  <Words>1147</Words>
  <Application>Microsoft Office PowerPoint</Application>
  <PresentationFormat>Widescreen</PresentationFormat>
  <Paragraphs>170</Paragraphs>
  <Slides>13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13</vt:i4>
      </vt:variant>
    </vt:vector>
  </HeadingPairs>
  <TitlesOfParts>
    <vt:vector size="17" baseType="lpstr">
      <vt:lpstr>Arial</vt:lpstr>
      <vt:lpstr>Calibri</vt:lpstr>
      <vt:lpstr>Calibri Light</vt:lpstr>
      <vt:lpstr>Tema do Office</vt:lpstr>
      <vt:lpstr>Projeto I</vt:lpstr>
      <vt:lpstr>Equipe: (colocar o nome e uma foto da equipe)</vt:lpstr>
      <vt:lpstr>Link do GitHub</vt:lpstr>
      <vt:lpstr>1ª atividade</vt:lpstr>
      <vt:lpstr>2ª atividade</vt:lpstr>
      <vt:lpstr>2ª atividade</vt:lpstr>
      <vt:lpstr>2ª atividade</vt:lpstr>
      <vt:lpstr>3ª atividade</vt:lpstr>
      <vt:lpstr>FOTO </vt:lpstr>
      <vt:lpstr>FOTO </vt:lpstr>
      <vt:lpstr>FOTO </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Nicolas Barbosa Stegmann</cp:lastModifiedBy>
  <cp:revision>32</cp:revision>
  <dcterms:created xsi:type="dcterms:W3CDTF">2017-08-14T21:14:21Z</dcterms:created>
  <dcterms:modified xsi:type="dcterms:W3CDTF">2017-08-22T13:58:01Z</dcterms:modified>
</cp:coreProperties>
</file>