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sayweinfeld.com/" TargetMode="External"/><Relationship Id="rId2" Type="http://schemas.openxmlformats.org/officeDocument/2006/relationships/hyperlink" Target="https://filipefborba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47F034-770F-4008-BB6D-F95BE8408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" t="8517" b="9256"/>
          <a:stretch/>
        </p:blipFill>
        <p:spPr>
          <a:xfrm>
            <a:off x="5162781" y="204748"/>
            <a:ext cx="9638052" cy="44627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B1D539-0B65-4953-9F3A-CACFDEFC6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3" b="7888"/>
          <a:stretch/>
        </p:blipFill>
        <p:spPr>
          <a:xfrm>
            <a:off x="319790" y="944380"/>
            <a:ext cx="6102667" cy="29980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058706-0B69-4199-A517-8A96BC6B9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50" r="2869" b="10363"/>
          <a:stretch/>
        </p:blipFill>
        <p:spPr>
          <a:xfrm>
            <a:off x="4988384" y="3283168"/>
            <a:ext cx="6862422" cy="33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821635"/>
            <a:ext cx="11385396" cy="58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Página que apresenta uma característica por tela</a:t>
            </a:r>
          </a:p>
          <a:p>
            <a:r>
              <a:rPr lang="pt-BR" dirty="0">
                <a:hlinkClick r:id="rId2"/>
              </a:rPr>
              <a:t>https://filipefborba.github.io/</a:t>
            </a:r>
            <a:r>
              <a:rPr lang="pt-BR" dirty="0"/>
              <a:t> </a:t>
            </a:r>
          </a:p>
          <a:p>
            <a:r>
              <a:rPr lang="pt-BR" dirty="0"/>
              <a:t>A pagina do </a:t>
            </a:r>
            <a:r>
              <a:rPr lang="pt-BR" dirty="0" err="1"/>
              <a:t>filipe</a:t>
            </a:r>
            <a:r>
              <a:rPr lang="pt-BR" dirty="0"/>
              <a:t> apresenta uma tela cheia com a informação e um menu. Ao clicar no um pouco sobre mim, as informações ocupam essa tela completa.</a:t>
            </a:r>
          </a:p>
          <a:p>
            <a:pPr marL="0" indent="0">
              <a:buNone/>
            </a:pPr>
            <a:r>
              <a:rPr lang="pt-BR" b="1" dirty="0"/>
              <a:t>Barra de menu com os itens da página</a:t>
            </a:r>
          </a:p>
          <a:p>
            <a:r>
              <a:rPr lang="pt-BR" dirty="0">
                <a:hlinkClick r:id="rId3"/>
              </a:rPr>
              <a:t>http://isayweinfeld.com/</a:t>
            </a:r>
            <a:endParaRPr lang="pt-BR" dirty="0"/>
          </a:p>
          <a:p>
            <a:r>
              <a:rPr lang="pt-BR" dirty="0"/>
              <a:t>Achamos a barra de menu uma ferramenta ótima para fazer com que a pessoa que use o site saiba as diversas informações que ela pode procurar no feed e isso não atrapalhar a página principal.</a:t>
            </a:r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(colocar o nome da equipe)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– Engenharia</a:t>
            </a:r>
          </a:p>
          <a:p>
            <a:r>
              <a:rPr lang="pt-BR" dirty="0"/>
              <a:t>Nome - Engenharia</a:t>
            </a:r>
          </a:p>
          <a:p>
            <a:r>
              <a:rPr lang="pt-BR" dirty="0"/>
              <a:t>Nome - Engenharia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sketch AQUI!</a:t>
            </a:r>
          </a:p>
        </p:txBody>
      </p:sp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469900" y="939800"/>
            <a:ext cx="11252200" cy="53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Coloque seu sketch AQUI!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EE84905-9EF1-4ABC-8E4C-0AEC1A361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631" r="7034"/>
          <a:stretch/>
        </p:blipFill>
        <p:spPr>
          <a:xfrm rot="5400000">
            <a:off x="3725133" y="-457581"/>
            <a:ext cx="5805220" cy="8309115"/>
          </a:xfrm>
        </p:spPr>
      </p:pic>
      <p:sp>
        <p:nvSpPr>
          <p:cNvPr id="3" name="AutoShape 2" descr="blob:https://web.whatsapp.com/ea4c5ec2-cabf-4008-9d04-2b5ff484774c">
            <a:extLst>
              <a:ext uri="{FF2B5EF4-FFF2-40B4-BE49-F238E27FC236}">
                <a16:creationId xmlns:a16="http://schemas.microsoft.com/office/drawing/2014/main" id="{9920C257-C343-40F0-ABCF-D4B8FCE62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732183"/>
            <a:ext cx="4313583" cy="431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FE7B86-EA2E-4A37-861E-48243C344F11}"/>
              </a:ext>
            </a:extLst>
          </p:cNvPr>
          <p:cNvSpPr txBox="1"/>
          <p:nvPr/>
        </p:nvSpPr>
        <p:spPr>
          <a:xfrm>
            <a:off x="428208" y="897622"/>
            <a:ext cx="190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Menu quando passa o mouse em cima do </a:t>
            </a:r>
            <a:r>
              <a:rPr lang="pt-BR" dirty="0" err="1"/>
              <a:t>SobreMim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2D4859-CC06-43D1-8C34-0EB3C77E7D1D}"/>
              </a:ext>
            </a:extLst>
          </p:cNvPr>
          <p:cNvSpPr txBox="1"/>
          <p:nvPr/>
        </p:nvSpPr>
        <p:spPr>
          <a:xfrm>
            <a:off x="689112" y="3696976"/>
            <a:ext cx="164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informações gerais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BEB2B4-2E1D-4217-B99E-B072468797FB}"/>
              </a:ext>
            </a:extLst>
          </p:cNvPr>
          <p:cNvSpPr txBox="1"/>
          <p:nvPr/>
        </p:nvSpPr>
        <p:spPr>
          <a:xfrm>
            <a:off x="558659" y="5299537"/>
            <a:ext cx="164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Interesse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8AD96B-1D09-4FDF-9A06-BC56B2DC48C7}"/>
              </a:ext>
            </a:extLst>
          </p:cNvPr>
          <p:cNvSpPr txBox="1"/>
          <p:nvPr/>
        </p:nvSpPr>
        <p:spPr>
          <a:xfrm>
            <a:off x="266700" y="2223185"/>
            <a:ext cx="2065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Foto grande com nome, engenharia e 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20B574-EF59-46D6-A4ED-77FA219EBC1C}"/>
              </a:ext>
            </a:extLst>
          </p:cNvPr>
          <p:cNvSpPr txBox="1"/>
          <p:nvPr/>
        </p:nvSpPr>
        <p:spPr>
          <a:xfrm>
            <a:off x="548308" y="5953256"/>
            <a:ext cx="164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curiosidades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641F189-B869-4881-A008-1834E6F542E3}"/>
              </a:ext>
            </a:extLst>
          </p:cNvPr>
          <p:cNvCxnSpPr/>
          <p:nvPr/>
        </p:nvCxnSpPr>
        <p:spPr>
          <a:xfrm>
            <a:off x="1802296" y="1855304"/>
            <a:ext cx="3617843" cy="24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230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(colocar o nome da equipe)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Milena Maluli</cp:lastModifiedBy>
  <cp:revision>18</cp:revision>
  <dcterms:created xsi:type="dcterms:W3CDTF">2017-08-14T21:14:21Z</dcterms:created>
  <dcterms:modified xsi:type="dcterms:W3CDTF">2017-08-29T00:37:04Z</dcterms:modified>
</cp:coreProperties>
</file>