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88806" autoAdjust="0"/>
  </p:normalViewPr>
  <p:slideViewPr>
    <p:cSldViewPr>
      <p:cViewPr>
        <p:scale>
          <a:sx n="50" d="100"/>
          <a:sy n="50" d="100"/>
        </p:scale>
        <p:origin x="2820" y="1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80FCB-0C98-4FEC-913F-D1CE549C68F4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1529-71D4-4182-8DFD-00CFE9B1EC7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1529-71D4-4182-8DFD-00CFE9B1EC7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07BA-75E7-43EB-874C-44A83DC5F6B7}" type="datetimeFigureOut">
              <a:rPr lang="es-ES" smtClean="0"/>
              <a:pPr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04A3-A105-4096-97A8-81678C5C06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Conector recto 266">
            <a:extLst>
              <a:ext uri="{FF2B5EF4-FFF2-40B4-BE49-F238E27FC236}">
                <a16:creationId xmlns:a16="http://schemas.microsoft.com/office/drawing/2014/main" id="{70132775-CF79-4A3E-AEF5-598AE98E463B}"/>
              </a:ext>
            </a:extLst>
          </p:cNvPr>
          <p:cNvCxnSpPr>
            <a:cxnSpLocks/>
          </p:cNvCxnSpPr>
          <p:nvPr/>
        </p:nvCxnSpPr>
        <p:spPr>
          <a:xfrm>
            <a:off x="-8517191" y="4903998"/>
            <a:ext cx="810276" cy="12552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25867"/>
              </p:ext>
            </p:extLst>
          </p:nvPr>
        </p:nvGraphicFramePr>
        <p:xfrm>
          <a:off x="-5005081" y="-6076056"/>
          <a:ext cx="2294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Rol_Usuario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Usuario_doc_nro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Usuario_doc_tipo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suario_mail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3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Rol_nombre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97899"/>
              </p:ext>
            </p:extLst>
          </p:nvPr>
        </p:nvGraphicFramePr>
        <p:xfrm>
          <a:off x="2576562" y="302289"/>
          <a:ext cx="2097732" cy="439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Hotel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/>
                        <a:t>mail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telefono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dire_calle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122328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dire_nro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521999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cantidad_estrellas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63943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/>
                        <a:t>ciudad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42717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pais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550205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fecha_creacion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8272165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recarga_estrella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393833"/>
                  </a:ext>
                </a:extLst>
              </a:tr>
            </a:tbl>
          </a:graphicData>
        </a:graphic>
      </p:graphicFrame>
      <p:graphicFrame>
        <p:nvGraphicFramePr>
          <p:cNvPr id="6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74475"/>
              </p:ext>
            </p:extLst>
          </p:nvPr>
        </p:nvGraphicFramePr>
        <p:xfrm>
          <a:off x="-1511879" y="-6108456"/>
          <a:ext cx="190770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habilitado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36737"/>
              </p:ext>
            </p:extLst>
          </p:nvPr>
        </p:nvGraphicFramePr>
        <p:xfrm>
          <a:off x="5220072" y="-5283968"/>
          <a:ext cx="2736304" cy="524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Usuario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oc_tipo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oc_nro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mail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password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apellido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686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telefono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33521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dire_calle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833001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dire_nro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535239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fecha_nacimiento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3937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dirty="0" err="1"/>
                        <a:t>cant_log_in_fallidos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72585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en-US" dirty="0" err="1"/>
                        <a:t>hotel_ultimo_log_in</a:t>
                      </a:r>
                      <a:r>
                        <a:rPr lang="en-US" dirty="0"/>
                        <a:t> (FK)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063734"/>
                  </a:ext>
                </a:extLst>
              </a:tr>
            </a:tbl>
          </a:graphicData>
        </a:graphic>
      </p:graphicFrame>
      <p:graphicFrame>
        <p:nvGraphicFramePr>
          <p:cNvPr id="11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91119"/>
              </p:ext>
            </p:extLst>
          </p:nvPr>
        </p:nvGraphicFramePr>
        <p:xfrm>
          <a:off x="1691680" y="-6108507"/>
          <a:ext cx="24482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Funcionalidad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Rol_nombre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1073"/>
              </p:ext>
            </p:extLst>
          </p:nvPr>
        </p:nvGraphicFramePr>
        <p:xfrm>
          <a:off x="6588227" y="3508217"/>
          <a:ext cx="2448269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5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s-AR" dirty="0" err="1"/>
                        <a:t>istorial_inhabilitado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09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Hotel_codigo</a:t>
                      </a:r>
                      <a:r>
                        <a:rPr lang="es-AR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Motivo_codigo</a:t>
                      </a:r>
                      <a:r>
                        <a:rPr lang="es-AR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fecha_inicio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80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fecha_fin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61154"/>
                  </a:ext>
                </a:extLst>
              </a:tr>
            </a:tbl>
          </a:graphicData>
        </a:graphic>
      </p:graphicFrame>
      <p:cxnSp>
        <p:nvCxnSpPr>
          <p:cNvPr id="23" name="Conector recto 266"/>
          <p:cNvCxnSpPr>
            <a:cxnSpLocks/>
          </p:cNvCxnSpPr>
          <p:nvPr/>
        </p:nvCxnSpPr>
        <p:spPr>
          <a:xfrm flipV="1">
            <a:off x="4662751" y="4066657"/>
            <a:ext cx="1925473" cy="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cxnSpLocks/>
          </p:cNvCxnSpPr>
          <p:nvPr/>
        </p:nvCxnSpPr>
        <p:spPr>
          <a:xfrm flipV="1">
            <a:off x="4998111" y="3857660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cxnSpLocks/>
          </p:cNvCxnSpPr>
          <p:nvPr/>
        </p:nvCxnSpPr>
        <p:spPr>
          <a:xfrm flipV="1">
            <a:off x="4854095" y="3857660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877314" y="3857167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6302193" y="4082796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cxnSpLocks/>
          </p:cNvCxnSpPr>
          <p:nvPr/>
        </p:nvCxnSpPr>
        <p:spPr>
          <a:xfrm flipV="1">
            <a:off x="6314335" y="3857167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266"/>
          <p:cNvCxnSpPr>
            <a:cxnSpLocks/>
          </p:cNvCxnSpPr>
          <p:nvPr/>
        </p:nvCxnSpPr>
        <p:spPr>
          <a:xfrm flipV="1">
            <a:off x="4672295" y="1628800"/>
            <a:ext cx="1117903" cy="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>
            <a:cxnSpLocks/>
          </p:cNvCxnSpPr>
          <p:nvPr/>
        </p:nvCxnSpPr>
        <p:spPr>
          <a:xfrm flipH="1">
            <a:off x="5790198" y="-37398"/>
            <a:ext cx="1" cy="1666198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36 Conector recto"/>
          <p:cNvCxnSpPr>
            <a:cxnSpLocks/>
          </p:cNvCxnSpPr>
          <p:nvPr/>
        </p:nvCxnSpPr>
        <p:spPr>
          <a:xfrm>
            <a:off x="7228060" y="-31092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37 Conector recto"/>
          <p:cNvCxnSpPr/>
          <p:nvPr/>
        </p:nvCxnSpPr>
        <p:spPr>
          <a:xfrm flipH="1" flipV="1">
            <a:off x="6996757" y="75864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6 Elipse"/>
          <p:cNvSpPr/>
          <p:nvPr/>
        </p:nvSpPr>
        <p:spPr>
          <a:xfrm>
            <a:off x="7010612" y="359085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37 Conector recto"/>
          <p:cNvCxnSpPr/>
          <p:nvPr/>
        </p:nvCxnSpPr>
        <p:spPr>
          <a:xfrm flipH="1" flipV="1">
            <a:off x="6996757" y="219880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7249632" y="858207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 flipV="1">
            <a:off x="7036123" y="836049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77274"/>
              </p:ext>
            </p:extLst>
          </p:nvPr>
        </p:nvGraphicFramePr>
        <p:xfrm>
          <a:off x="-7685344" y="-584941"/>
          <a:ext cx="2627784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oc_tipo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oc_nro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mail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2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359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apellido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89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telefono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642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dire_calle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59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dire_nro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81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dire_localidad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79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dire_pais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035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piso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20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err="1"/>
                        <a:t>depto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nacionalidad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77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fecha_nacimiento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514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habilitado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9131"/>
                  </a:ext>
                </a:extLst>
              </a:tr>
            </a:tbl>
          </a:graphicData>
        </a:graphic>
      </p:graphicFrame>
      <p:cxnSp>
        <p:nvCxnSpPr>
          <p:cNvPr id="103" name="102 Conector recto"/>
          <p:cNvCxnSpPr>
            <a:cxnSpLocks/>
          </p:cNvCxnSpPr>
          <p:nvPr/>
        </p:nvCxnSpPr>
        <p:spPr>
          <a:xfrm>
            <a:off x="-2700808" y="-5496096"/>
            <a:ext cx="1188929" cy="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Elipse"/>
          <p:cNvSpPr/>
          <p:nvPr/>
        </p:nvSpPr>
        <p:spPr>
          <a:xfrm>
            <a:off x="-2270472" y="-5716016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9" name="128 Conector recto"/>
          <p:cNvCxnSpPr/>
          <p:nvPr/>
        </p:nvCxnSpPr>
        <p:spPr>
          <a:xfrm>
            <a:off x="-2556503" y="-5721727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V="1">
            <a:off x="-2544361" y="-5492548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 flipV="1">
            <a:off x="-1626336" y="-571601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/>
          <p:nvPr/>
        </p:nvCxnSpPr>
        <p:spPr>
          <a:xfrm flipV="1">
            <a:off x="-1770352" y="-571601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36 Conector recto">
            <a:extLst>
              <a:ext uri="{FF2B5EF4-FFF2-40B4-BE49-F238E27FC236}">
                <a16:creationId xmlns:a16="http://schemas.microsoft.com/office/drawing/2014/main" id="{BF3A51E2-31DF-48A5-B06E-703E65398771}"/>
              </a:ext>
            </a:extLst>
          </p:cNvPr>
          <p:cNvCxnSpPr>
            <a:cxnSpLocks/>
          </p:cNvCxnSpPr>
          <p:nvPr/>
        </p:nvCxnSpPr>
        <p:spPr>
          <a:xfrm>
            <a:off x="2823947" y="4701569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37 Conector recto">
            <a:extLst>
              <a:ext uri="{FF2B5EF4-FFF2-40B4-BE49-F238E27FC236}">
                <a16:creationId xmlns:a16="http://schemas.microsoft.com/office/drawing/2014/main" id="{4C740F3F-F057-45C4-8F6D-EFCFA76D6A2C}"/>
              </a:ext>
            </a:extLst>
          </p:cNvPr>
          <p:cNvCxnSpPr/>
          <p:nvPr/>
        </p:nvCxnSpPr>
        <p:spPr>
          <a:xfrm flipH="1" flipV="1">
            <a:off x="2592644" y="4808525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16 Elipse">
            <a:extLst>
              <a:ext uri="{FF2B5EF4-FFF2-40B4-BE49-F238E27FC236}">
                <a16:creationId xmlns:a16="http://schemas.microsoft.com/office/drawing/2014/main" id="{FF18CF65-FB82-4CD7-B7AC-28C77283F434}"/>
              </a:ext>
            </a:extLst>
          </p:cNvPr>
          <p:cNvSpPr/>
          <p:nvPr/>
        </p:nvSpPr>
        <p:spPr>
          <a:xfrm>
            <a:off x="2606499" y="5091746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1" name="37 Conector recto">
            <a:extLst>
              <a:ext uri="{FF2B5EF4-FFF2-40B4-BE49-F238E27FC236}">
                <a16:creationId xmlns:a16="http://schemas.microsoft.com/office/drawing/2014/main" id="{FAFE5B92-E5A4-49E0-9FB2-2BFB002C0F08}"/>
              </a:ext>
            </a:extLst>
          </p:cNvPr>
          <p:cNvCxnSpPr/>
          <p:nvPr/>
        </p:nvCxnSpPr>
        <p:spPr>
          <a:xfrm flipH="1" flipV="1">
            <a:off x="2592644" y="4952541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12 Conector recto">
            <a:extLst>
              <a:ext uri="{FF2B5EF4-FFF2-40B4-BE49-F238E27FC236}">
                <a16:creationId xmlns:a16="http://schemas.microsoft.com/office/drawing/2014/main" id="{70C3CD97-BCFA-4FAE-B725-74A19A25D12C}"/>
              </a:ext>
            </a:extLst>
          </p:cNvPr>
          <p:cNvCxnSpPr/>
          <p:nvPr/>
        </p:nvCxnSpPr>
        <p:spPr>
          <a:xfrm>
            <a:off x="2845519" y="5590868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13 Conector recto">
            <a:extLst>
              <a:ext uri="{FF2B5EF4-FFF2-40B4-BE49-F238E27FC236}">
                <a16:creationId xmlns:a16="http://schemas.microsoft.com/office/drawing/2014/main" id="{78011858-B518-470C-AB80-2E494280C5D8}"/>
              </a:ext>
            </a:extLst>
          </p:cNvPr>
          <p:cNvCxnSpPr/>
          <p:nvPr/>
        </p:nvCxnSpPr>
        <p:spPr>
          <a:xfrm flipV="1">
            <a:off x="2632010" y="5568710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 Elipse">
            <a:extLst>
              <a:ext uri="{FF2B5EF4-FFF2-40B4-BE49-F238E27FC236}">
                <a16:creationId xmlns:a16="http://schemas.microsoft.com/office/drawing/2014/main" id="{39C89048-C514-4634-A9CB-16B9453A9B4E}"/>
              </a:ext>
            </a:extLst>
          </p:cNvPr>
          <p:cNvSpPr/>
          <p:nvPr/>
        </p:nvSpPr>
        <p:spPr>
          <a:xfrm>
            <a:off x="5587748" y="380265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5" name="112 Conector recto">
            <a:extLst>
              <a:ext uri="{FF2B5EF4-FFF2-40B4-BE49-F238E27FC236}">
                <a16:creationId xmlns:a16="http://schemas.microsoft.com/office/drawing/2014/main" id="{FA1C7062-2575-43D7-8006-75E09873F206}"/>
              </a:ext>
            </a:extLst>
          </p:cNvPr>
          <p:cNvCxnSpPr/>
          <p:nvPr/>
        </p:nvCxnSpPr>
        <p:spPr>
          <a:xfrm>
            <a:off x="5580112" y="44624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13 Conector recto">
            <a:extLst>
              <a:ext uri="{FF2B5EF4-FFF2-40B4-BE49-F238E27FC236}">
                <a16:creationId xmlns:a16="http://schemas.microsoft.com/office/drawing/2014/main" id="{60D59C91-D728-4776-BED6-C23613AD9A47}"/>
              </a:ext>
            </a:extLst>
          </p:cNvPr>
          <p:cNvCxnSpPr/>
          <p:nvPr/>
        </p:nvCxnSpPr>
        <p:spPr>
          <a:xfrm flipV="1">
            <a:off x="5802641" y="44624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3 Conector recto">
            <a:extLst>
              <a:ext uri="{FF2B5EF4-FFF2-40B4-BE49-F238E27FC236}">
                <a16:creationId xmlns:a16="http://schemas.microsoft.com/office/drawing/2014/main" id="{7958563A-6972-4F17-AF42-467D4E26E9BC}"/>
              </a:ext>
            </a:extLst>
          </p:cNvPr>
          <p:cNvCxnSpPr/>
          <p:nvPr/>
        </p:nvCxnSpPr>
        <p:spPr>
          <a:xfrm flipV="1">
            <a:off x="4998111" y="143537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54 Conector recto">
            <a:extLst>
              <a:ext uri="{FF2B5EF4-FFF2-40B4-BE49-F238E27FC236}">
                <a16:creationId xmlns:a16="http://schemas.microsoft.com/office/drawing/2014/main" id="{D7908C66-6F2B-447B-9C49-03191B120F9A}"/>
              </a:ext>
            </a:extLst>
          </p:cNvPr>
          <p:cNvCxnSpPr/>
          <p:nvPr/>
        </p:nvCxnSpPr>
        <p:spPr>
          <a:xfrm flipV="1">
            <a:off x="4854095" y="143537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Tabla 4">
            <a:extLst>
              <a:ext uri="{FF2B5EF4-FFF2-40B4-BE49-F238E27FC236}">
                <a16:creationId xmlns:a16="http://schemas.microsoft.com/office/drawing/2014/main" id="{C638BDEA-BD7F-4A3E-B96F-39B843D7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73376"/>
              </p:ext>
            </p:extLst>
          </p:nvPr>
        </p:nvGraphicFramePr>
        <p:xfrm>
          <a:off x="7092280" y="6885384"/>
          <a:ext cx="24482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Motivo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" name="Tabla 4">
            <a:extLst>
              <a:ext uri="{FF2B5EF4-FFF2-40B4-BE49-F238E27FC236}">
                <a16:creationId xmlns:a16="http://schemas.microsoft.com/office/drawing/2014/main" id="{FAABF0E3-7F4F-4397-B58C-04BDD758D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82175"/>
              </p:ext>
            </p:extLst>
          </p:nvPr>
        </p:nvGraphicFramePr>
        <p:xfrm>
          <a:off x="1619672" y="5866544"/>
          <a:ext cx="24482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Regimen_Hotel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Hotel_codigo</a:t>
                      </a: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Regimen_Codigo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3" name="Tabla 4">
            <a:extLst>
              <a:ext uri="{FF2B5EF4-FFF2-40B4-BE49-F238E27FC236}">
                <a16:creationId xmlns:a16="http://schemas.microsoft.com/office/drawing/2014/main" id="{48F3BA64-2B70-4DD6-975C-85782319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0181"/>
              </p:ext>
            </p:extLst>
          </p:nvPr>
        </p:nvGraphicFramePr>
        <p:xfrm>
          <a:off x="5299138" y="5828352"/>
          <a:ext cx="157711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32">
                <a:tc>
                  <a:txBody>
                    <a:bodyPr/>
                    <a:lstStyle/>
                    <a:p>
                      <a:r>
                        <a:rPr lang="en-US" dirty="0"/>
                        <a:t>Regimen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precio_base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80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activo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61154"/>
                  </a:ext>
                </a:extLst>
              </a:tr>
            </a:tbl>
          </a:graphicData>
        </a:graphic>
      </p:graphicFrame>
      <p:cxnSp>
        <p:nvCxnSpPr>
          <p:cNvPr id="194" name="36 Conector recto">
            <a:extLst>
              <a:ext uri="{FF2B5EF4-FFF2-40B4-BE49-F238E27FC236}">
                <a16:creationId xmlns:a16="http://schemas.microsoft.com/office/drawing/2014/main" id="{667E4F19-85CB-4772-9C26-02FE31E5D8D8}"/>
              </a:ext>
            </a:extLst>
          </p:cNvPr>
          <p:cNvCxnSpPr>
            <a:cxnSpLocks/>
          </p:cNvCxnSpPr>
          <p:nvPr/>
        </p:nvCxnSpPr>
        <p:spPr>
          <a:xfrm>
            <a:off x="8331695" y="5733256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37 Conector recto">
            <a:extLst>
              <a:ext uri="{FF2B5EF4-FFF2-40B4-BE49-F238E27FC236}">
                <a16:creationId xmlns:a16="http://schemas.microsoft.com/office/drawing/2014/main" id="{0043F697-9F14-47F6-849A-43BDCB2C6711}"/>
              </a:ext>
            </a:extLst>
          </p:cNvPr>
          <p:cNvCxnSpPr/>
          <p:nvPr/>
        </p:nvCxnSpPr>
        <p:spPr>
          <a:xfrm flipH="1" flipV="1">
            <a:off x="8100392" y="6614130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16 Elipse">
            <a:extLst>
              <a:ext uri="{FF2B5EF4-FFF2-40B4-BE49-F238E27FC236}">
                <a16:creationId xmlns:a16="http://schemas.microsoft.com/office/drawing/2014/main" id="{400E4733-F0A2-4B6B-9833-506EB72DA910}"/>
              </a:ext>
            </a:extLst>
          </p:cNvPr>
          <p:cNvSpPr/>
          <p:nvPr/>
        </p:nvSpPr>
        <p:spPr>
          <a:xfrm>
            <a:off x="8114247" y="6105416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7" name="37 Conector recto">
            <a:extLst>
              <a:ext uri="{FF2B5EF4-FFF2-40B4-BE49-F238E27FC236}">
                <a16:creationId xmlns:a16="http://schemas.microsoft.com/office/drawing/2014/main" id="{D31D7354-1945-4EBE-B264-2B1C06DD5F50}"/>
              </a:ext>
            </a:extLst>
          </p:cNvPr>
          <p:cNvCxnSpPr/>
          <p:nvPr/>
        </p:nvCxnSpPr>
        <p:spPr>
          <a:xfrm flipH="1" flipV="1">
            <a:off x="8100392" y="6740129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12 Conector recto">
            <a:extLst>
              <a:ext uri="{FF2B5EF4-FFF2-40B4-BE49-F238E27FC236}">
                <a16:creationId xmlns:a16="http://schemas.microsoft.com/office/drawing/2014/main" id="{D731D85D-8279-4BF2-809A-C5D04D21041F}"/>
              </a:ext>
            </a:extLst>
          </p:cNvPr>
          <p:cNvCxnSpPr/>
          <p:nvPr/>
        </p:nvCxnSpPr>
        <p:spPr>
          <a:xfrm>
            <a:off x="8106611" y="5769775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13 Conector recto">
            <a:extLst>
              <a:ext uri="{FF2B5EF4-FFF2-40B4-BE49-F238E27FC236}">
                <a16:creationId xmlns:a16="http://schemas.microsoft.com/office/drawing/2014/main" id="{3C193F99-00E5-42B6-AC92-C1D1AE45BE91}"/>
              </a:ext>
            </a:extLst>
          </p:cNvPr>
          <p:cNvCxnSpPr/>
          <p:nvPr/>
        </p:nvCxnSpPr>
        <p:spPr>
          <a:xfrm flipV="1">
            <a:off x="8329140" y="5794420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02 Conector recto">
            <a:extLst>
              <a:ext uri="{FF2B5EF4-FFF2-40B4-BE49-F238E27FC236}">
                <a16:creationId xmlns:a16="http://schemas.microsoft.com/office/drawing/2014/main" id="{F3DF6B9A-CE82-461C-883A-96643628E0EB}"/>
              </a:ext>
            </a:extLst>
          </p:cNvPr>
          <p:cNvCxnSpPr>
            <a:cxnSpLocks/>
          </p:cNvCxnSpPr>
          <p:nvPr/>
        </p:nvCxnSpPr>
        <p:spPr>
          <a:xfrm>
            <a:off x="4050141" y="6550662"/>
            <a:ext cx="1267857" cy="3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126 Elipse">
            <a:extLst>
              <a:ext uri="{FF2B5EF4-FFF2-40B4-BE49-F238E27FC236}">
                <a16:creationId xmlns:a16="http://schemas.microsoft.com/office/drawing/2014/main" id="{802AB6A3-6C8D-4EF4-A1B6-0DBB3D9809E4}"/>
              </a:ext>
            </a:extLst>
          </p:cNvPr>
          <p:cNvSpPr/>
          <p:nvPr/>
        </p:nvSpPr>
        <p:spPr>
          <a:xfrm>
            <a:off x="4453902" y="6363388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2" name="128 Conector recto">
            <a:extLst>
              <a:ext uri="{FF2B5EF4-FFF2-40B4-BE49-F238E27FC236}">
                <a16:creationId xmlns:a16="http://schemas.microsoft.com/office/drawing/2014/main" id="{C5A39141-7513-4CA3-8AEF-8DEBC18D0FA2}"/>
              </a:ext>
            </a:extLst>
          </p:cNvPr>
          <p:cNvCxnSpPr/>
          <p:nvPr/>
        </p:nvCxnSpPr>
        <p:spPr>
          <a:xfrm>
            <a:off x="4167871" y="6309320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129 Conector recto">
            <a:extLst>
              <a:ext uri="{FF2B5EF4-FFF2-40B4-BE49-F238E27FC236}">
                <a16:creationId xmlns:a16="http://schemas.microsoft.com/office/drawing/2014/main" id="{72F3D846-0EB9-4C3D-9FA3-27EBEEC7D182}"/>
              </a:ext>
            </a:extLst>
          </p:cNvPr>
          <p:cNvCxnSpPr/>
          <p:nvPr/>
        </p:nvCxnSpPr>
        <p:spPr>
          <a:xfrm flipV="1">
            <a:off x="4180013" y="6538499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153 Conector recto">
            <a:extLst>
              <a:ext uri="{FF2B5EF4-FFF2-40B4-BE49-F238E27FC236}">
                <a16:creationId xmlns:a16="http://schemas.microsoft.com/office/drawing/2014/main" id="{183CB9E8-0CB6-49D3-9533-CCCD363D2837}"/>
              </a:ext>
            </a:extLst>
          </p:cNvPr>
          <p:cNvCxnSpPr/>
          <p:nvPr/>
        </p:nvCxnSpPr>
        <p:spPr>
          <a:xfrm flipV="1">
            <a:off x="5168045" y="6366481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54 Conector recto">
            <a:extLst>
              <a:ext uri="{FF2B5EF4-FFF2-40B4-BE49-F238E27FC236}">
                <a16:creationId xmlns:a16="http://schemas.microsoft.com/office/drawing/2014/main" id="{B66DB35C-54F0-4FE9-A429-43E46FD52163}"/>
              </a:ext>
            </a:extLst>
          </p:cNvPr>
          <p:cNvCxnSpPr/>
          <p:nvPr/>
        </p:nvCxnSpPr>
        <p:spPr>
          <a:xfrm flipV="1">
            <a:off x="5024029" y="6366481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Tabla 205">
            <a:extLst>
              <a:ext uri="{FF2B5EF4-FFF2-40B4-BE49-F238E27FC236}">
                <a16:creationId xmlns:a16="http://schemas.microsoft.com/office/drawing/2014/main" id="{CCAD3105-5C93-4551-8E46-5B6AEEC8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56330"/>
              </p:ext>
            </p:extLst>
          </p:nvPr>
        </p:nvGraphicFramePr>
        <p:xfrm>
          <a:off x="-767771" y="454536"/>
          <a:ext cx="2097732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Habitacion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s-AR" u="sng" dirty="0" err="1"/>
                        <a:t>Hotel_codigo</a:t>
                      </a:r>
                      <a:r>
                        <a:rPr lang="es-AR" u="sng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piso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vista_exterior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Tipo_codigo</a:t>
                      </a:r>
                      <a:r>
                        <a:rPr lang="en-US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122328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hablitada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521999"/>
                  </a:ext>
                </a:extLst>
              </a:tr>
            </a:tbl>
          </a:graphicData>
        </a:graphic>
      </p:graphicFrame>
      <p:cxnSp>
        <p:nvCxnSpPr>
          <p:cNvPr id="207" name="102 Conector recto">
            <a:extLst>
              <a:ext uri="{FF2B5EF4-FFF2-40B4-BE49-F238E27FC236}">
                <a16:creationId xmlns:a16="http://schemas.microsoft.com/office/drawing/2014/main" id="{9123AA9D-B3F9-4F45-981E-579724302BBE}"/>
              </a:ext>
            </a:extLst>
          </p:cNvPr>
          <p:cNvCxnSpPr>
            <a:cxnSpLocks/>
          </p:cNvCxnSpPr>
          <p:nvPr/>
        </p:nvCxnSpPr>
        <p:spPr>
          <a:xfrm>
            <a:off x="1321183" y="1842147"/>
            <a:ext cx="1267857" cy="3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126 Elipse">
            <a:extLst>
              <a:ext uri="{FF2B5EF4-FFF2-40B4-BE49-F238E27FC236}">
                <a16:creationId xmlns:a16="http://schemas.microsoft.com/office/drawing/2014/main" id="{9B0A2E91-796A-4136-9873-8CE6999244B3}"/>
              </a:ext>
            </a:extLst>
          </p:cNvPr>
          <p:cNvSpPr/>
          <p:nvPr/>
        </p:nvSpPr>
        <p:spPr>
          <a:xfrm>
            <a:off x="1724944" y="1654873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9" name="128 Conector recto">
            <a:extLst>
              <a:ext uri="{FF2B5EF4-FFF2-40B4-BE49-F238E27FC236}">
                <a16:creationId xmlns:a16="http://schemas.microsoft.com/office/drawing/2014/main" id="{CCBA0212-6839-4272-839A-0413AD2FD301}"/>
              </a:ext>
            </a:extLst>
          </p:cNvPr>
          <p:cNvCxnSpPr/>
          <p:nvPr/>
        </p:nvCxnSpPr>
        <p:spPr>
          <a:xfrm>
            <a:off x="1438913" y="1600805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129 Conector recto">
            <a:extLst>
              <a:ext uri="{FF2B5EF4-FFF2-40B4-BE49-F238E27FC236}">
                <a16:creationId xmlns:a16="http://schemas.microsoft.com/office/drawing/2014/main" id="{D78D84AA-92D6-4762-BBE0-C7F783C5BDA9}"/>
              </a:ext>
            </a:extLst>
          </p:cNvPr>
          <p:cNvCxnSpPr/>
          <p:nvPr/>
        </p:nvCxnSpPr>
        <p:spPr>
          <a:xfrm flipV="1">
            <a:off x="1451055" y="1829984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153 Conector recto">
            <a:extLst>
              <a:ext uri="{FF2B5EF4-FFF2-40B4-BE49-F238E27FC236}">
                <a16:creationId xmlns:a16="http://schemas.microsoft.com/office/drawing/2014/main" id="{41B784E4-C2C8-456C-A0A3-9ABE6586773A}"/>
              </a:ext>
            </a:extLst>
          </p:cNvPr>
          <p:cNvCxnSpPr/>
          <p:nvPr/>
        </p:nvCxnSpPr>
        <p:spPr>
          <a:xfrm flipV="1">
            <a:off x="2439087" y="165796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54 Conector recto">
            <a:extLst>
              <a:ext uri="{FF2B5EF4-FFF2-40B4-BE49-F238E27FC236}">
                <a16:creationId xmlns:a16="http://schemas.microsoft.com/office/drawing/2014/main" id="{AEBD796C-5C9F-499F-ABD8-9C04A2C603FF}"/>
              </a:ext>
            </a:extLst>
          </p:cNvPr>
          <p:cNvCxnSpPr/>
          <p:nvPr/>
        </p:nvCxnSpPr>
        <p:spPr>
          <a:xfrm flipV="1">
            <a:off x="2295071" y="165796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a 212">
            <a:extLst>
              <a:ext uri="{FF2B5EF4-FFF2-40B4-BE49-F238E27FC236}">
                <a16:creationId xmlns:a16="http://schemas.microsoft.com/office/drawing/2014/main" id="{E560BE73-EA41-4582-975B-D54F6169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66605"/>
              </p:ext>
            </p:extLst>
          </p:nvPr>
        </p:nvGraphicFramePr>
        <p:xfrm>
          <a:off x="-766092" y="4188048"/>
          <a:ext cx="2097732" cy="183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Descripcion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cant_personas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porcentual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439145"/>
                  </a:ext>
                </a:extLst>
              </a:tr>
            </a:tbl>
          </a:graphicData>
        </a:graphic>
      </p:graphicFrame>
      <p:cxnSp>
        <p:nvCxnSpPr>
          <p:cNvPr id="214" name="36 Conector recto">
            <a:extLst>
              <a:ext uri="{FF2B5EF4-FFF2-40B4-BE49-F238E27FC236}">
                <a16:creationId xmlns:a16="http://schemas.microsoft.com/office/drawing/2014/main" id="{D805BF3F-313A-452F-9C59-0F599A4CC4AD}"/>
              </a:ext>
            </a:extLst>
          </p:cNvPr>
          <p:cNvCxnSpPr>
            <a:cxnSpLocks/>
          </p:cNvCxnSpPr>
          <p:nvPr/>
        </p:nvCxnSpPr>
        <p:spPr>
          <a:xfrm>
            <a:off x="266799" y="3021855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37 Conector recto">
            <a:extLst>
              <a:ext uri="{FF2B5EF4-FFF2-40B4-BE49-F238E27FC236}">
                <a16:creationId xmlns:a16="http://schemas.microsoft.com/office/drawing/2014/main" id="{89E83EE7-431B-401A-88C6-DE05652F6F41}"/>
              </a:ext>
            </a:extLst>
          </p:cNvPr>
          <p:cNvCxnSpPr/>
          <p:nvPr/>
        </p:nvCxnSpPr>
        <p:spPr>
          <a:xfrm flipH="1" flipV="1">
            <a:off x="35496" y="3902729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16 Elipse">
            <a:extLst>
              <a:ext uri="{FF2B5EF4-FFF2-40B4-BE49-F238E27FC236}">
                <a16:creationId xmlns:a16="http://schemas.microsoft.com/office/drawing/2014/main" id="{60879D60-6D43-460B-918E-996EA6BC9830}"/>
              </a:ext>
            </a:extLst>
          </p:cNvPr>
          <p:cNvSpPr/>
          <p:nvPr/>
        </p:nvSpPr>
        <p:spPr>
          <a:xfrm>
            <a:off x="49351" y="3394015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7" name="37 Conector recto">
            <a:extLst>
              <a:ext uri="{FF2B5EF4-FFF2-40B4-BE49-F238E27FC236}">
                <a16:creationId xmlns:a16="http://schemas.microsoft.com/office/drawing/2014/main" id="{3E43B252-A98F-4067-9A04-884A8DCD2997}"/>
              </a:ext>
            </a:extLst>
          </p:cNvPr>
          <p:cNvCxnSpPr/>
          <p:nvPr/>
        </p:nvCxnSpPr>
        <p:spPr>
          <a:xfrm flipH="1" flipV="1">
            <a:off x="35496" y="4028728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112 Conector recto">
            <a:extLst>
              <a:ext uri="{FF2B5EF4-FFF2-40B4-BE49-F238E27FC236}">
                <a16:creationId xmlns:a16="http://schemas.microsoft.com/office/drawing/2014/main" id="{0B277C8F-FBB7-4888-9B9E-87CAC7BE7A79}"/>
              </a:ext>
            </a:extLst>
          </p:cNvPr>
          <p:cNvCxnSpPr/>
          <p:nvPr/>
        </p:nvCxnSpPr>
        <p:spPr>
          <a:xfrm>
            <a:off x="41715" y="3058374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13 Conector recto">
            <a:extLst>
              <a:ext uri="{FF2B5EF4-FFF2-40B4-BE49-F238E27FC236}">
                <a16:creationId xmlns:a16="http://schemas.microsoft.com/office/drawing/2014/main" id="{B1A37A9C-FC9A-4635-AEE4-DF59FBF45F5F}"/>
              </a:ext>
            </a:extLst>
          </p:cNvPr>
          <p:cNvCxnSpPr/>
          <p:nvPr/>
        </p:nvCxnSpPr>
        <p:spPr>
          <a:xfrm flipV="1">
            <a:off x="264244" y="3083019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0" name="Tabla 219">
            <a:extLst>
              <a:ext uri="{FF2B5EF4-FFF2-40B4-BE49-F238E27FC236}">
                <a16:creationId xmlns:a16="http://schemas.microsoft.com/office/drawing/2014/main" id="{5049B80C-D575-40CA-B1DA-2FD8BD4EA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31058"/>
              </p:ext>
            </p:extLst>
          </p:nvPr>
        </p:nvGraphicFramePr>
        <p:xfrm>
          <a:off x="-3805351" y="3257866"/>
          <a:ext cx="2544703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Reserva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u="none" dirty="0" err="1"/>
                        <a:t>fecha_realización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4090799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fecha_desde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fecha_hasta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Hotel_codigo</a:t>
                      </a:r>
                      <a:r>
                        <a:rPr lang="en-US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122328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Regimen_codigo</a:t>
                      </a:r>
                      <a:r>
                        <a:rPr lang="en-US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991814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Cliente_doc_tipo</a:t>
                      </a:r>
                      <a:r>
                        <a:rPr lang="en-US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347056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Cliente_doc_nro</a:t>
                      </a:r>
                      <a:r>
                        <a:rPr lang="en-US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63160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Cliente_mail</a:t>
                      </a:r>
                      <a:r>
                        <a:rPr lang="es-AR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611334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dirty="0" err="1"/>
                        <a:t>estado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43201"/>
                  </a:ext>
                </a:extLst>
              </a:tr>
            </a:tbl>
          </a:graphicData>
        </a:graphic>
      </p:graphicFrame>
      <p:graphicFrame>
        <p:nvGraphicFramePr>
          <p:cNvPr id="221" name="Tabla 220">
            <a:extLst>
              <a:ext uri="{FF2B5EF4-FFF2-40B4-BE49-F238E27FC236}">
                <a16:creationId xmlns:a16="http://schemas.microsoft.com/office/drawing/2014/main" id="{EF6D2EDD-A62A-4A57-BEFF-38F1C694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92600"/>
              </p:ext>
            </p:extLst>
          </p:nvPr>
        </p:nvGraphicFramePr>
        <p:xfrm>
          <a:off x="-4525430" y="293896"/>
          <a:ext cx="2544702" cy="183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s-AR" dirty="0" err="1"/>
                        <a:t>eserva_Habitacion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Reserva_codigo</a:t>
                      </a: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sng" dirty="0" err="1"/>
                        <a:t>Habitacion_numero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u="sng" dirty="0" err="1"/>
                        <a:t>Hotel_codigo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u="none" dirty="0" err="1"/>
                        <a:t>precio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995104"/>
                  </a:ext>
                </a:extLst>
              </a:tr>
            </a:tbl>
          </a:graphicData>
        </a:graphic>
      </p:graphicFrame>
      <p:cxnSp>
        <p:nvCxnSpPr>
          <p:cNvPr id="222" name="Conector recto 266">
            <a:extLst>
              <a:ext uri="{FF2B5EF4-FFF2-40B4-BE49-F238E27FC236}">
                <a16:creationId xmlns:a16="http://schemas.microsoft.com/office/drawing/2014/main" id="{01206041-8691-4C3A-807D-BA19D94D2158}"/>
              </a:ext>
            </a:extLst>
          </p:cNvPr>
          <p:cNvCxnSpPr>
            <a:cxnSpLocks/>
          </p:cNvCxnSpPr>
          <p:nvPr/>
        </p:nvCxnSpPr>
        <p:spPr>
          <a:xfrm>
            <a:off x="-1260648" y="6363387"/>
            <a:ext cx="2882469" cy="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3 Conector recto">
            <a:extLst>
              <a:ext uri="{FF2B5EF4-FFF2-40B4-BE49-F238E27FC236}">
                <a16:creationId xmlns:a16="http://schemas.microsoft.com/office/drawing/2014/main" id="{9B78300C-1F60-4F3D-AFEA-9E7E01B5FF66}"/>
              </a:ext>
            </a:extLst>
          </p:cNvPr>
          <p:cNvCxnSpPr>
            <a:cxnSpLocks/>
          </p:cNvCxnSpPr>
          <p:nvPr/>
        </p:nvCxnSpPr>
        <p:spPr>
          <a:xfrm flipV="1">
            <a:off x="1479149" y="6158662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4 Conector recto">
            <a:extLst>
              <a:ext uri="{FF2B5EF4-FFF2-40B4-BE49-F238E27FC236}">
                <a16:creationId xmlns:a16="http://schemas.microsoft.com/office/drawing/2014/main" id="{4BE37D28-3564-4948-A99F-19E14EC70FE2}"/>
              </a:ext>
            </a:extLst>
          </p:cNvPr>
          <p:cNvCxnSpPr>
            <a:cxnSpLocks/>
          </p:cNvCxnSpPr>
          <p:nvPr/>
        </p:nvCxnSpPr>
        <p:spPr>
          <a:xfrm flipV="1">
            <a:off x="1335133" y="6158662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" name="Tabla 237">
            <a:extLst>
              <a:ext uri="{FF2B5EF4-FFF2-40B4-BE49-F238E27FC236}">
                <a16:creationId xmlns:a16="http://schemas.microsoft.com/office/drawing/2014/main" id="{7275ED7B-1E37-42B1-8B59-74BCE04C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56706"/>
              </p:ext>
            </p:extLst>
          </p:nvPr>
        </p:nvGraphicFramePr>
        <p:xfrm>
          <a:off x="-7597352" y="5539680"/>
          <a:ext cx="2544702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Historial_Reserva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3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Reserva_Codigo</a:t>
                      </a:r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descripcion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Usuario_doc_tipo</a:t>
                      </a:r>
                      <a:r>
                        <a:rPr lang="en-US" u="none" dirty="0"/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789108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Usuario_doc_nro</a:t>
                      </a:r>
                      <a:r>
                        <a:rPr lang="en-US" u="none" dirty="0"/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4135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AR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suario_mail</a:t>
                      </a:r>
                      <a:r>
                        <a:rPr lang="es-AR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622549"/>
                  </a:ext>
                </a:extLst>
              </a:tr>
            </a:tbl>
          </a:graphicData>
        </a:graphic>
      </p:graphicFrame>
      <p:cxnSp>
        <p:nvCxnSpPr>
          <p:cNvPr id="239" name="36 Conector recto">
            <a:extLst>
              <a:ext uri="{FF2B5EF4-FFF2-40B4-BE49-F238E27FC236}">
                <a16:creationId xmlns:a16="http://schemas.microsoft.com/office/drawing/2014/main" id="{6980FA21-0095-42F0-9717-D930097BE681}"/>
              </a:ext>
            </a:extLst>
          </p:cNvPr>
          <p:cNvCxnSpPr>
            <a:cxnSpLocks/>
          </p:cNvCxnSpPr>
          <p:nvPr/>
        </p:nvCxnSpPr>
        <p:spPr>
          <a:xfrm>
            <a:off x="-2324914" y="2119942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37 Conector recto">
            <a:extLst>
              <a:ext uri="{FF2B5EF4-FFF2-40B4-BE49-F238E27FC236}">
                <a16:creationId xmlns:a16="http://schemas.microsoft.com/office/drawing/2014/main" id="{8FF5982C-DC80-494E-814E-7C893B729EAE}"/>
              </a:ext>
            </a:extLst>
          </p:cNvPr>
          <p:cNvCxnSpPr/>
          <p:nvPr/>
        </p:nvCxnSpPr>
        <p:spPr>
          <a:xfrm flipH="1" flipV="1">
            <a:off x="-2556217" y="3000816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16 Elipse">
            <a:extLst>
              <a:ext uri="{FF2B5EF4-FFF2-40B4-BE49-F238E27FC236}">
                <a16:creationId xmlns:a16="http://schemas.microsoft.com/office/drawing/2014/main" id="{0A5B7B63-793B-4F34-B82D-443BDAE4616C}"/>
              </a:ext>
            </a:extLst>
          </p:cNvPr>
          <p:cNvSpPr/>
          <p:nvPr/>
        </p:nvSpPr>
        <p:spPr>
          <a:xfrm>
            <a:off x="-2542362" y="2492102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2" name="37 Conector recto">
            <a:extLst>
              <a:ext uri="{FF2B5EF4-FFF2-40B4-BE49-F238E27FC236}">
                <a16:creationId xmlns:a16="http://schemas.microsoft.com/office/drawing/2014/main" id="{DEFCE06F-4475-41B4-988A-316C6A7476F9}"/>
              </a:ext>
            </a:extLst>
          </p:cNvPr>
          <p:cNvCxnSpPr/>
          <p:nvPr/>
        </p:nvCxnSpPr>
        <p:spPr>
          <a:xfrm flipH="1" flipV="1">
            <a:off x="-2556217" y="3126815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112 Conector recto">
            <a:extLst>
              <a:ext uri="{FF2B5EF4-FFF2-40B4-BE49-F238E27FC236}">
                <a16:creationId xmlns:a16="http://schemas.microsoft.com/office/drawing/2014/main" id="{279E0291-5FA3-4ECD-87A8-30E6540322D9}"/>
              </a:ext>
            </a:extLst>
          </p:cNvPr>
          <p:cNvCxnSpPr/>
          <p:nvPr/>
        </p:nvCxnSpPr>
        <p:spPr>
          <a:xfrm>
            <a:off x="-2549998" y="2156461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13 Conector recto">
            <a:extLst>
              <a:ext uri="{FF2B5EF4-FFF2-40B4-BE49-F238E27FC236}">
                <a16:creationId xmlns:a16="http://schemas.microsoft.com/office/drawing/2014/main" id="{CA5CC5C4-B848-4E3D-9B52-82F9C872FBAC}"/>
              </a:ext>
            </a:extLst>
          </p:cNvPr>
          <p:cNvCxnSpPr/>
          <p:nvPr/>
        </p:nvCxnSpPr>
        <p:spPr>
          <a:xfrm flipV="1">
            <a:off x="-2327469" y="2181106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102 Conector recto">
            <a:extLst>
              <a:ext uri="{FF2B5EF4-FFF2-40B4-BE49-F238E27FC236}">
                <a16:creationId xmlns:a16="http://schemas.microsoft.com/office/drawing/2014/main" id="{B5FE440A-F3D4-4E59-A3B4-314A62E4F6A6}"/>
              </a:ext>
            </a:extLst>
          </p:cNvPr>
          <p:cNvCxnSpPr>
            <a:cxnSpLocks/>
          </p:cNvCxnSpPr>
          <p:nvPr/>
        </p:nvCxnSpPr>
        <p:spPr>
          <a:xfrm>
            <a:off x="-5053869" y="6080958"/>
            <a:ext cx="1267857" cy="3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126 Elipse">
            <a:extLst>
              <a:ext uri="{FF2B5EF4-FFF2-40B4-BE49-F238E27FC236}">
                <a16:creationId xmlns:a16="http://schemas.microsoft.com/office/drawing/2014/main" id="{70A70015-F5A1-44F9-87B7-011598DD2BE3}"/>
              </a:ext>
            </a:extLst>
          </p:cNvPr>
          <p:cNvSpPr/>
          <p:nvPr/>
        </p:nvSpPr>
        <p:spPr>
          <a:xfrm>
            <a:off x="-4789040" y="5893684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9" name="153 Conector recto">
            <a:extLst>
              <a:ext uri="{FF2B5EF4-FFF2-40B4-BE49-F238E27FC236}">
                <a16:creationId xmlns:a16="http://schemas.microsoft.com/office/drawing/2014/main" id="{F0F5221A-3604-46CE-A4FE-F182FDA05AA8}"/>
              </a:ext>
            </a:extLst>
          </p:cNvPr>
          <p:cNvCxnSpPr/>
          <p:nvPr/>
        </p:nvCxnSpPr>
        <p:spPr>
          <a:xfrm flipV="1">
            <a:off x="-3935965" y="5896777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154 Conector recto">
            <a:extLst>
              <a:ext uri="{FF2B5EF4-FFF2-40B4-BE49-F238E27FC236}">
                <a16:creationId xmlns:a16="http://schemas.microsoft.com/office/drawing/2014/main" id="{F7E2E2F9-459D-4494-98EC-378A57D281BA}"/>
              </a:ext>
            </a:extLst>
          </p:cNvPr>
          <p:cNvCxnSpPr/>
          <p:nvPr/>
        </p:nvCxnSpPr>
        <p:spPr>
          <a:xfrm flipV="1">
            <a:off x="-4079981" y="5896777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266">
            <a:extLst>
              <a:ext uri="{FF2B5EF4-FFF2-40B4-BE49-F238E27FC236}">
                <a16:creationId xmlns:a16="http://schemas.microsoft.com/office/drawing/2014/main" id="{2AEE0AB7-315C-493D-8C44-9B234C3EAEDD}"/>
              </a:ext>
            </a:extLst>
          </p:cNvPr>
          <p:cNvCxnSpPr>
            <a:cxnSpLocks/>
          </p:cNvCxnSpPr>
          <p:nvPr/>
        </p:nvCxnSpPr>
        <p:spPr>
          <a:xfrm flipV="1">
            <a:off x="-5099657" y="3574269"/>
            <a:ext cx="1290322" cy="8352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3 Conector recto">
            <a:extLst>
              <a:ext uri="{FF2B5EF4-FFF2-40B4-BE49-F238E27FC236}">
                <a16:creationId xmlns:a16="http://schemas.microsoft.com/office/drawing/2014/main" id="{0534B706-935B-416B-85D0-B534060BF60D}"/>
              </a:ext>
            </a:extLst>
          </p:cNvPr>
          <p:cNvCxnSpPr>
            <a:cxnSpLocks/>
          </p:cNvCxnSpPr>
          <p:nvPr/>
        </p:nvCxnSpPr>
        <p:spPr>
          <a:xfrm flipV="1">
            <a:off x="-4756349" y="3373623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24 Conector recto">
            <a:extLst>
              <a:ext uri="{FF2B5EF4-FFF2-40B4-BE49-F238E27FC236}">
                <a16:creationId xmlns:a16="http://schemas.microsoft.com/office/drawing/2014/main" id="{DD79B253-EB89-49D7-A3E5-8EA22379F315}"/>
              </a:ext>
            </a:extLst>
          </p:cNvPr>
          <p:cNvCxnSpPr>
            <a:cxnSpLocks/>
          </p:cNvCxnSpPr>
          <p:nvPr/>
        </p:nvCxnSpPr>
        <p:spPr>
          <a:xfrm flipV="1">
            <a:off x="-4900365" y="3373623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26 Elipse">
            <a:extLst>
              <a:ext uri="{FF2B5EF4-FFF2-40B4-BE49-F238E27FC236}">
                <a16:creationId xmlns:a16="http://schemas.microsoft.com/office/drawing/2014/main" id="{A0D2CE63-97BE-4252-A184-32C70C936A65}"/>
              </a:ext>
            </a:extLst>
          </p:cNvPr>
          <p:cNvSpPr/>
          <p:nvPr/>
        </p:nvSpPr>
        <p:spPr>
          <a:xfrm>
            <a:off x="-4525218" y="3356992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2" name="27 Conector recto">
            <a:extLst>
              <a:ext uri="{FF2B5EF4-FFF2-40B4-BE49-F238E27FC236}">
                <a16:creationId xmlns:a16="http://schemas.microsoft.com/office/drawing/2014/main" id="{04871FCD-D1B4-42E0-9703-D937DD4FD7EF}"/>
              </a:ext>
            </a:extLst>
          </p:cNvPr>
          <p:cNvCxnSpPr>
            <a:cxnSpLocks/>
          </p:cNvCxnSpPr>
          <p:nvPr/>
        </p:nvCxnSpPr>
        <p:spPr>
          <a:xfrm>
            <a:off x="-4066692" y="3582621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8 Conector recto">
            <a:extLst>
              <a:ext uri="{FF2B5EF4-FFF2-40B4-BE49-F238E27FC236}">
                <a16:creationId xmlns:a16="http://schemas.microsoft.com/office/drawing/2014/main" id="{133B3798-ED1B-43B4-8EAF-F622EF0CB6E4}"/>
              </a:ext>
            </a:extLst>
          </p:cNvPr>
          <p:cNvCxnSpPr>
            <a:cxnSpLocks/>
          </p:cNvCxnSpPr>
          <p:nvPr/>
        </p:nvCxnSpPr>
        <p:spPr>
          <a:xfrm flipV="1">
            <a:off x="-4087894" y="3359023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102 Conector recto">
            <a:extLst>
              <a:ext uri="{FF2B5EF4-FFF2-40B4-BE49-F238E27FC236}">
                <a16:creationId xmlns:a16="http://schemas.microsoft.com/office/drawing/2014/main" id="{6943B20D-16B9-4AF3-B799-850E223E3BBA}"/>
              </a:ext>
            </a:extLst>
          </p:cNvPr>
          <p:cNvCxnSpPr>
            <a:cxnSpLocks/>
          </p:cNvCxnSpPr>
          <p:nvPr/>
        </p:nvCxnSpPr>
        <p:spPr>
          <a:xfrm>
            <a:off x="-1996814" y="1452034"/>
            <a:ext cx="1267857" cy="3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126 Elipse">
            <a:extLst>
              <a:ext uri="{FF2B5EF4-FFF2-40B4-BE49-F238E27FC236}">
                <a16:creationId xmlns:a16="http://schemas.microsoft.com/office/drawing/2014/main" id="{9E607FDB-8905-44BD-88E3-FF4A1E5C8DFE}"/>
              </a:ext>
            </a:extLst>
          </p:cNvPr>
          <p:cNvSpPr/>
          <p:nvPr/>
        </p:nvSpPr>
        <p:spPr>
          <a:xfrm>
            <a:off x="-1593053" y="1264760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6" name="128 Conector recto">
            <a:extLst>
              <a:ext uri="{FF2B5EF4-FFF2-40B4-BE49-F238E27FC236}">
                <a16:creationId xmlns:a16="http://schemas.microsoft.com/office/drawing/2014/main" id="{5E61723E-2702-46C7-8CFA-B043BF3C6B1E}"/>
              </a:ext>
            </a:extLst>
          </p:cNvPr>
          <p:cNvCxnSpPr/>
          <p:nvPr/>
        </p:nvCxnSpPr>
        <p:spPr>
          <a:xfrm>
            <a:off x="-1879084" y="1210692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129 Conector recto">
            <a:extLst>
              <a:ext uri="{FF2B5EF4-FFF2-40B4-BE49-F238E27FC236}">
                <a16:creationId xmlns:a16="http://schemas.microsoft.com/office/drawing/2014/main" id="{6368A1A6-A800-411D-83C3-DA4CABB829AF}"/>
              </a:ext>
            </a:extLst>
          </p:cNvPr>
          <p:cNvCxnSpPr/>
          <p:nvPr/>
        </p:nvCxnSpPr>
        <p:spPr>
          <a:xfrm flipV="1">
            <a:off x="-1866942" y="1439871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153 Conector recto">
            <a:extLst>
              <a:ext uri="{FF2B5EF4-FFF2-40B4-BE49-F238E27FC236}">
                <a16:creationId xmlns:a16="http://schemas.microsoft.com/office/drawing/2014/main" id="{9976DBCA-8996-466B-B434-1123E27F5BB2}"/>
              </a:ext>
            </a:extLst>
          </p:cNvPr>
          <p:cNvCxnSpPr/>
          <p:nvPr/>
        </p:nvCxnSpPr>
        <p:spPr>
          <a:xfrm flipV="1">
            <a:off x="-878910" y="1267853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154 Conector recto">
            <a:extLst>
              <a:ext uri="{FF2B5EF4-FFF2-40B4-BE49-F238E27FC236}">
                <a16:creationId xmlns:a16="http://schemas.microsoft.com/office/drawing/2014/main" id="{94245844-9247-4927-9960-4F8167856CA1}"/>
              </a:ext>
            </a:extLst>
          </p:cNvPr>
          <p:cNvCxnSpPr/>
          <p:nvPr/>
        </p:nvCxnSpPr>
        <p:spPr>
          <a:xfrm flipV="1">
            <a:off x="-1022926" y="1267853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" name="Tabla 285">
            <a:extLst>
              <a:ext uri="{FF2B5EF4-FFF2-40B4-BE49-F238E27FC236}">
                <a16:creationId xmlns:a16="http://schemas.microsoft.com/office/drawing/2014/main" id="{19A3789E-E2DD-4149-BE48-AA5AA78C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1567"/>
              </p:ext>
            </p:extLst>
          </p:nvPr>
        </p:nvGraphicFramePr>
        <p:xfrm>
          <a:off x="-5677558" y="-3970456"/>
          <a:ext cx="2544702" cy="221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Estadia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Reserva_Codigo</a:t>
                      </a: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Habitacion_numero</a:t>
                      </a:r>
                      <a:r>
                        <a:rPr lang="en-US" u="sng" dirty="0"/>
                        <a:t>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6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Hotel_codigo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108044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sng" dirty="0" err="1"/>
                        <a:t>Cliente_codigo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u="none" dirty="0" err="1"/>
                        <a:t>fecha_salida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</a:tbl>
          </a:graphicData>
        </a:graphic>
      </p:graphicFrame>
      <p:cxnSp>
        <p:nvCxnSpPr>
          <p:cNvPr id="287" name="36 Conector recto">
            <a:extLst>
              <a:ext uri="{FF2B5EF4-FFF2-40B4-BE49-F238E27FC236}">
                <a16:creationId xmlns:a16="http://schemas.microsoft.com/office/drawing/2014/main" id="{546E550B-B934-4744-B068-C1A878F05084}"/>
              </a:ext>
            </a:extLst>
          </p:cNvPr>
          <p:cNvCxnSpPr>
            <a:cxnSpLocks/>
          </p:cNvCxnSpPr>
          <p:nvPr/>
        </p:nvCxnSpPr>
        <p:spPr>
          <a:xfrm>
            <a:off x="-5349825" y="-1751022"/>
            <a:ext cx="0" cy="116497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37 Conector recto">
            <a:extLst>
              <a:ext uri="{FF2B5EF4-FFF2-40B4-BE49-F238E27FC236}">
                <a16:creationId xmlns:a16="http://schemas.microsoft.com/office/drawing/2014/main" id="{F69D287A-177D-4E43-947A-DE759EAC5729}"/>
              </a:ext>
            </a:extLst>
          </p:cNvPr>
          <p:cNvCxnSpPr/>
          <p:nvPr/>
        </p:nvCxnSpPr>
        <p:spPr>
          <a:xfrm flipH="1" flipV="1">
            <a:off x="-5581128" y="-805164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16 Elipse">
            <a:extLst>
              <a:ext uri="{FF2B5EF4-FFF2-40B4-BE49-F238E27FC236}">
                <a16:creationId xmlns:a16="http://schemas.microsoft.com/office/drawing/2014/main" id="{474DCC90-44F6-45B5-9953-621FFDDF4EE4}"/>
              </a:ext>
            </a:extLst>
          </p:cNvPr>
          <p:cNvSpPr/>
          <p:nvPr/>
        </p:nvSpPr>
        <p:spPr>
          <a:xfrm>
            <a:off x="-5567273" y="-1395536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0" name="37 Conector recto">
            <a:extLst>
              <a:ext uri="{FF2B5EF4-FFF2-40B4-BE49-F238E27FC236}">
                <a16:creationId xmlns:a16="http://schemas.microsoft.com/office/drawing/2014/main" id="{275A881E-70D9-4F65-9C1D-EF1CA3EBE1ED}"/>
              </a:ext>
            </a:extLst>
          </p:cNvPr>
          <p:cNvCxnSpPr/>
          <p:nvPr/>
        </p:nvCxnSpPr>
        <p:spPr>
          <a:xfrm flipH="1" flipV="1">
            <a:off x="-5581128" y="-679165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112 Conector recto">
            <a:extLst>
              <a:ext uri="{FF2B5EF4-FFF2-40B4-BE49-F238E27FC236}">
                <a16:creationId xmlns:a16="http://schemas.microsoft.com/office/drawing/2014/main" id="{D0C744AC-7260-4586-A5B5-ACE9D3CDDC3A}"/>
              </a:ext>
            </a:extLst>
          </p:cNvPr>
          <p:cNvCxnSpPr/>
          <p:nvPr/>
        </p:nvCxnSpPr>
        <p:spPr>
          <a:xfrm>
            <a:off x="-5574909" y="-1714503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113 Conector recto">
            <a:extLst>
              <a:ext uri="{FF2B5EF4-FFF2-40B4-BE49-F238E27FC236}">
                <a16:creationId xmlns:a16="http://schemas.microsoft.com/office/drawing/2014/main" id="{4C3B7CE4-5E67-4134-89DE-E060DDAB9400}"/>
              </a:ext>
            </a:extLst>
          </p:cNvPr>
          <p:cNvCxnSpPr/>
          <p:nvPr/>
        </p:nvCxnSpPr>
        <p:spPr>
          <a:xfrm flipV="1">
            <a:off x="-5352380" y="-1689858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36 Conector recto">
            <a:extLst>
              <a:ext uri="{FF2B5EF4-FFF2-40B4-BE49-F238E27FC236}">
                <a16:creationId xmlns:a16="http://schemas.microsoft.com/office/drawing/2014/main" id="{E1897584-F039-48A7-9212-3CBA4014F1E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-6954622" y="-3861587"/>
            <a:ext cx="22240" cy="327554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37 Conector recto">
            <a:extLst>
              <a:ext uri="{FF2B5EF4-FFF2-40B4-BE49-F238E27FC236}">
                <a16:creationId xmlns:a16="http://schemas.microsoft.com/office/drawing/2014/main" id="{9746F7F4-6559-43B4-A3C2-F66BE0F43D4E}"/>
              </a:ext>
            </a:extLst>
          </p:cNvPr>
          <p:cNvCxnSpPr/>
          <p:nvPr/>
        </p:nvCxnSpPr>
        <p:spPr>
          <a:xfrm flipH="1" flipV="1">
            <a:off x="-7171526" y="-1031565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37 Conector recto">
            <a:extLst>
              <a:ext uri="{FF2B5EF4-FFF2-40B4-BE49-F238E27FC236}">
                <a16:creationId xmlns:a16="http://schemas.microsoft.com/office/drawing/2014/main" id="{4A6C87EE-272C-4E5F-90AA-04712E08C916}"/>
              </a:ext>
            </a:extLst>
          </p:cNvPr>
          <p:cNvCxnSpPr/>
          <p:nvPr/>
        </p:nvCxnSpPr>
        <p:spPr>
          <a:xfrm flipH="1" flipV="1">
            <a:off x="-7171526" y="-905566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5" name="Tabla 314">
            <a:extLst>
              <a:ext uri="{FF2B5EF4-FFF2-40B4-BE49-F238E27FC236}">
                <a16:creationId xmlns:a16="http://schemas.microsoft.com/office/drawing/2014/main" id="{ECE67368-B327-4E97-BC45-4EE7DA165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57767"/>
              </p:ext>
            </p:extLst>
          </p:nvPr>
        </p:nvGraphicFramePr>
        <p:xfrm>
          <a:off x="2504200" y="-3195736"/>
          <a:ext cx="2544702" cy="33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Factura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Factura_tipo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Factura_nro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697120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fecha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614675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/>
                        <a:t>total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202423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forma_pago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953100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Reserva_codigo</a:t>
                      </a:r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065937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u="none" dirty="0" err="1"/>
                        <a:t>Habitacion_numero</a:t>
                      </a:r>
                      <a:r>
                        <a:rPr lang="en-US" u="none" dirty="0"/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987765"/>
                  </a:ext>
                </a:extLst>
              </a:tr>
              <a:tr h="212985">
                <a:tc>
                  <a:txBody>
                    <a:bodyPr/>
                    <a:lstStyle/>
                    <a:p>
                      <a:r>
                        <a:rPr lang="en-US" u="none" dirty="0" err="1"/>
                        <a:t>Hotel_codigo</a:t>
                      </a:r>
                      <a:r>
                        <a:rPr lang="en-US" u="none" dirty="0"/>
                        <a:t> (FK)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389045"/>
                  </a:ext>
                </a:extLst>
              </a:tr>
            </a:tbl>
          </a:graphicData>
        </a:graphic>
      </p:graphicFrame>
      <p:graphicFrame>
        <p:nvGraphicFramePr>
          <p:cNvPr id="324" name="Tabla 323">
            <a:extLst>
              <a:ext uri="{FF2B5EF4-FFF2-40B4-BE49-F238E27FC236}">
                <a16:creationId xmlns:a16="http://schemas.microsoft.com/office/drawing/2014/main" id="{4C533625-0835-4292-B9D8-1B9BEFAF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82069"/>
              </p:ext>
            </p:extLst>
          </p:nvPr>
        </p:nvGraphicFramePr>
        <p:xfrm>
          <a:off x="855601" y="-3020400"/>
          <a:ext cx="1432780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Consumible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none" dirty="0" err="1"/>
                        <a:t>descripcion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614675"/>
                  </a:ext>
                </a:extLst>
              </a:tr>
              <a:tr h="233866">
                <a:tc>
                  <a:txBody>
                    <a:bodyPr/>
                    <a:lstStyle/>
                    <a:p>
                      <a:r>
                        <a:rPr lang="en-US" u="none" dirty="0" err="1"/>
                        <a:t>precio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202423"/>
                  </a:ext>
                </a:extLst>
              </a:tr>
            </a:tbl>
          </a:graphicData>
        </a:graphic>
      </p:graphicFrame>
      <p:graphicFrame>
        <p:nvGraphicFramePr>
          <p:cNvPr id="325" name="Tabla 324">
            <a:extLst>
              <a:ext uri="{FF2B5EF4-FFF2-40B4-BE49-F238E27FC236}">
                <a16:creationId xmlns:a16="http://schemas.microsoft.com/office/drawing/2014/main" id="{A7187340-4F32-409A-AC44-3ADF3F39E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54521"/>
              </p:ext>
            </p:extLst>
          </p:nvPr>
        </p:nvGraphicFramePr>
        <p:xfrm>
          <a:off x="-2899933" y="-3843808"/>
          <a:ext cx="2489363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Item_Factura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Factura_tipo</a:t>
                      </a:r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32">
                <a:tc>
                  <a:txBody>
                    <a:bodyPr/>
                    <a:lstStyle/>
                    <a:p>
                      <a:r>
                        <a:rPr lang="en-US" u="sng" dirty="0" err="1"/>
                        <a:t>Factura_numero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614675"/>
                  </a:ext>
                </a:extLst>
              </a:tr>
              <a:tr h="206242">
                <a:tc>
                  <a:txBody>
                    <a:bodyPr/>
                    <a:lstStyle/>
                    <a:p>
                      <a:r>
                        <a:rPr lang="en-US" u="sng" dirty="0" err="1"/>
                        <a:t>Consumible_codigo</a:t>
                      </a:r>
                      <a:r>
                        <a:rPr lang="en-US" u="sng" dirty="0"/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927978"/>
                  </a:ext>
                </a:extLst>
              </a:tr>
              <a:tr h="134234">
                <a:tc>
                  <a:txBody>
                    <a:bodyPr/>
                    <a:lstStyle/>
                    <a:p>
                      <a:r>
                        <a:rPr lang="en-US" u="none" dirty="0" err="1"/>
                        <a:t>cantidad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5856815"/>
                  </a:ext>
                </a:extLst>
              </a:tr>
              <a:tr h="134234">
                <a:tc>
                  <a:txBody>
                    <a:bodyPr/>
                    <a:lstStyle/>
                    <a:p>
                      <a:r>
                        <a:rPr lang="en-US" u="none" dirty="0" err="1"/>
                        <a:t>precio</a:t>
                      </a:r>
                      <a:endParaRPr lang="es-AR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685258"/>
                  </a:ext>
                </a:extLst>
              </a:tr>
            </a:tbl>
          </a:graphicData>
        </a:graphic>
      </p:graphicFrame>
      <p:cxnSp>
        <p:nvCxnSpPr>
          <p:cNvPr id="353" name="36 Conector recto">
            <a:extLst>
              <a:ext uri="{FF2B5EF4-FFF2-40B4-BE49-F238E27FC236}">
                <a16:creationId xmlns:a16="http://schemas.microsoft.com/office/drawing/2014/main" id="{92342584-8257-4283-9FA6-FD267B91141F}"/>
              </a:ext>
            </a:extLst>
          </p:cNvPr>
          <p:cNvCxnSpPr>
            <a:cxnSpLocks/>
          </p:cNvCxnSpPr>
          <p:nvPr/>
        </p:nvCxnSpPr>
        <p:spPr>
          <a:xfrm>
            <a:off x="-2118780" y="-94994"/>
            <a:ext cx="0" cy="382328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37 Conector recto">
            <a:extLst>
              <a:ext uri="{FF2B5EF4-FFF2-40B4-BE49-F238E27FC236}">
                <a16:creationId xmlns:a16="http://schemas.microsoft.com/office/drawing/2014/main" id="{5258E9FE-E571-4297-B6C3-D85C585A432C}"/>
              </a:ext>
            </a:extLst>
          </p:cNvPr>
          <p:cNvCxnSpPr>
            <a:cxnSpLocks/>
          </p:cNvCxnSpPr>
          <p:nvPr/>
        </p:nvCxnSpPr>
        <p:spPr>
          <a:xfrm flipH="1" flipV="1">
            <a:off x="-2355486" y="44624"/>
            <a:ext cx="431474" cy="371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7 Conector recto">
            <a:extLst>
              <a:ext uri="{FF2B5EF4-FFF2-40B4-BE49-F238E27FC236}">
                <a16:creationId xmlns:a16="http://schemas.microsoft.com/office/drawing/2014/main" id="{E652334B-59CE-44F4-AB4D-FFAD4FB56BBF}"/>
              </a:ext>
            </a:extLst>
          </p:cNvPr>
          <p:cNvCxnSpPr>
            <a:cxnSpLocks/>
          </p:cNvCxnSpPr>
          <p:nvPr/>
        </p:nvCxnSpPr>
        <p:spPr>
          <a:xfrm flipH="1" flipV="1">
            <a:off x="-2340768" y="188640"/>
            <a:ext cx="431474" cy="371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266">
            <a:extLst>
              <a:ext uri="{FF2B5EF4-FFF2-40B4-BE49-F238E27FC236}">
                <a16:creationId xmlns:a16="http://schemas.microsoft.com/office/drawing/2014/main" id="{A0DDAB9A-385C-40E5-A37C-2B1263210F85}"/>
              </a:ext>
            </a:extLst>
          </p:cNvPr>
          <p:cNvCxnSpPr>
            <a:cxnSpLocks/>
          </p:cNvCxnSpPr>
          <p:nvPr/>
        </p:nvCxnSpPr>
        <p:spPr>
          <a:xfrm>
            <a:off x="-8892858" y="-4106426"/>
            <a:ext cx="14112930" cy="1606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266">
            <a:extLst>
              <a:ext uri="{FF2B5EF4-FFF2-40B4-BE49-F238E27FC236}">
                <a16:creationId xmlns:a16="http://schemas.microsoft.com/office/drawing/2014/main" id="{C2000451-DC5C-4031-8004-56E84A1A5A7A}"/>
              </a:ext>
            </a:extLst>
          </p:cNvPr>
          <p:cNvCxnSpPr>
            <a:cxnSpLocks/>
          </p:cNvCxnSpPr>
          <p:nvPr/>
        </p:nvCxnSpPr>
        <p:spPr>
          <a:xfrm>
            <a:off x="-8899715" y="6435377"/>
            <a:ext cx="1304046" cy="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23 Conector recto">
            <a:extLst>
              <a:ext uri="{FF2B5EF4-FFF2-40B4-BE49-F238E27FC236}">
                <a16:creationId xmlns:a16="http://schemas.microsoft.com/office/drawing/2014/main" id="{339907E7-28BA-4A52-87B3-1EEC9D5B0EBF}"/>
              </a:ext>
            </a:extLst>
          </p:cNvPr>
          <p:cNvCxnSpPr>
            <a:cxnSpLocks/>
          </p:cNvCxnSpPr>
          <p:nvPr/>
        </p:nvCxnSpPr>
        <p:spPr>
          <a:xfrm flipV="1">
            <a:off x="5070119" y="-427585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24 Conector recto">
            <a:extLst>
              <a:ext uri="{FF2B5EF4-FFF2-40B4-BE49-F238E27FC236}">
                <a16:creationId xmlns:a16="http://schemas.microsoft.com/office/drawing/2014/main" id="{B1CD7D41-3D1C-45D5-AF10-8051656EFF95}"/>
              </a:ext>
            </a:extLst>
          </p:cNvPr>
          <p:cNvCxnSpPr>
            <a:cxnSpLocks/>
          </p:cNvCxnSpPr>
          <p:nvPr/>
        </p:nvCxnSpPr>
        <p:spPr>
          <a:xfrm flipV="1">
            <a:off x="4926103" y="-427585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26 Elipse">
            <a:extLst>
              <a:ext uri="{FF2B5EF4-FFF2-40B4-BE49-F238E27FC236}">
                <a16:creationId xmlns:a16="http://schemas.microsoft.com/office/drawing/2014/main" id="{5903B044-129D-4569-91E5-A7D9BC21C2E9}"/>
              </a:ext>
            </a:extLst>
          </p:cNvPr>
          <p:cNvSpPr/>
          <p:nvPr/>
        </p:nvSpPr>
        <p:spPr>
          <a:xfrm>
            <a:off x="-8389440" y="6218100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8" name="27 Conector recto">
            <a:extLst>
              <a:ext uri="{FF2B5EF4-FFF2-40B4-BE49-F238E27FC236}">
                <a16:creationId xmlns:a16="http://schemas.microsoft.com/office/drawing/2014/main" id="{ADD60707-E495-48C7-9252-057CE5C4169F}"/>
              </a:ext>
            </a:extLst>
          </p:cNvPr>
          <p:cNvCxnSpPr>
            <a:cxnSpLocks/>
          </p:cNvCxnSpPr>
          <p:nvPr/>
        </p:nvCxnSpPr>
        <p:spPr>
          <a:xfrm>
            <a:off x="-7886673" y="6443729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8 Conector recto">
            <a:extLst>
              <a:ext uri="{FF2B5EF4-FFF2-40B4-BE49-F238E27FC236}">
                <a16:creationId xmlns:a16="http://schemas.microsoft.com/office/drawing/2014/main" id="{3149017C-168D-4A2A-A26B-376218BE285D}"/>
              </a:ext>
            </a:extLst>
          </p:cNvPr>
          <p:cNvCxnSpPr>
            <a:cxnSpLocks/>
          </p:cNvCxnSpPr>
          <p:nvPr/>
        </p:nvCxnSpPr>
        <p:spPr>
          <a:xfrm flipV="1">
            <a:off x="-7885384" y="6234238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36 Conector recto">
            <a:extLst>
              <a:ext uri="{FF2B5EF4-FFF2-40B4-BE49-F238E27FC236}">
                <a16:creationId xmlns:a16="http://schemas.microsoft.com/office/drawing/2014/main" id="{D0DCF8AD-6BA2-4E58-A631-4BD4BE098257}"/>
              </a:ext>
            </a:extLst>
          </p:cNvPr>
          <p:cNvCxnSpPr>
            <a:cxnSpLocks/>
          </p:cNvCxnSpPr>
          <p:nvPr/>
        </p:nvCxnSpPr>
        <p:spPr>
          <a:xfrm flipH="1">
            <a:off x="-8907341" y="-4131840"/>
            <a:ext cx="13845" cy="10557758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126 Elipse">
            <a:extLst>
              <a:ext uri="{FF2B5EF4-FFF2-40B4-BE49-F238E27FC236}">
                <a16:creationId xmlns:a16="http://schemas.microsoft.com/office/drawing/2014/main" id="{EA763EDE-B527-4186-820A-FC7A706C9E8C}"/>
              </a:ext>
            </a:extLst>
          </p:cNvPr>
          <p:cNvSpPr/>
          <p:nvPr/>
        </p:nvSpPr>
        <p:spPr>
          <a:xfrm>
            <a:off x="1797782" y="-302812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4" name="102 Conector recto">
            <a:extLst>
              <a:ext uri="{FF2B5EF4-FFF2-40B4-BE49-F238E27FC236}">
                <a16:creationId xmlns:a16="http://schemas.microsoft.com/office/drawing/2014/main" id="{23BE64F0-E1F5-4CE3-BE4D-68811DA1B1A9}"/>
              </a:ext>
            </a:extLst>
          </p:cNvPr>
          <p:cNvCxnSpPr>
            <a:cxnSpLocks/>
          </p:cNvCxnSpPr>
          <p:nvPr/>
        </p:nvCxnSpPr>
        <p:spPr>
          <a:xfrm>
            <a:off x="-2110556" y="-99392"/>
            <a:ext cx="4614756" cy="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 Conector recto">
            <a:extLst>
              <a:ext uri="{FF2B5EF4-FFF2-40B4-BE49-F238E27FC236}">
                <a16:creationId xmlns:a16="http://schemas.microsoft.com/office/drawing/2014/main" id="{F7F23696-BEB5-4A36-967B-CCCBD9A2AF3D}"/>
              </a:ext>
            </a:extLst>
          </p:cNvPr>
          <p:cNvCxnSpPr>
            <a:cxnSpLocks/>
          </p:cNvCxnSpPr>
          <p:nvPr/>
        </p:nvCxnSpPr>
        <p:spPr>
          <a:xfrm flipV="1">
            <a:off x="2304875" y="-288623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37 Conector recto">
            <a:extLst>
              <a:ext uri="{FF2B5EF4-FFF2-40B4-BE49-F238E27FC236}">
                <a16:creationId xmlns:a16="http://schemas.microsoft.com/office/drawing/2014/main" id="{FB740777-F742-41D4-BCA7-7949974CEB4B}"/>
              </a:ext>
            </a:extLst>
          </p:cNvPr>
          <p:cNvCxnSpPr/>
          <p:nvPr/>
        </p:nvCxnSpPr>
        <p:spPr>
          <a:xfrm flipH="1" flipV="1">
            <a:off x="-4140968" y="-13076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16 Elipse">
            <a:extLst>
              <a:ext uri="{FF2B5EF4-FFF2-40B4-BE49-F238E27FC236}">
                <a16:creationId xmlns:a16="http://schemas.microsoft.com/office/drawing/2014/main" id="{2495D51B-C670-4A16-829E-57E3CEF5FA95}"/>
              </a:ext>
            </a:extLst>
          </p:cNvPr>
          <p:cNvSpPr/>
          <p:nvPr/>
        </p:nvSpPr>
        <p:spPr>
          <a:xfrm>
            <a:off x="-4125694" y="-1365665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2" name="37 Conector recto">
            <a:extLst>
              <a:ext uri="{FF2B5EF4-FFF2-40B4-BE49-F238E27FC236}">
                <a16:creationId xmlns:a16="http://schemas.microsoft.com/office/drawing/2014/main" id="{E833ACC8-0E37-45F4-A02B-800344852F03}"/>
              </a:ext>
            </a:extLst>
          </p:cNvPr>
          <p:cNvCxnSpPr/>
          <p:nvPr/>
        </p:nvCxnSpPr>
        <p:spPr>
          <a:xfrm flipH="1" flipV="1">
            <a:off x="-4140968" y="112923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112 Conector recto">
            <a:extLst>
              <a:ext uri="{FF2B5EF4-FFF2-40B4-BE49-F238E27FC236}">
                <a16:creationId xmlns:a16="http://schemas.microsoft.com/office/drawing/2014/main" id="{860EFE77-D9C9-42F3-8719-1429EA22B5BF}"/>
              </a:ext>
            </a:extLst>
          </p:cNvPr>
          <p:cNvCxnSpPr/>
          <p:nvPr/>
        </p:nvCxnSpPr>
        <p:spPr>
          <a:xfrm>
            <a:off x="-4133330" y="-1701306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113 Conector recto">
            <a:extLst>
              <a:ext uri="{FF2B5EF4-FFF2-40B4-BE49-F238E27FC236}">
                <a16:creationId xmlns:a16="http://schemas.microsoft.com/office/drawing/2014/main" id="{2B150D69-26A3-4990-9596-C9C73C1D1BBF}"/>
              </a:ext>
            </a:extLst>
          </p:cNvPr>
          <p:cNvCxnSpPr/>
          <p:nvPr/>
        </p:nvCxnSpPr>
        <p:spPr>
          <a:xfrm flipV="1">
            <a:off x="-3910801" y="-1676661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36 Conector recto">
            <a:extLst>
              <a:ext uri="{FF2B5EF4-FFF2-40B4-BE49-F238E27FC236}">
                <a16:creationId xmlns:a16="http://schemas.microsoft.com/office/drawing/2014/main" id="{E6182D56-5941-4CD5-9A1E-8E798D2C0244}"/>
              </a:ext>
            </a:extLst>
          </p:cNvPr>
          <p:cNvCxnSpPr>
            <a:cxnSpLocks/>
          </p:cNvCxnSpPr>
          <p:nvPr/>
        </p:nvCxnSpPr>
        <p:spPr>
          <a:xfrm flipH="1">
            <a:off x="-2772816" y="-1661065"/>
            <a:ext cx="15568" cy="922014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16 Elipse">
            <a:extLst>
              <a:ext uri="{FF2B5EF4-FFF2-40B4-BE49-F238E27FC236}">
                <a16:creationId xmlns:a16="http://schemas.microsoft.com/office/drawing/2014/main" id="{18DD2832-FC64-4824-9BEF-71A1891D1263}"/>
              </a:ext>
            </a:extLst>
          </p:cNvPr>
          <p:cNvSpPr/>
          <p:nvPr/>
        </p:nvSpPr>
        <p:spPr>
          <a:xfrm>
            <a:off x="-2988840" y="-1333135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4" name="112 Conector recto">
            <a:extLst>
              <a:ext uri="{FF2B5EF4-FFF2-40B4-BE49-F238E27FC236}">
                <a16:creationId xmlns:a16="http://schemas.microsoft.com/office/drawing/2014/main" id="{909BC0CA-3A0D-42DA-AC77-25733115B85C}"/>
              </a:ext>
            </a:extLst>
          </p:cNvPr>
          <p:cNvCxnSpPr/>
          <p:nvPr/>
        </p:nvCxnSpPr>
        <p:spPr>
          <a:xfrm>
            <a:off x="-2981777" y="-1624546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113 Conector recto">
            <a:extLst>
              <a:ext uri="{FF2B5EF4-FFF2-40B4-BE49-F238E27FC236}">
                <a16:creationId xmlns:a16="http://schemas.microsoft.com/office/drawing/2014/main" id="{23DEC1B7-7C70-4623-BEF3-8FD258E43EA6}"/>
              </a:ext>
            </a:extLst>
          </p:cNvPr>
          <p:cNvCxnSpPr/>
          <p:nvPr/>
        </p:nvCxnSpPr>
        <p:spPr>
          <a:xfrm flipV="1">
            <a:off x="-2759248" y="-1611560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102 Conector recto">
            <a:extLst>
              <a:ext uri="{FF2B5EF4-FFF2-40B4-BE49-F238E27FC236}">
                <a16:creationId xmlns:a16="http://schemas.microsoft.com/office/drawing/2014/main" id="{E8AA7D7B-D758-417D-9103-D15113D444B3}"/>
              </a:ext>
            </a:extLst>
          </p:cNvPr>
          <p:cNvCxnSpPr>
            <a:cxnSpLocks/>
          </p:cNvCxnSpPr>
          <p:nvPr/>
        </p:nvCxnSpPr>
        <p:spPr>
          <a:xfrm>
            <a:off x="-412256" y="-2289203"/>
            <a:ext cx="1267857" cy="3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126 Elipse">
            <a:extLst>
              <a:ext uri="{FF2B5EF4-FFF2-40B4-BE49-F238E27FC236}">
                <a16:creationId xmlns:a16="http://schemas.microsoft.com/office/drawing/2014/main" id="{28EF40FF-6F0F-4827-86A6-1AA272D79FD5}"/>
              </a:ext>
            </a:extLst>
          </p:cNvPr>
          <p:cNvSpPr/>
          <p:nvPr/>
        </p:nvSpPr>
        <p:spPr>
          <a:xfrm>
            <a:off x="-8495" y="-2476477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8" name="128 Conector recto">
            <a:extLst>
              <a:ext uri="{FF2B5EF4-FFF2-40B4-BE49-F238E27FC236}">
                <a16:creationId xmlns:a16="http://schemas.microsoft.com/office/drawing/2014/main" id="{8CFE454B-F6FC-4D57-8272-E0D016778B72}"/>
              </a:ext>
            </a:extLst>
          </p:cNvPr>
          <p:cNvCxnSpPr/>
          <p:nvPr/>
        </p:nvCxnSpPr>
        <p:spPr>
          <a:xfrm>
            <a:off x="-294526" y="-2530545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129 Conector recto">
            <a:extLst>
              <a:ext uri="{FF2B5EF4-FFF2-40B4-BE49-F238E27FC236}">
                <a16:creationId xmlns:a16="http://schemas.microsoft.com/office/drawing/2014/main" id="{82A3BBA0-8020-492B-9337-B313B018D74F}"/>
              </a:ext>
            </a:extLst>
          </p:cNvPr>
          <p:cNvCxnSpPr/>
          <p:nvPr/>
        </p:nvCxnSpPr>
        <p:spPr>
          <a:xfrm flipV="1">
            <a:off x="-282384" y="-2301366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153 Conector recto">
            <a:extLst>
              <a:ext uri="{FF2B5EF4-FFF2-40B4-BE49-F238E27FC236}">
                <a16:creationId xmlns:a16="http://schemas.microsoft.com/office/drawing/2014/main" id="{EF9E2E44-E9FA-4827-9BA7-F4A36554A683}"/>
              </a:ext>
            </a:extLst>
          </p:cNvPr>
          <p:cNvCxnSpPr/>
          <p:nvPr/>
        </p:nvCxnSpPr>
        <p:spPr>
          <a:xfrm flipV="1">
            <a:off x="705648" y="-247338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154 Conector recto">
            <a:extLst>
              <a:ext uri="{FF2B5EF4-FFF2-40B4-BE49-F238E27FC236}">
                <a16:creationId xmlns:a16="http://schemas.microsoft.com/office/drawing/2014/main" id="{21DE27E8-7459-4D85-970C-F69B0564D33D}"/>
              </a:ext>
            </a:extLst>
          </p:cNvPr>
          <p:cNvCxnSpPr/>
          <p:nvPr/>
        </p:nvCxnSpPr>
        <p:spPr>
          <a:xfrm flipV="1">
            <a:off x="561632" y="-247338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 Elipse">
            <a:extLst>
              <a:ext uri="{FF2B5EF4-FFF2-40B4-BE49-F238E27FC236}">
                <a16:creationId xmlns:a16="http://schemas.microsoft.com/office/drawing/2014/main" id="{3923DD35-29BD-4B52-8123-34876D68CEAC}"/>
              </a:ext>
            </a:extLst>
          </p:cNvPr>
          <p:cNvSpPr/>
          <p:nvPr/>
        </p:nvSpPr>
        <p:spPr>
          <a:xfrm>
            <a:off x="7935648" y="200053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112 Conector recto">
            <a:extLst>
              <a:ext uri="{FF2B5EF4-FFF2-40B4-BE49-F238E27FC236}">
                <a16:creationId xmlns:a16="http://schemas.microsoft.com/office/drawing/2014/main" id="{7E726231-12BD-4642-AD35-0CFD4B467554}"/>
              </a:ext>
            </a:extLst>
          </p:cNvPr>
          <p:cNvCxnSpPr/>
          <p:nvPr/>
        </p:nvCxnSpPr>
        <p:spPr>
          <a:xfrm>
            <a:off x="8174668" y="699175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13 Conector recto">
            <a:extLst>
              <a:ext uri="{FF2B5EF4-FFF2-40B4-BE49-F238E27FC236}">
                <a16:creationId xmlns:a16="http://schemas.microsoft.com/office/drawing/2014/main" id="{9B91D1E5-AFDB-4517-85A3-56714A676008}"/>
              </a:ext>
            </a:extLst>
          </p:cNvPr>
          <p:cNvCxnSpPr/>
          <p:nvPr/>
        </p:nvCxnSpPr>
        <p:spPr>
          <a:xfrm flipV="1">
            <a:off x="7961159" y="677017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36 Conector recto">
            <a:extLst>
              <a:ext uri="{FF2B5EF4-FFF2-40B4-BE49-F238E27FC236}">
                <a16:creationId xmlns:a16="http://schemas.microsoft.com/office/drawing/2014/main" id="{1A2653C7-A648-4DB7-B646-DDA191D1DD8C}"/>
              </a:ext>
            </a:extLst>
          </p:cNvPr>
          <p:cNvCxnSpPr>
            <a:cxnSpLocks/>
          </p:cNvCxnSpPr>
          <p:nvPr/>
        </p:nvCxnSpPr>
        <p:spPr>
          <a:xfrm>
            <a:off x="8151385" y="-6244604"/>
            <a:ext cx="11017" cy="739388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266">
            <a:extLst>
              <a:ext uri="{FF2B5EF4-FFF2-40B4-BE49-F238E27FC236}">
                <a16:creationId xmlns:a16="http://schemas.microsoft.com/office/drawing/2014/main" id="{CC07B77B-3D78-453E-9D3E-2C2F07BB8AE3}"/>
              </a:ext>
            </a:extLst>
          </p:cNvPr>
          <p:cNvCxnSpPr>
            <a:cxnSpLocks/>
          </p:cNvCxnSpPr>
          <p:nvPr/>
        </p:nvCxnSpPr>
        <p:spPr>
          <a:xfrm flipV="1">
            <a:off x="-6983699" y="-6242018"/>
            <a:ext cx="15134446" cy="2491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638FC391-6819-4E30-B6E7-8757E94C516E}"/>
              </a:ext>
            </a:extLst>
          </p:cNvPr>
          <p:cNvSpPr/>
          <p:nvPr/>
        </p:nvSpPr>
        <p:spPr>
          <a:xfrm>
            <a:off x="-7165304" y="-4426205"/>
            <a:ext cx="410011" cy="564726"/>
          </a:xfrm>
          <a:prstGeom prst="arc">
            <a:avLst>
              <a:gd name="adj1" fmla="val 16292744"/>
              <a:gd name="adj2" fmla="val 5330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2" name="36 Conector recto">
            <a:extLst>
              <a:ext uri="{FF2B5EF4-FFF2-40B4-BE49-F238E27FC236}">
                <a16:creationId xmlns:a16="http://schemas.microsoft.com/office/drawing/2014/main" id="{7B12BEE3-2F6D-47F5-8039-C7FBAAD97B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-6962054" y="-6229561"/>
            <a:ext cx="9370" cy="180355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54 Conector recto">
            <a:extLst>
              <a:ext uri="{FF2B5EF4-FFF2-40B4-BE49-F238E27FC236}">
                <a16:creationId xmlns:a16="http://schemas.microsoft.com/office/drawing/2014/main" id="{8E474D55-DF17-4582-A4CF-3E6B9B90E58C}"/>
              </a:ext>
            </a:extLst>
          </p:cNvPr>
          <p:cNvCxnSpPr/>
          <p:nvPr/>
        </p:nvCxnSpPr>
        <p:spPr>
          <a:xfrm flipV="1">
            <a:off x="-4866985" y="5861607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36 Conector recto">
            <a:extLst>
              <a:ext uri="{FF2B5EF4-FFF2-40B4-BE49-F238E27FC236}">
                <a16:creationId xmlns:a16="http://schemas.microsoft.com/office/drawing/2014/main" id="{90F11439-A4FB-4B21-8616-9D4481505533}"/>
              </a:ext>
            </a:extLst>
          </p:cNvPr>
          <p:cNvCxnSpPr>
            <a:cxnSpLocks/>
          </p:cNvCxnSpPr>
          <p:nvPr/>
        </p:nvCxnSpPr>
        <p:spPr>
          <a:xfrm flipH="1">
            <a:off x="-3921633" y="-1755576"/>
            <a:ext cx="10832" cy="1998106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102 Conector recto">
            <a:extLst>
              <a:ext uri="{FF2B5EF4-FFF2-40B4-BE49-F238E27FC236}">
                <a16:creationId xmlns:a16="http://schemas.microsoft.com/office/drawing/2014/main" id="{BD95A894-B9A1-48CD-8F30-65373C25750F}"/>
              </a:ext>
            </a:extLst>
          </p:cNvPr>
          <p:cNvCxnSpPr>
            <a:cxnSpLocks/>
          </p:cNvCxnSpPr>
          <p:nvPr/>
        </p:nvCxnSpPr>
        <p:spPr>
          <a:xfrm>
            <a:off x="-2772816" y="-751659"/>
            <a:ext cx="5261031" cy="4195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153 Conector recto">
            <a:extLst>
              <a:ext uri="{FF2B5EF4-FFF2-40B4-BE49-F238E27FC236}">
                <a16:creationId xmlns:a16="http://schemas.microsoft.com/office/drawing/2014/main" id="{B3079CBD-A7CF-4457-8FC5-F650558DBE94}"/>
              </a:ext>
            </a:extLst>
          </p:cNvPr>
          <p:cNvCxnSpPr/>
          <p:nvPr/>
        </p:nvCxnSpPr>
        <p:spPr>
          <a:xfrm flipV="1">
            <a:off x="2337702" y="-94377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154 Conector recto">
            <a:extLst>
              <a:ext uri="{FF2B5EF4-FFF2-40B4-BE49-F238E27FC236}">
                <a16:creationId xmlns:a16="http://schemas.microsoft.com/office/drawing/2014/main" id="{EF76715A-A667-464B-8988-47B57BBB9D73}"/>
              </a:ext>
            </a:extLst>
          </p:cNvPr>
          <p:cNvCxnSpPr/>
          <p:nvPr/>
        </p:nvCxnSpPr>
        <p:spPr>
          <a:xfrm flipV="1">
            <a:off x="2193686" y="-943776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4932F29-7D28-4A1A-AA22-3E142117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42920"/>
              </p:ext>
            </p:extLst>
          </p:nvPr>
        </p:nvGraphicFramePr>
        <p:xfrm>
          <a:off x="5949649" y="1153552"/>
          <a:ext cx="2294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59">
                  <a:extLst>
                    <a:ext uri="{9D8B030D-6E8A-4147-A177-3AD203B41FA5}">
                      <a16:colId xmlns:a16="http://schemas.microsoft.com/office/drawing/2014/main" val="10132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Hotel_Usuario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90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Usuario_doc_nro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66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Usuario_doc_tipo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suario_mail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3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Hotel_codigo</a:t>
                      </a:r>
                      <a:r>
                        <a:rPr lang="es-AR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(FK)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3843"/>
                  </a:ext>
                </a:extLst>
              </a:tr>
            </a:tbl>
          </a:graphicData>
        </a:graphic>
      </p:graphicFrame>
      <p:cxnSp>
        <p:nvCxnSpPr>
          <p:cNvPr id="183" name="Conector recto 266">
            <a:extLst>
              <a:ext uri="{FF2B5EF4-FFF2-40B4-BE49-F238E27FC236}">
                <a16:creationId xmlns:a16="http://schemas.microsoft.com/office/drawing/2014/main" id="{D976DAE1-6E1A-4562-AB2C-92630E83632F}"/>
              </a:ext>
            </a:extLst>
          </p:cNvPr>
          <p:cNvCxnSpPr>
            <a:cxnSpLocks/>
          </p:cNvCxnSpPr>
          <p:nvPr/>
        </p:nvCxnSpPr>
        <p:spPr>
          <a:xfrm flipV="1">
            <a:off x="4672837" y="2278125"/>
            <a:ext cx="1290322" cy="8352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23 Conector recto">
            <a:extLst>
              <a:ext uri="{FF2B5EF4-FFF2-40B4-BE49-F238E27FC236}">
                <a16:creationId xmlns:a16="http://schemas.microsoft.com/office/drawing/2014/main" id="{3C7E669B-B6D5-4484-AD30-9345117CCCC1}"/>
              </a:ext>
            </a:extLst>
          </p:cNvPr>
          <p:cNvCxnSpPr>
            <a:cxnSpLocks/>
          </p:cNvCxnSpPr>
          <p:nvPr/>
        </p:nvCxnSpPr>
        <p:spPr>
          <a:xfrm flipV="1">
            <a:off x="5016145" y="2077479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24 Conector recto">
            <a:extLst>
              <a:ext uri="{FF2B5EF4-FFF2-40B4-BE49-F238E27FC236}">
                <a16:creationId xmlns:a16="http://schemas.microsoft.com/office/drawing/2014/main" id="{CB44D9E5-266C-45C6-BE00-506A260050E6}"/>
              </a:ext>
            </a:extLst>
          </p:cNvPr>
          <p:cNvCxnSpPr>
            <a:cxnSpLocks/>
          </p:cNvCxnSpPr>
          <p:nvPr/>
        </p:nvCxnSpPr>
        <p:spPr>
          <a:xfrm flipV="1">
            <a:off x="4872129" y="2077479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26 Elipse">
            <a:extLst>
              <a:ext uri="{FF2B5EF4-FFF2-40B4-BE49-F238E27FC236}">
                <a16:creationId xmlns:a16="http://schemas.microsoft.com/office/drawing/2014/main" id="{3B06F937-CF3D-48C4-AEA9-6D730EA550A6}"/>
              </a:ext>
            </a:extLst>
          </p:cNvPr>
          <p:cNvSpPr/>
          <p:nvPr/>
        </p:nvSpPr>
        <p:spPr>
          <a:xfrm>
            <a:off x="5247276" y="2060848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7" name="27 Conector recto">
            <a:extLst>
              <a:ext uri="{FF2B5EF4-FFF2-40B4-BE49-F238E27FC236}">
                <a16:creationId xmlns:a16="http://schemas.microsoft.com/office/drawing/2014/main" id="{2B581CA5-0D92-4563-BFF8-CB94817491A4}"/>
              </a:ext>
            </a:extLst>
          </p:cNvPr>
          <p:cNvCxnSpPr>
            <a:cxnSpLocks/>
          </p:cNvCxnSpPr>
          <p:nvPr/>
        </p:nvCxnSpPr>
        <p:spPr>
          <a:xfrm>
            <a:off x="5705802" y="2286477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28 Conector recto">
            <a:extLst>
              <a:ext uri="{FF2B5EF4-FFF2-40B4-BE49-F238E27FC236}">
                <a16:creationId xmlns:a16="http://schemas.microsoft.com/office/drawing/2014/main" id="{7E4375BB-DCF9-43DA-BAA5-9C75FEFEAA04}"/>
              </a:ext>
            </a:extLst>
          </p:cNvPr>
          <p:cNvCxnSpPr>
            <a:cxnSpLocks/>
          </p:cNvCxnSpPr>
          <p:nvPr/>
        </p:nvCxnSpPr>
        <p:spPr>
          <a:xfrm flipV="1">
            <a:off x="5684600" y="2062879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36 Conector recto">
            <a:extLst>
              <a:ext uri="{FF2B5EF4-FFF2-40B4-BE49-F238E27FC236}">
                <a16:creationId xmlns:a16="http://schemas.microsoft.com/office/drawing/2014/main" id="{FCC253FE-302A-4E4E-BCCE-D00AB5A57EAA}"/>
              </a:ext>
            </a:extLst>
          </p:cNvPr>
          <p:cNvCxnSpPr>
            <a:cxnSpLocks/>
          </p:cNvCxnSpPr>
          <p:nvPr/>
        </p:nvCxnSpPr>
        <p:spPr>
          <a:xfrm>
            <a:off x="-6301208" y="-3834006"/>
            <a:ext cx="30522" cy="324795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37 Conector recto">
            <a:extLst>
              <a:ext uri="{FF2B5EF4-FFF2-40B4-BE49-F238E27FC236}">
                <a16:creationId xmlns:a16="http://schemas.microsoft.com/office/drawing/2014/main" id="{C2B1DB79-D0C7-4610-B6AC-636A2CB321FF}"/>
              </a:ext>
            </a:extLst>
          </p:cNvPr>
          <p:cNvCxnSpPr/>
          <p:nvPr/>
        </p:nvCxnSpPr>
        <p:spPr>
          <a:xfrm flipH="1" flipV="1">
            <a:off x="-6517784" y="-1003984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37 Conector recto">
            <a:extLst>
              <a:ext uri="{FF2B5EF4-FFF2-40B4-BE49-F238E27FC236}">
                <a16:creationId xmlns:a16="http://schemas.microsoft.com/office/drawing/2014/main" id="{994C1104-4B5F-4142-9B76-74266025424C}"/>
              </a:ext>
            </a:extLst>
          </p:cNvPr>
          <p:cNvCxnSpPr/>
          <p:nvPr/>
        </p:nvCxnSpPr>
        <p:spPr>
          <a:xfrm flipH="1" flipV="1">
            <a:off x="-6517784" y="-877985"/>
            <a:ext cx="431473" cy="370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co 270">
            <a:extLst>
              <a:ext uri="{FF2B5EF4-FFF2-40B4-BE49-F238E27FC236}">
                <a16:creationId xmlns:a16="http://schemas.microsoft.com/office/drawing/2014/main" id="{D517CCD1-802A-49CE-BBE7-35FFF6DFFC96}"/>
              </a:ext>
            </a:extLst>
          </p:cNvPr>
          <p:cNvSpPr/>
          <p:nvPr/>
        </p:nvSpPr>
        <p:spPr>
          <a:xfrm>
            <a:off x="-6511562" y="-4398624"/>
            <a:ext cx="410011" cy="564726"/>
          </a:xfrm>
          <a:prstGeom prst="arc">
            <a:avLst>
              <a:gd name="adj1" fmla="val 16292744"/>
              <a:gd name="adj2" fmla="val 5330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1" name="36 Conector recto">
            <a:extLst>
              <a:ext uri="{FF2B5EF4-FFF2-40B4-BE49-F238E27FC236}">
                <a16:creationId xmlns:a16="http://schemas.microsoft.com/office/drawing/2014/main" id="{28756BEA-E619-4AC4-8515-4E36834B4764}"/>
              </a:ext>
            </a:extLst>
          </p:cNvPr>
          <p:cNvCxnSpPr>
            <a:cxnSpLocks/>
            <a:endCxn id="271" idx="0"/>
          </p:cNvCxnSpPr>
          <p:nvPr/>
        </p:nvCxnSpPr>
        <p:spPr>
          <a:xfrm>
            <a:off x="-6298942" y="-4726018"/>
            <a:ext cx="0" cy="32758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26 Elipse">
            <a:extLst>
              <a:ext uri="{FF2B5EF4-FFF2-40B4-BE49-F238E27FC236}">
                <a16:creationId xmlns:a16="http://schemas.microsoft.com/office/drawing/2014/main" id="{FBDC2C9B-E217-445A-BD49-2F5C17A9CC2B}"/>
              </a:ext>
            </a:extLst>
          </p:cNvPr>
          <p:cNvSpPr/>
          <p:nvPr/>
        </p:nvSpPr>
        <p:spPr>
          <a:xfrm>
            <a:off x="-5821362" y="-4943140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3" name="27 Conector recto">
            <a:extLst>
              <a:ext uri="{FF2B5EF4-FFF2-40B4-BE49-F238E27FC236}">
                <a16:creationId xmlns:a16="http://schemas.microsoft.com/office/drawing/2014/main" id="{9A336653-9928-40DD-A335-F79E4CDCC4A2}"/>
              </a:ext>
            </a:extLst>
          </p:cNvPr>
          <p:cNvCxnSpPr>
            <a:cxnSpLocks/>
          </p:cNvCxnSpPr>
          <p:nvPr/>
        </p:nvCxnSpPr>
        <p:spPr>
          <a:xfrm>
            <a:off x="-5362836" y="-4717511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8 Conector recto">
            <a:extLst>
              <a:ext uri="{FF2B5EF4-FFF2-40B4-BE49-F238E27FC236}">
                <a16:creationId xmlns:a16="http://schemas.microsoft.com/office/drawing/2014/main" id="{BA5DD052-2836-4BF2-BA24-DF10072F6069}"/>
              </a:ext>
            </a:extLst>
          </p:cNvPr>
          <p:cNvCxnSpPr>
            <a:cxnSpLocks/>
          </p:cNvCxnSpPr>
          <p:nvPr/>
        </p:nvCxnSpPr>
        <p:spPr>
          <a:xfrm flipV="1">
            <a:off x="-5384038" y="-4941109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102 Conector recto">
            <a:extLst>
              <a:ext uri="{FF2B5EF4-FFF2-40B4-BE49-F238E27FC236}">
                <a16:creationId xmlns:a16="http://schemas.microsoft.com/office/drawing/2014/main" id="{9CD050F1-AD47-41BD-90B6-398A8E43DACB}"/>
              </a:ext>
            </a:extLst>
          </p:cNvPr>
          <p:cNvCxnSpPr>
            <a:cxnSpLocks/>
          </p:cNvCxnSpPr>
          <p:nvPr/>
        </p:nvCxnSpPr>
        <p:spPr>
          <a:xfrm>
            <a:off x="-2710305" y="-4581478"/>
            <a:ext cx="7930377" cy="30827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3 Conector recto">
            <a:extLst>
              <a:ext uri="{FF2B5EF4-FFF2-40B4-BE49-F238E27FC236}">
                <a16:creationId xmlns:a16="http://schemas.microsoft.com/office/drawing/2014/main" id="{26BC2531-EE72-4996-88A5-67235AEBBFD3}"/>
              </a:ext>
            </a:extLst>
          </p:cNvPr>
          <p:cNvCxnSpPr>
            <a:cxnSpLocks/>
          </p:cNvCxnSpPr>
          <p:nvPr/>
        </p:nvCxnSpPr>
        <p:spPr>
          <a:xfrm flipV="1">
            <a:off x="5070119" y="-475731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4 Conector recto">
            <a:extLst>
              <a:ext uri="{FF2B5EF4-FFF2-40B4-BE49-F238E27FC236}">
                <a16:creationId xmlns:a16="http://schemas.microsoft.com/office/drawing/2014/main" id="{0CC2DCC7-9F80-4024-A883-67904FBA0D8A}"/>
              </a:ext>
            </a:extLst>
          </p:cNvPr>
          <p:cNvCxnSpPr>
            <a:cxnSpLocks/>
          </p:cNvCxnSpPr>
          <p:nvPr/>
        </p:nvCxnSpPr>
        <p:spPr>
          <a:xfrm flipV="1">
            <a:off x="4926103" y="-4757314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102 Conector recto">
            <a:extLst>
              <a:ext uri="{FF2B5EF4-FFF2-40B4-BE49-F238E27FC236}">
                <a16:creationId xmlns:a16="http://schemas.microsoft.com/office/drawing/2014/main" id="{CE96873F-65C9-4ADB-B6D7-91BF3B3DB0AF}"/>
              </a:ext>
            </a:extLst>
          </p:cNvPr>
          <p:cNvCxnSpPr>
            <a:cxnSpLocks/>
          </p:cNvCxnSpPr>
          <p:nvPr/>
        </p:nvCxnSpPr>
        <p:spPr>
          <a:xfrm flipV="1">
            <a:off x="-6298942" y="-4722065"/>
            <a:ext cx="1293878" cy="7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126 Elipse">
            <a:extLst>
              <a:ext uri="{FF2B5EF4-FFF2-40B4-BE49-F238E27FC236}">
                <a16:creationId xmlns:a16="http://schemas.microsoft.com/office/drawing/2014/main" id="{BEC6285F-E694-4CA2-8356-32DDE67B2B0E}"/>
              </a:ext>
            </a:extLst>
          </p:cNvPr>
          <p:cNvSpPr/>
          <p:nvPr/>
        </p:nvSpPr>
        <p:spPr>
          <a:xfrm>
            <a:off x="-2342769" y="-4801398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2" name="128 Conector recto">
            <a:extLst>
              <a:ext uri="{FF2B5EF4-FFF2-40B4-BE49-F238E27FC236}">
                <a16:creationId xmlns:a16="http://schemas.microsoft.com/office/drawing/2014/main" id="{BD625952-63A4-413D-9F42-189039537B5B}"/>
              </a:ext>
            </a:extLst>
          </p:cNvPr>
          <p:cNvCxnSpPr/>
          <p:nvPr/>
        </p:nvCxnSpPr>
        <p:spPr>
          <a:xfrm>
            <a:off x="-2628800" y="-4807109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129 Conector recto">
            <a:extLst>
              <a:ext uri="{FF2B5EF4-FFF2-40B4-BE49-F238E27FC236}">
                <a16:creationId xmlns:a16="http://schemas.microsoft.com/office/drawing/2014/main" id="{6B179A97-4E63-4C21-91FD-F086AD41F7E0}"/>
              </a:ext>
            </a:extLst>
          </p:cNvPr>
          <p:cNvCxnSpPr/>
          <p:nvPr/>
        </p:nvCxnSpPr>
        <p:spPr>
          <a:xfrm flipV="1">
            <a:off x="-2616658" y="-4577930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266">
            <a:extLst>
              <a:ext uri="{FF2B5EF4-FFF2-40B4-BE49-F238E27FC236}">
                <a16:creationId xmlns:a16="http://schemas.microsoft.com/office/drawing/2014/main" id="{03BD8B2B-01A2-4AB6-86C9-334557AEA1D8}"/>
              </a:ext>
            </a:extLst>
          </p:cNvPr>
          <p:cNvCxnSpPr>
            <a:cxnSpLocks/>
          </p:cNvCxnSpPr>
          <p:nvPr/>
        </p:nvCxnSpPr>
        <p:spPr>
          <a:xfrm flipV="1">
            <a:off x="393234" y="-5531544"/>
            <a:ext cx="1290322" cy="8352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23 Conector recto">
            <a:extLst>
              <a:ext uri="{FF2B5EF4-FFF2-40B4-BE49-F238E27FC236}">
                <a16:creationId xmlns:a16="http://schemas.microsoft.com/office/drawing/2014/main" id="{34B45E76-FB6C-4393-B5AE-D93A3083D743}"/>
              </a:ext>
            </a:extLst>
          </p:cNvPr>
          <p:cNvCxnSpPr>
            <a:cxnSpLocks/>
          </p:cNvCxnSpPr>
          <p:nvPr/>
        </p:nvCxnSpPr>
        <p:spPr>
          <a:xfrm flipV="1">
            <a:off x="736542" y="-5732190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24 Conector recto">
            <a:extLst>
              <a:ext uri="{FF2B5EF4-FFF2-40B4-BE49-F238E27FC236}">
                <a16:creationId xmlns:a16="http://schemas.microsoft.com/office/drawing/2014/main" id="{1AE00FFF-C032-4994-82EE-EC83F4519B04}"/>
              </a:ext>
            </a:extLst>
          </p:cNvPr>
          <p:cNvCxnSpPr>
            <a:cxnSpLocks/>
          </p:cNvCxnSpPr>
          <p:nvPr/>
        </p:nvCxnSpPr>
        <p:spPr>
          <a:xfrm flipV="1">
            <a:off x="592526" y="-5732190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26 Elipse">
            <a:extLst>
              <a:ext uri="{FF2B5EF4-FFF2-40B4-BE49-F238E27FC236}">
                <a16:creationId xmlns:a16="http://schemas.microsoft.com/office/drawing/2014/main" id="{E8B454F0-67F8-48E2-B130-9DD51CCC26B3}"/>
              </a:ext>
            </a:extLst>
          </p:cNvPr>
          <p:cNvSpPr/>
          <p:nvPr/>
        </p:nvSpPr>
        <p:spPr>
          <a:xfrm>
            <a:off x="967673" y="-5748821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2" name="27 Conector recto">
            <a:extLst>
              <a:ext uri="{FF2B5EF4-FFF2-40B4-BE49-F238E27FC236}">
                <a16:creationId xmlns:a16="http://schemas.microsoft.com/office/drawing/2014/main" id="{25CB9D82-37F7-4F2E-9EFB-9C2F0534653E}"/>
              </a:ext>
            </a:extLst>
          </p:cNvPr>
          <p:cNvCxnSpPr>
            <a:cxnSpLocks/>
          </p:cNvCxnSpPr>
          <p:nvPr/>
        </p:nvCxnSpPr>
        <p:spPr>
          <a:xfrm>
            <a:off x="1426199" y="-5523192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28 Conector recto">
            <a:extLst>
              <a:ext uri="{FF2B5EF4-FFF2-40B4-BE49-F238E27FC236}">
                <a16:creationId xmlns:a16="http://schemas.microsoft.com/office/drawing/2014/main" id="{A6D89CAA-1502-4D68-B327-E50920DC6D0D}"/>
              </a:ext>
            </a:extLst>
          </p:cNvPr>
          <p:cNvCxnSpPr>
            <a:cxnSpLocks/>
          </p:cNvCxnSpPr>
          <p:nvPr/>
        </p:nvCxnSpPr>
        <p:spPr>
          <a:xfrm flipV="1">
            <a:off x="1404997" y="-5746790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126 Elipse">
            <a:extLst>
              <a:ext uri="{FF2B5EF4-FFF2-40B4-BE49-F238E27FC236}">
                <a16:creationId xmlns:a16="http://schemas.microsoft.com/office/drawing/2014/main" id="{F4A6C856-7456-43D1-919E-46D10F44C962}"/>
              </a:ext>
            </a:extLst>
          </p:cNvPr>
          <p:cNvSpPr/>
          <p:nvPr/>
        </p:nvSpPr>
        <p:spPr>
          <a:xfrm>
            <a:off x="-830344" y="6173671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6" name="128 Conector recto">
            <a:extLst>
              <a:ext uri="{FF2B5EF4-FFF2-40B4-BE49-F238E27FC236}">
                <a16:creationId xmlns:a16="http://schemas.microsoft.com/office/drawing/2014/main" id="{0F5510CC-D94F-44D8-B372-9AA877F36DFD}"/>
              </a:ext>
            </a:extLst>
          </p:cNvPr>
          <p:cNvCxnSpPr/>
          <p:nvPr/>
        </p:nvCxnSpPr>
        <p:spPr>
          <a:xfrm>
            <a:off x="-1116375" y="6119603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129 Conector recto">
            <a:extLst>
              <a:ext uri="{FF2B5EF4-FFF2-40B4-BE49-F238E27FC236}">
                <a16:creationId xmlns:a16="http://schemas.microsoft.com/office/drawing/2014/main" id="{B3C14BA0-81EF-4FF5-97D7-5DF751380E36}"/>
              </a:ext>
            </a:extLst>
          </p:cNvPr>
          <p:cNvCxnSpPr/>
          <p:nvPr/>
        </p:nvCxnSpPr>
        <p:spPr>
          <a:xfrm flipV="1">
            <a:off x="-1104233" y="6348782"/>
            <a:ext cx="201881" cy="22562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66">
            <a:extLst>
              <a:ext uri="{FF2B5EF4-FFF2-40B4-BE49-F238E27FC236}">
                <a16:creationId xmlns:a16="http://schemas.microsoft.com/office/drawing/2014/main" id="{65E184E3-5F49-4FBC-909F-CA856BDD7A31}"/>
              </a:ext>
            </a:extLst>
          </p:cNvPr>
          <p:cNvCxnSpPr>
            <a:cxnSpLocks/>
          </p:cNvCxnSpPr>
          <p:nvPr/>
        </p:nvCxnSpPr>
        <p:spPr>
          <a:xfrm>
            <a:off x="-8515465" y="5747710"/>
            <a:ext cx="918715" cy="9459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26 Elipse">
            <a:extLst>
              <a:ext uri="{FF2B5EF4-FFF2-40B4-BE49-F238E27FC236}">
                <a16:creationId xmlns:a16="http://schemas.microsoft.com/office/drawing/2014/main" id="{451A07FC-156F-40BD-B272-3936886E0E72}"/>
              </a:ext>
            </a:extLst>
          </p:cNvPr>
          <p:cNvSpPr/>
          <p:nvPr/>
        </p:nvSpPr>
        <p:spPr>
          <a:xfrm>
            <a:off x="-8390521" y="5539892"/>
            <a:ext cx="403761" cy="415636"/>
          </a:xfrm>
          <a:prstGeom prst="ellipse">
            <a:avLst/>
          </a:prstGeom>
          <a:noFill/>
          <a:ln cmpd="sng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7" name="27 Conector recto">
            <a:extLst>
              <a:ext uri="{FF2B5EF4-FFF2-40B4-BE49-F238E27FC236}">
                <a16:creationId xmlns:a16="http://schemas.microsoft.com/office/drawing/2014/main" id="{C2BA7476-E512-483F-9252-DE8164D6FE2E}"/>
              </a:ext>
            </a:extLst>
          </p:cNvPr>
          <p:cNvCxnSpPr>
            <a:cxnSpLocks/>
          </p:cNvCxnSpPr>
          <p:nvPr/>
        </p:nvCxnSpPr>
        <p:spPr>
          <a:xfrm>
            <a:off x="-7887754" y="5765521"/>
            <a:ext cx="213756" cy="225631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 Conector recto">
            <a:extLst>
              <a:ext uri="{FF2B5EF4-FFF2-40B4-BE49-F238E27FC236}">
                <a16:creationId xmlns:a16="http://schemas.microsoft.com/office/drawing/2014/main" id="{12423F10-BEE3-49A4-AEFE-6824D7509945}"/>
              </a:ext>
            </a:extLst>
          </p:cNvPr>
          <p:cNvCxnSpPr>
            <a:cxnSpLocks/>
          </p:cNvCxnSpPr>
          <p:nvPr/>
        </p:nvCxnSpPr>
        <p:spPr>
          <a:xfrm flipV="1">
            <a:off x="-7886465" y="5556030"/>
            <a:ext cx="201881" cy="22563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153 Conector recto">
            <a:extLst>
              <a:ext uri="{FF2B5EF4-FFF2-40B4-BE49-F238E27FC236}">
                <a16:creationId xmlns:a16="http://schemas.microsoft.com/office/drawing/2014/main" id="{47E6C8F0-5BD3-47C0-BA1C-03C86B332CD7}"/>
              </a:ext>
            </a:extLst>
          </p:cNvPr>
          <p:cNvCxnSpPr/>
          <p:nvPr/>
        </p:nvCxnSpPr>
        <p:spPr>
          <a:xfrm flipV="1">
            <a:off x="-7918373" y="4711825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154 Conector recto">
            <a:extLst>
              <a:ext uri="{FF2B5EF4-FFF2-40B4-BE49-F238E27FC236}">
                <a16:creationId xmlns:a16="http://schemas.microsoft.com/office/drawing/2014/main" id="{7C3BF55C-A518-4309-943D-4BC65C53E566}"/>
              </a:ext>
            </a:extLst>
          </p:cNvPr>
          <p:cNvCxnSpPr/>
          <p:nvPr/>
        </p:nvCxnSpPr>
        <p:spPr>
          <a:xfrm flipV="1">
            <a:off x="-8062389" y="4711825"/>
            <a:ext cx="5937" cy="40945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6 Conector recto">
            <a:extLst>
              <a:ext uri="{FF2B5EF4-FFF2-40B4-BE49-F238E27FC236}">
                <a16:creationId xmlns:a16="http://schemas.microsoft.com/office/drawing/2014/main" id="{0908DA05-C145-47A5-96F5-1F3FB1858D86}"/>
              </a:ext>
            </a:extLst>
          </p:cNvPr>
          <p:cNvCxnSpPr>
            <a:cxnSpLocks/>
          </p:cNvCxnSpPr>
          <p:nvPr/>
        </p:nvCxnSpPr>
        <p:spPr>
          <a:xfrm>
            <a:off x="-8515465" y="4916550"/>
            <a:ext cx="0" cy="831160"/>
          </a:xfrm>
          <a:prstGeom prst="line">
            <a:avLst/>
          </a:prstGeom>
          <a:ln cmpd="sng"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433</Words>
  <Application>Microsoft Office PowerPoint</Application>
  <PresentationFormat>Presentación en pantalla (4:3)</PresentationFormat>
  <Paragraphs>135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Microsoft</dc:creator>
  <cp:lastModifiedBy>Sebastian Gu</cp:lastModifiedBy>
  <cp:revision>87</cp:revision>
  <dcterms:created xsi:type="dcterms:W3CDTF">2017-09-21T20:16:09Z</dcterms:created>
  <dcterms:modified xsi:type="dcterms:W3CDTF">2018-06-14T01:04:59Z</dcterms:modified>
</cp:coreProperties>
</file>