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Roboto"/>
      <p:regular r:id="rId53"/>
      <p:bold r:id="rId54"/>
      <p:italic r:id="rId55"/>
      <p:boldItalic r:id="rId56"/>
    </p:embeddedFont>
    <p:embeddedFont>
      <p:font typeface="Lato Light"/>
      <p:regular r:id="rId57"/>
      <p:bold r:id="rId58"/>
      <p:italic r:id="rId59"/>
      <p:boldItalic r:id="rId60"/>
    </p:embeddedFont>
    <p:embeddedFont>
      <p:font typeface="Libre Baskerville"/>
      <p:regular r:id="rId61"/>
      <p:bold r:id="rId62"/>
      <p: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18E787-0B47-4044-BA21-56EFE37C4E21}">
  <a:tblStyle styleId="{7D18E787-0B47-4044-BA21-56EFE37C4E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EEFC00F-D9BC-4CBC-A21D-12689A9864D9}" styleName="Table_1">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Tw Cen MT"/>
          <a:ea typeface="Tw Cen MT"/>
          <a:cs typeface="Tw Cen MT"/>
        </a:font>
        <a:srgbClr val="FFFFFF"/>
      </a:tcTxStyle>
      <a:tcStyle>
        <a:fill>
          <a:solidFill>
            <a:srgbClr val="2DA2BF"/>
          </a:solidFill>
        </a:fill>
      </a:tcStyle>
    </a:lastCol>
    <a:firstCol>
      <a:tcTxStyle b="on" i="off">
        <a:font>
          <a:latin typeface="Tw Cen MT"/>
          <a:ea typeface="Tw Cen MT"/>
          <a:cs typeface="Tw Cen MT"/>
        </a:font>
        <a:srgbClr val="FFFFFF"/>
      </a:tcTxStyle>
      <a:tcStyle>
        <a:fill>
          <a:solidFill>
            <a:srgbClr val="2DA2BF"/>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2DA2BF"/>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2DA2BF"/>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ibreBaskerville-bold.fntdata"/><Relationship Id="rId61" Type="http://schemas.openxmlformats.org/officeDocument/2006/relationships/font" Target="fonts/LibreBaskerville-regular.fntdata"/><Relationship Id="rId20" Type="http://schemas.openxmlformats.org/officeDocument/2006/relationships/slide" Target="slides/slide15.xml"/><Relationship Id="rId63" Type="http://schemas.openxmlformats.org/officeDocument/2006/relationships/font" Target="fonts/LibreBaskerville-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Ligh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LatoLight-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LatoLight-italic.fntdata"/><Relationship Id="rId14" Type="http://schemas.openxmlformats.org/officeDocument/2006/relationships/slide" Target="slides/slide9.xml"/><Relationship Id="rId58" Type="http://schemas.openxmlformats.org/officeDocument/2006/relationships/font" Target="fonts/Lato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1944239e7_1_2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71944239e7_1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1944239e7_1_2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71944239e7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1944239e7_1_3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71944239e7_1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1944239e7_1_3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71944239e7_1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1944239e7_1_4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71944239e7_1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1944239e7_1_4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71944239e7_1_4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1944239e7_1_4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71944239e7_1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1944239e7_1_4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71944239e7_1_4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1944239e7_1_4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71944239e7_1_4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1944239e7_1_4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71944239e7_1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71944239e7_1_5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71944239e7_1_5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71944239e7_1_5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71944239e7_1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71944239e7_1_5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71944239e7_1_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1f800aad8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71f800aad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71f800aad8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71f800aad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71f800aad8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71f800aad8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71f800aad8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71f800aad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1f800aad8_0_1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71f800aad8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71f800aad8_0_1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71f800aad8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1f800aad8_0_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71f800aad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1f800aad8_0_3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71f800aad8_0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1f800aad8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71f800aad8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1f800aad8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71f800aad8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1f800aad8_0_2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g71f800aad8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71f800aad8_0_2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71f800aad8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71944239e7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71944239e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1944239e7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71944239e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6:notes"/>
          <p:cNvSpPr/>
          <p:nvPr>
            <p:ph idx="2" type="sldImg"/>
          </p:nvPr>
        </p:nvSpPr>
        <p:spPr>
          <a:xfrm>
            <a:off x="-16994187" y="-11796713"/>
            <a:ext cx="22169437" cy="1247140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1" name="Google Shape;971;p16:notes"/>
          <p:cNvSpPr txBox="1"/>
          <p:nvPr>
            <p:ph idx="1" type="body"/>
          </p:nvPr>
        </p:nvSpPr>
        <p:spPr>
          <a:xfrm>
            <a:off x="685800" y="4343400"/>
            <a:ext cx="5464175" cy="40925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85" name="Google Shape;168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6" name="Google Shape;168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7" name="Google Shape;182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8" name="Google Shape;182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0" name="Google Shape;194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41" name="Google Shape;194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1944239e7_1_1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71944239e7_1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1944239e7_1_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71944239e7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b968f5ac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cb968f5a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1944239e7_1_1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71944239e7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1944239e7_1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71944239e7_1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Picture-Martik">
  <p:cSld name="Big-Picture-Martik">
    <p:spTree>
      <p:nvGrpSpPr>
        <p:cNvPr id="15" name="Shape 15"/>
        <p:cNvGrpSpPr/>
        <p:nvPr/>
      </p:nvGrpSpPr>
      <p:grpSpPr>
        <a:xfrm>
          <a:off x="0" y="0"/>
          <a:ext cx="0" cy="0"/>
          <a:chOff x="0" y="0"/>
          <a:chExt cx="0" cy="0"/>
        </a:xfrm>
      </p:grpSpPr>
      <p:sp>
        <p:nvSpPr>
          <p:cNvPr id="16" name="Google Shape;16;p2"/>
          <p:cNvSpPr/>
          <p:nvPr>
            <p:ph idx="2" type="pic"/>
          </p:nvPr>
        </p:nvSpPr>
        <p:spPr>
          <a:xfrm>
            <a:off x="0" y="0"/>
            <a:ext cx="12192000" cy="68580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rgbClr val="252738"/>
        </a:solidFill>
      </p:bgPr>
    </p:bg>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1"/>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9pPr>
          </a:lstStyle>
          <a:p/>
        </p:txBody>
      </p:sp>
      <p:sp>
        <p:nvSpPr>
          <p:cNvPr id="68" name="Google Shape;68;p1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ibre Baskerville"/>
                <a:ea typeface="Libre Baskerville"/>
                <a:cs typeface="Libre Baskerville"/>
                <a:sym typeface="Libre Baskerville"/>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ibre Baskerville"/>
                <a:ea typeface="Libre Baskerville"/>
                <a:cs typeface="Libre Baskerville"/>
                <a:sym typeface="Libre Baskerville"/>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rgbClr val="252738"/>
        </a:solidFill>
      </p:bgPr>
    </p:bg>
    <p:spTree>
      <p:nvGrpSpPr>
        <p:cNvPr id="72" name="Shape 72"/>
        <p:cNvGrpSpPr/>
        <p:nvPr/>
      </p:nvGrpSpPr>
      <p:grpSpPr>
        <a:xfrm>
          <a:off x="0" y="0"/>
          <a:ext cx="0" cy="0"/>
          <a:chOff x="0" y="0"/>
          <a:chExt cx="0" cy="0"/>
        </a:xfrm>
      </p:grpSpPr>
      <p:sp>
        <p:nvSpPr>
          <p:cNvPr id="73" name="Google Shape;73;p1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2"/>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ibre Baskerville"/>
                <a:ea typeface="Libre Baskerville"/>
                <a:cs typeface="Libre Baskerville"/>
                <a:sym typeface="Libre Baskerville"/>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Libre Baskerville"/>
                <a:ea typeface="Libre Baskerville"/>
                <a:cs typeface="Libre Baskerville"/>
                <a:sym typeface="Libre Baskerville"/>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Baskerville"/>
                <a:ea typeface="Libre Baskerville"/>
                <a:cs typeface="Libre Baskerville"/>
                <a:sym typeface="Libre Baskerville"/>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9pPr>
          </a:lstStyle>
          <a:p/>
        </p:txBody>
      </p:sp>
      <p:sp>
        <p:nvSpPr>
          <p:cNvPr id="75" name="Google Shape;75;p12"/>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ibre Baskerville"/>
                <a:ea typeface="Libre Baskerville"/>
                <a:cs typeface="Libre Baskerville"/>
                <a:sym typeface="Libre Baskerville"/>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ibre Baskerville"/>
                <a:ea typeface="Libre Baskerville"/>
                <a:cs typeface="Libre Baskerville"/>
                <a:sym typeface="Libre Baskerville"/>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ibre Baskerville"/>
                <a:ea typeface="Libre Baskerville"/>
                <a:cs typeface="Libre Baskerville"/>
                <a:sym typeface="Libre Baskerville"/>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rgbClr val="252738"/>
        </a:solidFill>
      </p:bgPr>
    </p:bg>
    <p:spTree>
      <p:nvGrpSpPr>
        <p:cNvPr id="79" name="Shape 79"/>
        <p:cNvGrpSpPr/>
        <p:nvPr/>
      </p:nvGrpSpPr>
      <p:grpSpPr>
        <a:xfrm>
          <a:off x="0" y="0"/>
          <a:ext cx="0" cy="0"/>
          <a:chOff x="0" y="0"/>
          <a:chExt cx="0" cy="0"/>
        </a:xfrm>
      </p:grpSpPr>
      <p:sp>
        <p:nvSpPr>
          <p:cNvPr id="80" name="Google Shape;80;p1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3"/>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rgbClr val="252738"/>
        </a:solidFill>
      </p:bgPr>
    </p:bg>
    <p:spTree>
      <p:nvGrpSpPr>
        <p:cNvPr id="85" name="Shape 85"/>
        <p:cNvGrpSpPr/>
        <p:nvPr/>
      </p:nvGrpSpPr>
      <p:grpSpPr>
        <a:xfrm>
          <a:off x="0" y="0"/>
          <a:ext cx="0" cy="0"/>
          <a:chOff x="0" y="0"/>
          <a:chExt cx="0" cy="0"/>
        </a:xfrm>
      </p:grpSpPr>
      <p:sp>
        <p:nvSpPr>
          <p:cNvPr id="86" name="Google Shape;86;p14"/>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4"/>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8" name="Google Shape;88;p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9" name="Google Shape;8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0" name="Google Shape;9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2F2F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Libre Baskerville"/>
                <a:ea typeface="Libre Baskerville"/>
                <a:cs typeface="Libre Baskerville"/>
                <a:sym typeface="Libre Baskerville"/>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ibre Baskerville"/>
                <a:ea typeface="Libre Baskerville"/>
                <a:cs typeface="Libre Baskerville"/>
                <a:sym typeface="Libre Baskerville"/>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1pPr>
            <a:lvl2pPr indent="0" lvl="1"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2pPr>
            <a:lvl3pPr indent="0" lvl="2"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3pPr>
            <a:lvl4pPr indent="0" lvl="3"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4pPr>
            <a:lvl5pPr indent="0" lvl="4"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5pPr>
            <a:lvl6pPr indent="0" lvl="5"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6pPr>
            <a:lvl7pPr indent="0" lvl="6"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7pPr>
            <a:lvl8pPr indent="0" lvl="7"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8pPr>
            <a:lvl9pPr indent="0" lvl="8"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rgbClr val="F2F2F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1pPr>
            <a:lvl2pPr indent="0" lvl="1"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2pPr>
            <a:lvl3pPr indent="0" lvl="2"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3pPr>
            <a:lvl4pPr indent="0" lvl="3"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4pPr>
            <a:lvl5pPr indent="0" lvl="4"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5pPr>
            <a:lvl6pPr indent="0" lvl="5"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6pPr>
            <a:lvl7pPr indent="0" lvl="6"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7pPr>
            <a:lvl8pPr indent="0" lvl="7"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8pPr>
            <a:lvl9pPr indent="0" lvl="8"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
          <p:cNvSpPr/>
          <p:nvPr/>
        </p:nvSpPr>
        <p:spPr>
          <a:xfrm>
            <a:off x="0" y="-162554"/>
            <a:ext cx="12192000" cy="325108"/>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0" name="Google Shape;30;p4"/>
          <p:cNvSpPr/>
          <p:nvPr/>
        </p:nvSpPr>
        <p:spPr>
          <a:xfrm>
            <a:off x="0" y="6695446"/>
            <a:ext cx="12192000" cy="325108"/>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Slide">
  <p:cSld name="1_Default Slide">
    <p:spTree>
      <p:nvGrpSpPr>
        <p:cNvPr id="3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2F2F2"/>
        </a:solid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Libre Baskerville"/>
                <a:ea typeface="Libre Baskerville"/>
                <a:cs typeface="Libre Baskerville"/>
                <a:sym typeface="Libre Baskerville"/>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Libre Baskerville"/>
                <a:ea typeface="Libre Baskerville"/>
                <a:cs typeface="Libre Baskerville"/>
                <a:sym typeface="Libre Baskerville"/>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Libre Baskerville"/>
                <a:ea typeface="Libre Baskerville"/>
                <a:cs typeface="Libre Baskerville"/>
                <a:sym typeface="Libre Baskerville"/>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ibre Baskerville"/>
                <a:ea typeface="Libre Baskerville"/>
                <a:cs typeface="Libre Baskerville"/>
                <a:sym typeface="Libre Baskerville"/>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ibre Baskerville"/>
                <a:ea typeface="Libre Baskerville"/>
                <a:cs typeface="Libre Baskerville"/>
                <a:sym typeface="Libre Baskerville"/>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ibre Baskerville"/>
                <a:ea typeface="Libre Baskerville"/>
                <a:cs typeface="Libre Baskerville"/>
                <a:sym typeface="Libre Baskerville"/>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ibre Baskerville"/>
                <a:ea typeface="Libre Baskerville"/>
                <a:cs typeface="Libre Baskerville"/>
                <a:sym typeface="Libre Baskerville"/>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ibre Baskerville"/>
                <a:ea typeface="Libre Baskerville"/>
                <a:cs typeface="Libre Baskerville"/>
                <a:sym typeface="Libre Baskerville"/>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ibre Baskerville"/>
                <a:ea typeface="Libre Baskerville"/>
                <a:cs typeface="Libre Baskerville"/>
                <a:sym typeface="Libre Baskerville"/>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6"/>
          <p:cNvSpPr/>
          <p:nvPr/>
        </p:nvSpPr>
        <p:spPr>
          <a:xfrm>
            <a:off x="0" y="-162554"/>
            <a:ext cx="12192000" cy="325108"/>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9" name="Google Shape;39;p6"/>
          <p:cNvSpPr/>
          <p:nvPr/>
        </p:nvSpPr>
        <p:spPr>
          <a:xfrm>
            <a:off x="0" y="6695446"/>
            <a:ext cx="12192000" cy="325108"/>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rgbClr val="F2F2F2"/>
        </a:solid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rgbClr val="F2F2F2"/>
        </a:solidFill>
      </p:bgPr>
    </p:bg>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Libre Baskerville"/>
                <a:ea typeface="Libre Baskerville"/>
                <a:cs typeface="Libre Baskerville"/>
                <a:sym typeface="Libre Baskerville"/>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Libre Baskerville"/>
                <a:ea typeface="Libre Baskerville"/>
                <a:cs typeface="Libre Baskerville"/>
                <a:sym typeface="Libre Baskerville"/>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ibre Baskerville"/>
                <a:ea typeface="Libre Baskerville"/>
                <a:cs typeface="Libre Baskerville"/>
                <a:sym typeface="Libre Baskerville"/>
              </a:defRPr>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252738"/>
        </a:solidFill>
      </p:bgPr>
    </p:bg>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252738"/>
        </a:solidFill>
      </p:bgPr>
    </p:bg>
    <p:spTree>
      <p:nvGrpSpPr>
        <p:cNvPr id="61" name="Shape 61"/>
        <p:cNvGrpSpPr/>
        <p:nvPr/>
      </p:nvGrpSpPr>
      <p:grpSpPr>
        <a:xfrm>
          <a:off x="0" y="0"/>
          <a:ext cx="0" cy="0"/>
          <a:chOff x="0" y="0"/>
          <a:chExt cx="0" cy="0"/>
        </a:xfrm>
      </p:grpSpPr>
      <p:sp>
        <p:nvSpPr>
          <p:cNvPr id="62" name="Google Shape;62;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Libre Baskerville"/>
                <a:ea typeface="Libre Baskerville"/>
                <a:cs typeface="Libre Baskerville"/>
                <a:sym typeface="Libre Baskerville"/>
              </a:defRPr>
            </a:lvl1pPr>
            <a:lvl2pPr indent="0" lvl="1" marL="0" marR="0" rtl="0" algn="r">
              <a:spcBef>
                <a:spcPts val="0"/>
              </a:spcBef>
              <a:buNone/>
              <a:defRPr sz="1200">
                <a:solidFill>
                  <a:srgbClr val="888888"/>
                </a:solidFill>
                <a:latin typeface="Libre Baskerville"/>
                <a:ea typeface="Libre Baskerville"/>
                <a:cs typeface="Libre Baskerville"/>
                <a:sym typeface="Libre Baskerville"/>
              </a:defRPr>
            </a:lvl2pPr>
            <a:lvl3pPr indent="0" lvl="2" marL="0" marR="0" rtl="0" algn="r">
              <a:spcBef>
                <a:spcPts val="0"/>
              </a:spcBef>
              <a:buNone/>
              <a:defRPr sz="1200">
                <a:solidFill>
                  <a:srgbClr val="888888"/>
                </a:solidFill>
                <a:latin typeface="Libre Baskerville"/>
                <a:ea typeface="Libre Baskerville"/>
                <a:cs typeface="Libre Baskerville"/>
                <a:sym typeface="Libre Baskerville"/>
              </a:defRPr>
            </a:lvl3pPr>
            <a:lvl4pPr indent="0" lvl="3" marL="0" marR="0" rtl="0" algn="r">
              <a:spcBef>
                <a:spcPts val="0"/>
              </a:spcBef>
              <a:buNone/>
              <a:defRPr sz="1200">
                <a:solidFill>
                  <a:srgbClr val="888888"/>
                </a:solidFill>
                <a:latin typeface="Libre Baskerville"/>
                <a:ea typeface="Libre Baskerville"/>
                <a:cs typeface="Libre Baskerville"/>
                <a:sym typeface="Libre Baskerville"/>
              </a:defRPr>
            </a:lvl4pPr>
            <a:lvl5pPr indent="0" lvl="4" marL="0" marR="0" rtl="0" algn="r">
              <a:spcBef>
                <a:spcPts val="0"/>
              </a:spcBef>
              <a:buNone/>
              <a:defRPr sz="1200">
                <a:solidFill>
                  <a:srgbClr val="888888"/>
                </a:solidFill>
                <a:latin typeface="Libre Baskerville"/>
                <a:ea typeface="Libre Baskerville"/>
                <a:cs typeface="Libre Baskerville"/>
                <a:sym typeface="Libre Baskerville"/>
              </a:defRPr>
            </a:lvl5pPr>
            <a:lvl6pPr indent="0" lvl="5" marL="0" marR="0" rtl="0" algn="r">
              <a:spcBef>
                <a:spcPts val="0"/>
              </a:spcBef>
              <a:buNone/>
              <a:defRPr sz="1200">
                <a:solidFill>
                  <a:srgbClr val="888888"/>
                </a:solidFill>
                <a:latin typeface="Libre Baskerville"/>
                <a:ea typeface="Libre Baskerville"/>
                <a:cs typeface="Libre Baskerville"/>
                <a:sym typeface="Libre Baskerville"/>
              </a:defRPr>
            </a:lvl6pPr>
            <a:lvl7pPr indent="0" lvl="6" marL="0" marR="0" rtl="0" algn="r">
              <a:spcBef>
                <a:spcPts val="0"/>
              </a:spcBef>
              <a:buNone/>
              <a:defRPr sz="1200">
                <a:solidFill>
                  <a:srgbClr val="888888"/>
                </a:solidFill>
                <a:latin typeface="Libre Baskerville"/>
                <a:ea typeface="Libre Baskerville"/>
                <a:cs typeface="Libre Baskerville"/>
                <a:sym typeface="Libre Baskerville"/>
              </a:defRPr>
            </a:lvl7pPr>
            <a:lvl8pPr indent="0" lvl="7" marL="0" marR="0" rtl="0" algn="r">
              <a:spcBef>
                <a:spcPts val="0"/>
              </a:spcBef>
              <a:buNone/>
              <a:defRPr sz="1200">
                <a:solidFill>
                  <a:srgbClr val="888888"/>
                </a:solidFill>
                <a:latin typeface="Libre Baskerville"/>
                <a:ea typeface="Libre Baskerville"/>
                <a:cs typeface="Libre Baskerville"/>
                <a:sym typeface="Libre Baskerville"/>
              </a:defRPr>
            </a:lvl8pPr>
            <a:lvl9pPr indent="0" lvl="8" marL="0" marR="0" rtl="0" algn="r">
              <a:spcBef>
                <a:spcPts val="0"/>
              </a:spcBef>
              <a:buNone/>
              <a:defRPr sz="1200">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1pPr>
            <a:lvl2pPr indent="0" lvl="1"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2pPr>
            <a:lvl3pPr indent="0" lvl="2"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3pPr>
            <a:lvl4pPr indent="0" lvl="3"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4pPr>
            <a:lvl5pPr indent="0" lvl="4"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5pPr>
            <a:lvl6pPr indent="0" lvl="5"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6pPr>
            <a:lvl7pPr indent="0" lvl="6"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7pPr>
            <a:lvl8pPr indent="0" lvl="7"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8pPr>
            <a:lvl9pPr indent="0" lvl="8"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2nO4FjrbKt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utorialesdeelectronicabasica.blogspot.com/2019/03/fracciones-binarias-y-numeros-binario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5"/>
          <p:cNvPicPr preferRelativeResize="0"/>
          <p:nvPr/>
        </p:nvPicPr>
        <p:blipFill>
          <a:blip r:embed="rId3">
            <a:alphaModFix/>
          </a:blip>
          <a:stretch>
            <a:fillRect/>
          </a:stretch>
        </p:blipFill>
        <p:spPr>
          <a:xfrm>
            <a:off x="0" y="-7650"/>
            <a:ext cx="12191999" cy="6873300"/>
          </a:xfrm>
          <a:prstGeom prst="rect">
            <a:avLst/>
          </a:prstGeom>
          <a:noFill/>
          <a:ln>
            <a:noFill/>
          </a:ln>
        </p:spPr>
      </p:pic>
      <p:sp>
        <p:nvSpPr>
          <p:cNvPr id="96" name="Google Shape;96;p15"/>
          <p:cNvSpPr/>
          <p:nvPr/>
        </p:nvSpPr>
        <p:spPr>
          <a:xfrm>
            <a:off x="-12" y="-7651"/>
            <a:ext cx="12188700" cy="6873300"/>
          </a:xfrm>
          <a:prstGeom prst="rect">
            <a:avLst/>
          </a:prstGeom>
          <a:gradFill>
            <a:gsLst>
              <a:gs pos="0">
                <a:srgbClr val="000000">
                  <a:alpha val="62745"/>
                </a:srgbClr>
              </a:gs>
              <a:gs pos="100000">
                <a:srgbClr val="3B1F4D">
                  <a:alpha val="62745"/>
                </a:srgbClr>
              </a:gs>
            </a:gsLst>
            <a:lin ang="371964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ibre Baskerville"/>
              <a:ea typeface="Libre Baskerville"/>
              <a:cs typeface="Libre Baskerville"/>
              <a:sym typeface="Libre Baskerville"/>
            </a:endParaRPr>
          </a:p>
        </p:txBody>
      </p:sp>
      <p:sp>
        <p:nvSpPr>
          <p:cNvPr id="97" name="Google Shape;97;p15"/>
          <p:cNvSpPr/>
          <p:nvPr/>
        </p:nvSpPr>
        <p:spPr>
          <a:xfrm>
            <a:off x="1758000" y="1792175"/>
            <a:ext cx="8672700" cy="3339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7200">
                <a:solidFill>
                  <a:schemeClr val="lt1"/>
                </a:solidFill>
              </a:rPr>
              <a:t>Organización</a:t>
            </a:r>
            <a:endParaRPr sz="7200">
              <a:solidFill>
                <a:schemeClr val="lt1"/>
              </a:solidFill>
            </a:endParaRPr>
          </a:p>
          <a:p>
            <a:pPr indent="0" lvl="0" marL="0" marR="0" rtl="0" algn="l">
              <a:spcBef>
                <a:spcPts val="0"/>
              </a:spcBef>
              <a:spcAft>
                <a:spcPts val="0"/>
              </a:spcAft>
              <a:buNone/>
            </a:pPr>
            <a:r>
              <a:rPr lang="en-US" sz="7200">
                <a:solidFill>
                  <a:schemeClr val="lt1"/>
                </a:solidFill>
              </a:rPr>
              <a:t>de computadoras</a:t>
            </a:r>
            <a:endParaRPr sz="7200">
              <a:solidFill>
                <a:schemeClr val="lt1"/>
              </a:solidFill>
            </a:endParaRPr>
          </a:p>
          <a:p>
            <a:pPr indent="0" lvl="0" marL="0" marR="0" rtl="0" algn="l">
              <a:spcBef>
                <a:spcPts val="0"/>
              </a:spcBef>
              <a:spcAft>
                <a:spcPts val="0"/>
              </a:spcAft>
              <a:buNone/>
            </a:pPr>
            <a:r>
              <a:rPr i="1" lang="en-US" sz="4200">
                <a:solidFill>
                  <a:schemeClr val="lt1"/>
                </a:solidFill>
                <a:latin typeface="Libre Baskerville"/>
                <a:ea typeface="Libre Baskerville"/>
                <a:cs typeface="Libre Baskerville"/>
                <a:sym typeface="Libre Baskerville"/>
              </a:rPr>
              <a:t>Genaro Camele</a:t>
            </a:r>
            <a:endParaRPr b="0" i="0" sz="4200" u="none" cap="none" strike="noStrike">
              <a:solidFill>
                <a:schemeClr val="lt1"/>
              </a:solidFill>
              <a:latin typeface="Libre Baskerville"/>
              <a:ea typeface="Libre Baskerville"/>
              <a:cs typeface="Libre Baskerville"/>
              <a:sym typeface="Libre Baskerville"/>
            </a:endParaRPr>
          </a:p>
        </p:txBody>
      </p:sp>
      <p:grpSp>
        <p:nvGrpSpPr>
          <p:cNvPr id="98" name="Google Shape;98;p15"/>
          <p:cNvGrpSpPr/>
          <p:nvPr/>
        </p:nvGrpSpPr>
        <p:grpSpPr>
          <a:xfrm>
            <a:off x="1269241" y="982639"/>
            <a:ext cx="3384646" cy="4954137"/>
            <a:chOff x="1269241" y="982639"/>
            <a:chExt cx="3384646" cy="4954137"/>
          </a:xfrm>
        </p:grpSpPr>
        <p:cxnSp>
          <p:nvCxnSpPr>
            <p:cNvPr id="99" name="Google Shape;99;p15"/>
            <p:cNvCxnSpPr/>
            <p:nvPr/>
          </p:nvCxnSpPr>
          <p:spPr>
            <a:xfrm>
              <a:off x="1282890" y="982639"/>
              <a:ext cx="0" cy="4954137"/>
            </a:xfrm>
            <a:prstGeom prst="straightConnector1">
              <a:avLst/>
            </a:prstGeom>
            <a:noFill/>
            <a:ln cap="flat" cmpd="sng" w="38100">
              <a:solidFill>
                <a:schemeClr val="lt1"/>
              </a:solidFill>
              <a:prstDash val="solid"/>
              <a:miter lim="800000"/>
              <a:headEnd len="sm" w="sm" type="none"/>
              <a:tailEnd len="sm" w="sm" type="none"/>
            </a:ln>
          </p:spPr>
        </p:cxnSp>
        <p:cxnSp>
          <p:nvCxnSpPr>
            <p:cNvPr id="100" name="Google Shape;100;p15"/>
            <p:cNvCxnSpPr/>
            <p:nvPr/>
          </p:nvCxnSpPr>
          <p:spPr>
            <a:xfrm>
              <a:off x="1269242" y="5923128"/>
              <a:ext cx="3384645" cy="0"/>
            </a:xfrm>
            <a:prstGeom prst="straightConnector1">
              <a:avLst/>
            </a:prstGeom>
            <a:noFill/>
            <a:ln cap="flat" cmpd="sng" w="38100">
              <a:solidFill>
                <a:schemeClr val="lt1"/>
              </a:solidFill>
              <a:prstDash val="solid"/>
              <a:miter lim="800000"/>
              <a:headEnd len="sm" w="sm" type="none"/>
              <a:tailEnd len="sm" w="sm" type="none"/>
            </a:ln>
          </p:spPr>
        </p:cxnSp>
        <p:cxnSp>
          <p:nvCxnSpPr>
            <p:cNvPr id="101" name="Google Shape;101;p15"/>
            <p:cNvCxnSpPr/>
            <p:nvPr/>
          </p:nvCxnSpPr>
          <p:spPr>
            <a:xfrm>
              <a:off x="4640238" y="982639"/>
              <a:ext cx="0" cy="559558"/>
            </a:xfrm>
            <a:prstGeom prst="straightConnector1">
              <a:avLst/>
            </a:prstGeom>
            <a:noFill/>
            <a:ln cap="flat" cmpd="sng" w="38100">
              <a:solidFill>
                <a:schemeClr val="lt1"/>
              </a:solidFill>
              <a:prstDash val="solid"/>
              <a:miter lim="800000"/>
              <a:headEnd len="sm" w="sm" type="none"/>
              <a:tailEnd len="sm" w="sm" type="none"/>
            </a:ln>
          </p:spPr>
        </p:cxnSp>
        <p:cxnSp>
          <p:nvCxnSpPr>
            <p:cNvPr id="102" name="Google Shape;102;p15"/>
            <p:cNvCxnSpPr/>
            <p:nvPr/>
          </p:nvCxnSpPr>
          <p:spPr>
            <a:xfrm>
              <a:off x="4640238" y="5377218"/>
              <a:ext cx="0" cy="559558"/>
            </a:xfrm>
            <a:prstGeom prst="straightConnector1">
              <a:avLst/>
            </a:prstGeom>
            <a:noFill/>
            <a:ln cap="flat" cmpd="sng" w="38100">
              <a:solidFill>
                <a:schemeClr val="lt1"/>
              </a:solidFill>
              <a:prstDash val="solid"/>
              <a:miter lim="800000"/>
              <a:headEnd len="sm" w="sm" type="none"/>
              <a:tailEnd len="sm" w="sm" type="none"/>
            </a:ln>
          </p:spPr>
        </p:cxnSp>
        <p:cxnSp>
          <p:nvCxnSpPr>
            <p:cNvPr id="103" name="Google Shape;103;p15"/>
            <p:cNvCxnSpPr/>
            <p:nvPr/>
          </p:nvCxnSpPr>
          <p:spPr>
            <a:xfrm>
              <a:off x="1269241" y="996287"/>
              <a:ext cx="3384645" cy="0"/>
            </a:xfrm>
            <a:prstGeom prst="straightConnector1">
              <a:avLst/>
            </a:prstGeom>
            <a:noFill/>
            <a:ln cap="flat" cmpd="sng" w="38100">
              <a:solidFill>
                <a:schemeClr val="lt1"/>
              </a:solidFill>
              <a:prstDash val="solid"/>
              <a:miter lim="800000"/>
              <a:headEnd len="sm" w="sm" type="none"/>
              <a:tailEnd len="sm" w="sm"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24" name="Shape 324"/>
        <p:cNvGrpSpPr/>
        <p:nvPr/>
      </p:nvGrpSpPr>
      <p:grpSpPr>
        <a:xfrm>
          <a:off x="0" y="0"/>
          <a:ext cx="0" cy="0"/>
          <a:chOff x="0" y="0"/>
          <a:chExt cx="0" cy="0"/>
        </a:xfrm>
      </p:grpSpPr>
      <p:sp>
        <p:nvSpPr>
          <p:cNvPr id="325" name="Google Shape;325;p24"/>
          <p:cNvSpPr txBox="1"/>
          <p:nvPr>
            <p:ph type="ctrTitle"/>
          </p:nvPr>
        </p:nvSpPr>
        <p:spPr>
          <a:xfrm>
            <a:off x="2200500" y="2514025"/>
            <a:ext cx="7791000" cy="1431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52738"/>
              </a:buClr>
              <a:buSzPts val="6000"/>
              <a:buFont typeface="Arial"/>
              <a:buNone/>
            </a:pPr>
            <a:r>
              <a:rPr lang="en-US" sz="5000">
                <a:solidFill>
                  <a:srgbClr val="252738"/>
                </a:solidFill>
              </a:rPr>
              <a:t>Binario - Operaciones aritméticas</a:t>
            </a:r>
            <a:endParaRPr sz="5000"/>
          </a:p>
        </p:txBody>
      </p:sp>
      <p:grpSp>
        <p:nvGrpSpPr>
          <p:cNvPr id="326" name="Google Shape;326;p24"/>
          <p:cNvGrpSpPr/>
          <p:nvPr/>
        </p:nvGrpSpPr>
        <p:grpSpPr>
          <a:xfrm>
            <a:off x="2490160" y="2035835"/>
            <a:ext cx="1345852" cy="2387719"/>
            <a:chOff x="1406105" y="1846054"/>
            <a:chExt cx="1345852" cy="2387719"/>
          </a:xfrm>
        </p:grpSpPr>
        <p:sp>
          <p:nvSpPr>
            <p:cNvPr id="327" name="Google Shape;327;p24"/>
            <p:cNvSpPr/>
            <p:nvPr/>
          </p:nvSpPr>
          <p:spPr>
            <a:xfrm>
              <a:off x="1411857" y="18460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28" name="Google Shape;328;p24"/>
            <p:cNvSpPr/>
            <p:nvPr/>
          </p:nvSpPr>
          <p:spPr>
            <a:xfrm>
              <a:off x="1406105" y="1846054"/>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29" name="Google Shape;329;p24"/>
            <p:cNvSpPr/>
            <p:nvPr/>
          </p:nvSpPr>
          <p:spPr>
            <a:xfrm>
              <a:off x="1406105" y="4043873"/>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grpSp>
        <p:nvGrpSpPr>
          <p:cNvPr id="330" name="Google Shape;330;p24"/>
          <p:cNvGrpSpPr/>
          <p:nvPr/>
        </p:nvGrpSpPr>
        <p:grpSpPr>
          <a:xfrm>
            <a:off x="8373374" y="2035835"/>
            <a:ext cx="1340100" cy="2387719"/>
            <a:chOff x="8373374" y="2035835"/>
            <a:chExt cx="1340100" cy="2387719"/>
          </a:xfrm>
        </p:grpSpPr>
        <p:sp>
          <p:nvSpPr>
            <p:cNvPr id="331" name="Google Shape;331;p24"/>
            <p:cNvSpPr/>
            <p:nvPr/>
          </p:nvSpPr>
          <p:spPr>
            <a:xfrm>
              <a:off x="8373374" y="2035835"/>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332" name="Google Shape;332;p24"/>
            <p:cNvSpPr/>
            <p:nvPr/>
          </p:nvSpPr>
          <p:spPr>
            <a:xfrm>
              <a:off x="9489057" y="2035835"/>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333" name="Google Shape;333;p24"/>
            <p:cNvSpPr/>
            <p:nvPr/>
          </p:nvSpPr>
          <p:spPr>
            <a:xfrm>
              <a:off x="8373374" y="42336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143825" y="1401100"/>
            <a:ext cx="10605000" cy="8598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150000"/>
              </a:lnSpc>
              <a:spcBef>
                <a:spcPts val="0"/>
              </a:spcBef>
              <a:spcAft>
                <a:spcPts val="0"/>
              </a:spcAft>
              <a:buSzPts val="1800"/>
              <a:buChar char="●"/>
            </a:pPr>
            <a:r>
              <a:rPr lang="en-US" sz="1800"/>
              <a:t>La suma es </a:t>
            </a:r>
            <a:r>
              <a:rPr b="1" lang="en-US" sz="1800"/>
              <a:t>posicional</a:t>
            </a:r>
            <a:endParaRPr b="1" sz="1800"/>
          </a:p>
          <a:p>
            <a:pPr indent="-342900" lvl="0" marL="457200" marR="0" rtl="0" algn="l">
              <a:lnSpc>
                <a:spcPct val="150000"/>
              </a:lnSpc>
              <a:spcBef>
                <a:spcPts val="0"/>
              </a:spcBef>
              <a:spcAft>
                <a:spcPts val="0"/>
              </a:spcAft>
              <a:buSzPts val="1800"/>
              <a:buChar char="●"/>
            </a:pPr>
            <a:r>
              <a:rPr lang="en-US" sz="1800"/>
              <a:t>Si la suma supera el máximo número representable se genera un </a:t>
            </a:r>
            <a:r>
              <a:rPr b="1" lang="en-US" sz="1800"/>
              <a:t>acarreo</a:t>
            </a:r>
            <a:r>
              <a:rPr lang="en-US" sz="1800"/>
              <a:t> (o, en inglés, </a:t>
            </a:r>
            <a:r>
              <a:rPr b="1" i="1" lang="en-US" sz="1800"/>
              <a:t>carry</a:t>
            </a:r>
            <a:r>
              <a:rPr lang="en-US" sz="1800"/>
              <a:t>) como en el sistema decimal</a:t>
            </a:r>
            <a:endParaRPr sz="1800"/>
          </a:p>
        </p:txBody>
      </p:sp>
      <p:sp>
        <p:nvSpPr>
          <p:cNvPr id="339" name="Google Shape;339;p25"/>
          <p:cNvSpPr txBox="1"/>
          <p:nvPr>
            <p:ph type="title"/>
          </p:nvPr>
        </p:nvSpPr>
        <p:spPr>
          <a:xfrm>
            <a:off x="3132300" y="337975"/>
            <a:ext cx="59274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Suma</a:t>
            </a:r>
            <a:endParaRPr/>
          </a:p>
        </p:txBody>
      </p:sp>
      <p:sp>
        <p:nvSpPr>
          <p:cNvPr id="340" name="Google Shape;340;p25"/>
          <p:cNvSpPr txBox="1"/>
          <p:nvPr/>
        </p:nvSpPr>
        <p:spPr>
          <a:xfrm>
            <a:off x="6693074" y="3259100"/>
            <a:ext cx="37995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0          1            0           1</a:t>
            </a:r>
            <a:endParaRPr b="1" sz="2400">
              <a:latin typeface="Libre Baskerville"/>
              <a:ea typeface="Libre Baskerville"/>
              <a:cs typeface="Libre Baskerville"/>
              <a:sym typeface="Libre Baskerville"/>
            </a:endParaRPr>
          </a:p>
        </p:txBody>
      </p:sp>
      <p:cxnSp>
        <p:nvCxnSpPr>
          <p:cNvPr id="341" name="Google Shape;341;p25"/>
          <p:cNvCxnSpPr/>
          <p:nvPr/>
        </p:nvCxnSpPr>
        <p:spPr>
          <a:xfrm flipH="1">
            <a:off x="6345450" y="5094650"/>
            <a:ext cx="4479000" cy="13500"/>
          </a:xfrm>
          <a:prstGeom prst="straightConnector1">
            <a:avLst/>
          </a:prstGeom>
          <a:noFill/>
          <a:ln cap="flat" cmpd="sng" w="9525">
            <a:solidFill>
              <a:schemeClr val="dk2"/>
            </a:solidFill>
            <a:prstDash val="solid"/>
            <a:round/>
            <a:headEnd len="med" w="med" type="none"/>
            <a:tailEnd len="med" w="med" type="none"/>
          </a:ln>
        </p:spPr>
      </p:cxnSp>
      <p:sp>
        <p:nvSpPr>
          <p:cNvPr id="342" name="Google Shape;342;p25"/>
          <p:cNvSpPr txBox="1"/>
          <p:nvPr/>
        </p:nvSpPr>
        <p:spPr>
          <a:xfrm>
            <a:off x="6147925" y="3749050"/>
            <a:ext cx="417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a:t>
            </a:r>
            <a:endParaRPr sz="2400">
              <a:latin typeface="Libre Baskerville"/>
              <a:ea typeface="Libre Baskerville"/>
              <a:cs typeface="Libre Baskerville"/>
              <a:sym typeface="Libre Baskerville"/>
            </a:endParaRPr>
          </a:p>
        </p:txBody>
      </p:sp>
      <p:sp>
        <p:nvSpPr>
          <p:cNvPr id="343" name="Google Shape;343;p25"/>
          <p:cNvSpPr txBox="1"/>
          <p:nvPr/>
        </p:nvSpPr>
        <p:spPr>
          <a:xfrm>
            <a:off x="6693074" y="4325900"/>
            <a:ext cx="37995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0          1            1            1</a:t>
            </a:r>
            <a:endParaRPr b="1" sz="2400">
              <a:latin typeface="Libre Baskerville"/>
              <a:ea typeface="Libre Baskerville"/>
              <a:cs typeface="Libre Baskerville"/>
              <a:sym typeface="Libre Baskerville"/>
            </a:endParaRPr>
          </a:p>
        </p:txBody>
      </p:sp>
      <p:grpSp>
        <p:nvGrpSpPr>
          <p:cNvPr id="344" name="Google Shape;344;p25"/>
          <p:cNvGrpSpPr/>
          <p:nvPr/>
        </p:nvGrpSpPr>
        <p:grpSpPr>
          <a:xfrm>
            <a:off x="8928475" y="2730600"/>
            <a:ext cx="1314675" cy="441050"/>
            <a:chOff x="6431650" y="2383875"/>
            <a:chExt cx="1314675" cy="441050"/>
          </a:xfrm>
        </p:grpSpPr>
        <p:grpSp>
          <p:nvGrpSpPr>
            <p:cNvPr id="345" name="Google Shape;345;p25"/>
            <p:cNvGrpSpPr/>
            <p:nvPr/>
          </p:nvGrpSpPr>
          <p:grpSpPr>
            <a:xfrm>
              <a:off x="6724750" y="2487165"/>
              <a:ext cx="1021575" cy="337760"/>
              <a:chOff x="6724750" y="2487165"/>
              <a:chExt cx="1021575" cy="337760"/>
            </a:xfrm>
          </p:grpSpPr>
          <p:sp>
            <p:nvSpPr>
              <p:cNvPr id="346" name="Google Shape;346;p25"/>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347" name="Google Shape;347;p25"/>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348" name="Google Shape;348;p25"/>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349" name="Google Shape;349;p25"/>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grpSp>
        <p:nvGrpSpPr>
          <p:cNvPr id="350" name="Google Shape;350;p25"/>
          <p:cNvGrpSpPr/>
          <p:nvPr/>
        </p:nvGrpSpPr>
        <p:grpSpPr>
          <a:xfrm>
            <a:off x="7785475" y="2730600"/>
            <a:ext cx="1314675" cy="441050"/>
            <a:chOff x="6431650" y="2383875"/>
            <a:chExt cx="1314675" cy="441050"/>
          </a:xfrm>
        </p:grpSpPr>
        <p:grpSp>
          <p:nvGrpSpPr>
            <p:cNvPr id="351" name="Google Shape;351;p25"/>
            <p:cNvGrpSpPr/>
            <p:nvPr/>
          </p:nvGrpSpPr>
          <p:grpSpPr>
            <a:xfrm>
              <a:off x="6724750" y="2487165"/>
              <a:ext cx="1021575" cy="337760"/>
              <a:chOff x="6724750" y="2487165"/>
              <a:chExt cx="1021575" cy="337760"/>
            </a:xfrm>
          </p:grpSpPr>
          <p:sp>
            <p:nvSpPr>
              <p:cNvPr id="352" name="Google Shape;352;p25"/>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353" name="Google Shape;353;p25"/>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354" name="Google Shape;354;p25"/>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355" name="Google Shape;355;p25"/>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grpSp>
        <p:nvGrpSpPr>
          <p:cNvPr id="356" name="Google Shape;356;p25"/>
          <p:cNvGrpSpPr/>
          <p:nvPr/>
        </p:nvGrpSpPr>
        <p:grpSpPr>
          <a:xfrm>
            <a:off x="6566275" y="2730600"/>
            <a:ext cx="1314675" cy="441050"/>
            <a:chOff x="6431650" y="2383875"/>
            <a:chExt cx="1314675" cy="441050"/>
          </a:xfrm>
        </p:grpSpPr>
        <p:grpSp>
          <p:nvGrpSpPr>
            <p:cNvPr id="357" name="Google Shape;357;p25"/>
            <p:cNvGrpSpPr/>
            <p:nvPr/>
          </p:nvGrpSpPr>
          <p:grpSpPr>
            <a:xfrm>
              <a:off x="6724750" y="2487165"/>
              <a:ext cx="1021575" cy="337760"/>
              <a:chOff x="6724750" y="2487165"/>
              <a:chExt cx="1021575" cy="337760"/>
            </a:xfrm>
          </p:grpSpPr>
          <p:sp>
            <p:nvSpPr>
              <p:cNvPr id="358" name="Google Shape;358;p25"/>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359" name="Google Shape;359;p25"/>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360" name="Google Shape;360;p25"/>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361" name="Google Shape;361;p25"/>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sp>
        <p:nvSpPr>
          <p:cNvPr id="362" name="Google Shape;362;p25"/>
          <p:cNvSpPr txBox="1"/>
          <p:nvPr/>
        </p:nvSpPr>
        <p:spPr>
          <a:xfrm>
            <a:off x="1382250" y="3259100"/>
            <a:ext cx="21759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a:t>
            </a:r>
            <a:endParaRPr b="1" sz="2400">
              <a:latin typeface="Libre Baskerville"/>
              <a:ea typeface="Libre Baskerville"/>
              <a:cs typeface="Libre Baskerville"/>
              <a:sym typeface="Libre Baskerville"/>
            </a:endParaRPr>
          </a:p>
        </p:txBody>
      </p:sp>
      <p:sp>
        <p:nvSpPr>
          <p:cNvPr id="363" name="Google Shape;363;p25"/>
          <p:cNvSpPr txBox="1"/>
          <p:nvPr/>
        </p:nvSpPr>
        <p:spPr>
          <a:xfrm>
            <a:off x="966325" y="3749050"/>
            <a:ext cx="417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a:t>
            </a:r>
            <a:endParaRPr sz="2400">
              <a:latin typeface="Libre Baskerville"/>
              <a:ea typeface="Libre Baskerville"/>
              <a:cs typeface="Libre Baskerville"/>
              <a:sym typeface="Libre Baskerville"/>
            </a:endParaRPr>
          </a:p>
        </p:txBody>
      </p:sp>
      <p:sp>
        <p:nvSpPr>
          <p:cNvPr id="364" name="Google Shape;364;p25"/>
          <p:cNvSpPr txBox="1"/>
          <p:nvPr/>
        </p:nvSpPr>
        <p:spPr>
          <a:xfrm>
            <a:off x="1382250" y="4325900"/>
            <a:ext cx="21759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a:t>
            </a:r>
            <a:r>
              <a:rPr lang="en-US" sz="2400">
                <a:latin typeface="Libre Baskerville"/>
                <a:ea typeface="Libre Baskerville"/>
                <a:cs typeface="Libre Baskerville"/>
                <a:sym typeface="Libre Baskerville"/>
              </a:rPr>
              <a:t>           1</a:t>
            </a:r>
            <a:endParaRPr b="1" sz="2400">
              <a:latin typeface="Libre Baskerville"/>
              <a:ea typeface="Libre Baskerville"/>
              <a:cs typeface="Libre Baskerville"/>
              <a:sym typeface="Libre Baskerville"/>
            </a:endParaRPr>
          </a:p>
        </p:txBody>
      </p:sp>
      <p:sp>
        <p:nvSpPr>
          <p:cNvPr id="365" name="Google Shape;365;p25"/>
          <p:cNvSpPr txBox="1"/>
          <p:nvPr/>
        </p:nvSpPr>
        <p:spPr>
          <a:xfrm>
            <a:off x="1661400" y="5213050"/>
            <a:ext cx="4701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 </a:t>
            </a:r>
            <a:r>
              <a:rPr lang="en-US" sz="2400">
                <a:solidFill>
                  <a:srgbClr val="38761D"/>
                </a:solidFill>
                <a:latin typeface="Libre Baskerville"/>
                <a:ea typeface="Libre Baskerville"/>
                <a:cs typeface="Libre Baskerville"/>
                <a:sym typeface="Libre Baskerville"/>
              </a:rPr>
              <a:t>1</a:t>
            </a:r>
            <a:endParaRPr b="1" sz="2400">
              <a:solidFill>
                <a:srgbClr val="38761D"/>
              </a:solidFill>
              <a:latin typeface="Libre Baskerville"/>
              <a:ea typeface="Libre Baskerville"/>
              <a:cs typeface="Libre Baskerville"/>
              <a:sym typeface="Libre Baskerville"/>
            </a:endParaRPr>
          </a:p>
        </p:txBody>
      </p:sp>
      <p:grpSp>
        <p:nvGrpSpPr>
          <p:cNvPr id="366" name="Google Shape;366;p25"/>
          <p:cNvGrpSpPr/>
          <p:nvPr/>
        </p:nvGrpSpPr>
        <p:grpSpPr>
          <a:xfrm>
            <a:off x="1765675" y="2730600"/>
            <a:ext cx="1314675" cy="441050"/>
            <a:chOff x="6431650" y="2383875"/>
            <a:chExt cx="1314675" cy="441050"/>
          </a:xfrm>
        </p:grpSpPr>
        <p:grpSp>
          <p:nvGrpSpPr>
            <p:cNvPr id="367" name="Google Shape;367;p25"/>
            <p:cNvGrpSpPr/>
            <p:nvPr/>
          </p:nvGrpSpPr>
          <p:grpSpPr>
            <a:xfrm>
              <a:off x="6724750" y="2487165"/>
              <a:ext cx="1021575" cy="337760"/>
              <a:chOff x="6724750" y="2487165"/>
              <a:chExt cx="1021575" cy="337760"/>
            </a:xfrm>
          </p:grpSpPr>
          <p:sp>
            <p:nvSpPr>
              <p:cNvPr id="368" name="Google Shape;368;p25"/>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369" name="Google Shape;369;p25"/>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370" name="Google Shape;370;p25"/>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371" name="Google Shape;371;p25"/>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cxnSp>
        <p:nvCxnSpPr>
          <p:cNvPr id="372" name="Google Shape;372;p25"/>
          <p:cNvCxnSpPr/>
          <p:nvPr/>
        </p:nvCxnSpPr>
        <p:spPr>
          <a:xfrm flipH="1">
            <a:off x="1316325" y="5099075"/>
            <a:ext cx="2286600" cy="9000"/>
          </a:xfrm>
          <a:prstGeom prst="straightConnector1">
            <a:avLst/>
          </a:prstGeom>
          <a:noFill/>
          <a:ln cap="flat" cmpd="sng" w="9525">
            <a:solidFill>
              <a:schemeClr val="dk2"/>
            </a:solidFill>
            <a:prstDash val="solid"/>
            <a:round/>
            <a:headEnd len="med" w="med" type="none"/>
            <a:tailEnd len="med" w="med" type="none"/>
          </a:ln>
        </p:spPr>
      </p:cxnSp>
      <p:sp>
        <p:nvSpPr>
          <p:cNvPr id="373" name="Google Shape;373;p25"/>
          <p:cNvSpPr txBox="1"/>
          <p:nvPr/>
        </p:nvSpPr>
        <p:spPr>
          <a:xfrm>
            <a:off x="2880600" y="5213050"/>
            <a:ext cx="4701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0</a:t>
            </a:r>
            <a:endParaRPr b="1" sz="2400">
              <a:solidFill>
                <a:srgbClr val="38761D"/>
              </a:solidFill>
              <a:latin typeface="Libre Baskerville"/>
              <a:ea typeface="Libre Baskerville"/>
              <a:cs typeface="Libre Baskerville"/>
              <a:sym typeface="Libre Baskerville"/>
            </a:endParaRPr>
          </a:p>
        </p:txBody>
      </p:sp>
      <p:sp>
        <p:nvSpPr>
          <p:cNvPr id="374" name="Google Shape;374;p25"/>
          <p:cNvSpPr txBox="1"/>
          <p:nvPr/>
        </p:nvSpPr>
        <p:spPr>
          <a:xfrm>
            <a:off x="10119600" y="5213050"/>
            <a:ext cx="4701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0</a:t>
            </a:r>
            <a:endParaRPr b="1" sz="2400">
              <a:solidFill>
                <a:srgbClr val="38761D"/>
              </a:solidFill>
              <a:latin typeface="Libre Baskerville"/>
              <a:ea typeface="Libre Baskerville"/>
              <a:cs typeface="Libre Baskerville"/>
              <a:sym typeface="Libre Baskerville"/>
            </a:endParaRPr>
          </a:p>
        </p:txBody>
      </p:sp>
      <p:sp>
        <p:nvSpPr>
          <p:cNvPr id="375" name="Google Shape;375;p25"/>
          <p:cNvSpPr txBox="1"/>
          <p:nvPr/>
        </p:nvSpPr>
        <p:spPr>
          <a:xfrm>
            <a:off x="8976600" y="5213050"/>
            <a:ext cx="4701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0</a:t>
            </a:r>
            <a:endParaRPr b="1" sz="2400">
              <a:solidFill>
                <a:srgbClr val="38761D"/>
              </a:solidFill>
              <a:latin typeface="Libre Baskerville"/>
              <a:ea typeface="Libre Baskerville"/>
              <a:cs typeface="Libre Baskerville"/>
              <a:sym typeface="Libre Baskerville"/>
            </a:endParaRPr>
          </a:p>
        </p:txBody>
      </p:sp>
      <p:sp>
        <p:nvSpPr>
          <p:cNvPr id="376" name="Google Shape;376;p25"/>
          <p:cNvSpPr txBox="1"/>
          <p:nvPr/>
        </p:nvSpPr>
        <p:spPr>
          <a:xfrm>
            <a:off x="7757400" y="5213050"/>
            <a:ext cx="4176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1</a:t>
            </a:r>
            <a:endParaRPr b="1" sz="2400">
              <a:solidFill>
                <a:srgbClr val="38761D"/>
              </a:solidFill>
              <a:latin typeface="Libre Baskerville"/>
              <a:ea typeface="Libre Baskerville"/>
              <a:cs typeface="Libre Baskerville"/>
              <a:sym typeface="Libre Baskerville"/>
            </a:endParaRPr>
          </a:p>
        </p:txBody>
      </p:sp>
      <p:sp>
        <p:nvSpPr>
          <p:cNvPr id="377" name="Google Shape;377;p25"/>
          <p:cNvSpPr txBox="1"/>
          <p:nvPr/>
        </p:nvSpPr>
        <p:spPr>
          <a:xfrm>
            <a:off x="6766800" y="5213050"/>
            <a:ext cx="4176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1</a:t>
            </a:r>
            <a:endParaRPr b="1" sz="2400">
              <a:solidFill>
                <a:srgbClr val="38761D"/>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ph type="title"/>
          </p:nvPr>
        </p:nvSpPr>
        <p:spPr>
          <a:xfrm>
            <a:off x="161600" y="1183650"/>
            <a:ext cx="10605000" cy="17706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150000"/>
              </a:lnSpc>
              <a:spcBef>
                <a:spcPts val="0"/>
              </a:spcBef>
              <a:spcAft>
                <a:spcPts val="0"/>
              </a:spcAft>
              <a:buSzPts val="1800"/>
              <a:buChar char="●"/>
            </a:pPr>
            <a:r>
              <a:rPr lang="en-US" sz="1800"/>
              <a:t>Vamos a ver dos </a:t>
            </a:r>
            <a:r>
              <a:rPr b="1" lang="en-US" sz="1800"/>
              <a:t>flags</a:t>
            </a:r>
            <a:r>
              <a:rPr lang="en-US" sz="1800"/>
              <a:t> en las operaciones de suma: </a:t>
            </a:r>
            <a:r>
              <a:rPr b="1" lang="en-US" sz="1800"/>
              <a:t>C</a:t>
            </a:r>
            <a:r>
              <a:rPr lang="en-US" sz="1800"/>
              <a:t> (Carry) y </a:t>
            </a:r>
            <a:r>
              <a:rPr b="1" lang="en-US" sz="1800"/>
              <a:t>Z </a:t>
            </a:r>
            <a:r>
              <a:rPr lang="en-US" sz="1800"/>
              <a:t>(Zero).</a:t>
            </a:r>
            <a:endParaRPr sz="1800"/>
          </a:p>
          <a:p>
            <a:pPr indent="-342900" lvl="1" marL="914400" marR="0" rtl="0" algn="l">
              <a:lnSpc>
                <a:spcPct val="150000"/>
              </a:lnSpc>
              <a:spcBef>
                <a:spcPts val="0"/>
              </a:spcBef>
              <a:spcAft>
                <a:spcPts val="0"/>
              </a:spcAft>
              <a:buSzPts val="1800"/>
              <a:buChar char="○"/>
            </a:pPr>
            <a:r>
              <a:rPr lang="en-US"/>
              <a:t>Carry: es </a:t>
            </a:r>
            <a:r>
              <a:rPr b="1" lang="en-US"/>
              <a:t>1 </a:t>
            </a:r>
            <a:r>
              <a:rPr lang="en-US"/>
              <a:t>si el resultado de la suma supera el límite máximo</a:t>
            </a:r>
            <a:endParaRPr/>
          </a:p>
          <a:p>
            <a:pPr indent="-342900" lvl="1" marL="914400" marR="0" rtl="0" algn="l">
              <a:lnSpc>
                <a:spcPct val="150000"/>
              </a:lnSpc>
              <a:spcBef>
                <a:spcPts val="0"/>
              </a:spcBef>
              <a:spcAft>
                <a:spcPts val="0"/>
              </a:spcAft>
              <a:buSzPts val="1800"/>
              <a:buChar char="○"/>
            </a:pPr>
            <a:r>
              <a:rPr lang="en-US"/>
              <a:t>Zero: es </a:t>
            </a:r>
            <a:r>
              <a:rPr b="1" lang="en-US"/>
              <a:t>1 </a:t>
            </a:r>
            <a:r>
              <a:rPr lang="en-US"/>
              <a:t>si el resultado es igual a 0.</a:t>
            </a:r>
            <a:endParaRPr sz="1800"/>
          </a:p>
        </p:txBody>
      </p:sp>
      <p:sp>
        <p:nvSpPr>
          <p:cNvPr id="383" name="Google Shape;383;p26"/>
          <p:cNvSpPr txBox="1"/>
          <p:nvPr>
            <p:ph type="title"/>
          </p:nvPr>
        </p:nvSpPr>
        <p:spPr>
          <a:xfrm>
            <a:off x="3132300" y="337975"/>
            <a:ext cx="59274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Suma (flags)</a:t>
            </a:r>
            <a:endParaRPr/>
          </a:p>
        </p:txBody>
      </p:sp>
      <p:sp>
        <p:nvSpPr>
          <p:cNvPr id="384" name="Google Shape;384;p26"/>
          <p:cNvSpPr txBox="1"/>
          <p:nvPr/>
        </p:nvSpPr>
        <p:spPr>
          <a:xfrm>
            <a:off x="6693074" y="3640100"/>
            <a:ext cx="37995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0          1            0           1</a:t>
            </a:r>
            <a:endParaRPr b="1" sz="2400">
              <a:latin typeface="Libre Baskerville"/>
              <a:ea typeface="Libre Baskerville"/>
              <a:cs typeface="Libre Baskerville"/>
              <a:sym typeface="Libre Baskerville"/>
            </a:endParaRPr>
          </a:p>
        </p:txBody>
      </p:sp>
      <p:cxnSp>
        <p:nvCxnSpPr>
          <p:cNvPr id="385" name="Google Shape;385;p26"/>
          <p:cNvCxnSpPr/>
          <p:nvPr/>
        </p:nvCxnSpPr>
        <p:spPr>
          <a:xfrm flipH="1">
            <a:off x="6345450" y="5475650"/>
            <a:ext cx="4479000" cy="1350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26"/>
          <p:cNvSpPr txBox="1"/>
          <p:nvPr/>
        </p:nvSpPr>
        <p:spPr>
          <a:xfrm>
            <a:off x="6147925" y="4130050"/>
            <a:ext cx="417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a:t>
            </a:r>
            <a:endParaRPr sz="2400">
              <a:latin typeface="Libre Baskerville"/>
              <a:ea typeface="Libre Baskerville"/>
              <a:cs typeface="Libre Baskerville"/>
              <a:sym typeface="Libre Baskerville"/>
            </a:endParaRPr>
          </a:p>
        </p:txBody>
      </p:sp>
      <p:sp>
        <p:nvSpPr>
          <p:cNvPr id="387" name="Google Shape;387;p26"/>
          <p:cNvSpPr txBox="1"/>
          <p:nvPr/>
        </p:nvSpPr>
        <p:spPr>
          <a:xfrm>
            <a:off x="6693074" y="4706900"/>
            <a:ext cx="37995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0          1            1            1</a:t>
            </a:r>
            <a:endParaRPr b="1" sz="2400">
              <a:latin typeface="Libre Baskerville"/>
              <a:ea typeface="Libre Baskerville"/>
              <a:cs typeface="Libre Baskerville"/>
              <a:sym typeface="Libre Baskerville"/>
            </a:endParaRPr>
          </a:p>
        </p:txBody>
      </p:sp>
      <p:sp>
        <p:nvSpPr>
          <p:cNvPr id="388" name="Google Shape;388;p26"/>
          <p:cNvSpPr txBox="1"/>
          <p:nvPr/>
        </p:nvSpPr>
        <p:spPr>
          <a:xfrm>
            <a:off x="6627625" y="5545100"/>
            <a:ext cx="40863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1          1            0           0</a:t>
            </a:r>
            <a:endParaRPr b="1" sz="2400">
              <a:solidFill>
                <a:srgbClr val="38761D"/>
              </a:solidFill>
              <a:latin typeface="Libre Baskerville"/>
              <a:ea typeface="Libre Baskerville"/>
              <a:cs typeface="Libre Baskerville"/>
              <a:sym typeface="Libre Baskerville"/>
            </a:endParaRPr>
          </a:p>
        </p:txBody>
      </p:sp>
      <p:grpSp>
        <p:nvGrpSpPr>
          <p:cNvPr id="389" name="Google Shape;389;p26"/>
          <p:cNvGrpSpPr/>
          <p:nvPr/>
        </p:nvGrpSpPr>
        <p:grpSpPr>
          <a:xfrm>
            <a:off x="8928475" y="3111600"/>
            <a:ext cx="1314675" cy="441050"/>
            <a:chOff x="6431650" y="2383875"/>
            <a:chExt cx="1314675" cy="441050"/>
          </a:xfrm>
        </p:grpSpPr>
        <p:grpSp>
          <p:nvGrpSpPr>
            <p:cNvPr id="390" name="Google Shape;390;p26"/>
            <p:cNvGrpSpPr/>
            <p:nvPr/>
          </p:nvGrpSpPr>
          <p:grpSpPr>
            <a:xfrm>
              <a:off x="6724750" y="2487165"/>
              <a:ext cx="1021575" cy="337760"/>
              <a:chOff x="6724750" y="2487165"/>
              <a:chExt cx="1021575" cy="337760"/>
            </a:xfrm>
          </p:grpSpPr>
          <p:sp>
            <p:nvSpPr>
              <p:cNvPr id="391" name="Google Shape;391;p26"/>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392" name="Google Shape;392;p26"/>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393" name="Google Shape;393;p26"/>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394" name="Google Shape;394;p26"/>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grpSp>
        <p:nvGrpSpPr>
          <p:cNvPr id="395" name="Google Shape;395;p26"/>
          <p:cNvGrpSpPr/>
          <p:nvPr/>
        </p:nvGrpSpPr>
        <p:grpSpPr>
          <a:xfrm>
            <a:off x="7785475" y="3111600"/>
            <a:ext cx="1314675" cy="441050"/>
            <a:chOff x="6431650" y="2383875"/>
            <a:chExt cx="1314675" cy="441050"/>
          </a:xfrm>
        </p:grpSpPr>
        <p:grpSp>
          <p:nvGrpSpPr>
            <p:cNvPr id="396" name="Google Shape;396;p26"/>
            <p:cNvGrpSpPr/>
            <p:nvPr/>
          </p:nvGrpSpPr>
          <p:grpSpPr>
            <a:xfrm>
              <a:off x="6724750" y="2487165"/>
              <a:ext cx="1021575" cy="337760"/>
              <a:chOff x="6724750" y="2487165"/>
              <a:chExt cx="1021575" cy="337760"/>
            </a:xfrm>
          </p:grpSpPr>
          <p:sp>
            <p:nvSpPr>
              <p:cNvPr id="397" name="Google Shape;397;p26"/>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398" name="Google Shape;398;p26"/>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399" name="Google Shape;399;p26"/>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400" name="Google Shape;400;p26"/>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grpSp>
        <p:nvGrpSpPr>
          <p:cNvPr id="401" name="Google Shape;401;p26"/>
          <p:cNvGrpSpPr/>
          <p:nvPr/>
        </p:nvGrpSpPr>
        <p:grpSpPr>
          <a:xfrm>
            <a:off x="6566275" y="3111600"/>
            <a:ext cx="1314675" cy="441050"/>
            <a:chOff x="6431650" y="2383875"/>
            <a:chExt cx="1314675" cy="441050"/>
          </a:xfrm>
        </p:grpSpPr>
        <p:grpSp>
          <p:nvGrpSpPr>
            <p:cNvPr id="402" name="Google Shape;402;p26"/>
            <p:cNvGrpSpPr/>
            <p:nvPr/>
          </p:nvGrpSpPr>
          <p:grpSpPr>
            <a:xfrm>
              <a:off x="6724750" y="2487165"/>
              <a:ext cx="1021575" cy="337760"/>
              <a:chOff x="6724750" y="2487165"/>
              <a:chExt cx="1021575" cy="337760"/>
            </a:xfrm>
          </p:grpSpPr>
          <p:sp>
            <p:nvSpPr>
              <p:cNvPr id="403" name="Google Shape;403;p26"/>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404" name="Google Shape;404;p26"/>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405" name="Google Shape;405;p26"/>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406" name="Google Shape;406;p26"/>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sp>
        <p:nvSpPr>
          <p:cNvPr id="407" name="Google Shape;407;p26"/>
          <p:cNvSpPr txBox="1"/>
          <p:nvPr/>
        </p:nvSpPr>
        <p:spPr>
          <a:xfrm>
            <a:off x="1382250" y="3640100"/>
            <a:ext cx="21759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1</a:t>
            </a:r>
            <a:endParaRPr b="1" sz="2400">
              <a:latin typeface="Libre Baskerville"/>
              <a:ea typeface="Libre Baskerville"/>
              <a:cs typeface="Libre Baskerville"/>
              <a:sym typeface="Libre Baskerville"/>
            </a:endParaRPr>
          </a:p>
        </p:txBody>
      </p:sp>
      <p:sp>
        <p:nvSpPr>
          <p:cNvPr id="408" name="Google Shape;408;p26"/>
          <p:cNvSpPr txBox="1"/>
          <p:nvPr/>
        </p:nvSpPr>
        <p:spPr>
          <a:xfrm>
            <a:off x="966325" y="4130050"/>
            <a:ext cx="417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a:t>
            </a:r>
            <a:endParaRPr sz="2400">
              <a:latin typeface="Libre Baskerville"/>
              <a:ea typeface="Libre Baskerville"/>
              <a:cs typeface="Libre Baskerville"/>
              <a:sym typeface="Libre Baskerville"/>
            </a:endParaRPr>
          </a:p>
        </p:txBody>
      </p:sp>
      <p:sp>
        <p:nvSpPr>
          <p:cNvPr id="409" name="Google Shape;409;p26"/>
          <p:cNvSpPr txBox="1"/>
          <p:nvPr/>
        </p:nvSpPr>
        <p:spPr>
          <a:xfrm>
            <a:off x="1382250" y="4706900"/>
            <a:ext cx="21759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a:t>
            </a:r>
            <a:endParaRPr b="1" sz="2400">
              <a:latin typeface="Libre Baskerville"/>
              <a:ea typeface="Libre Baskerville"/>
              <a:cs typeface="Libre Baskerville"/>
              <a:sym typeface="Libre Baskerville"/>
            </a:endParaRPr>
          </a:p>
        </p:txBody>
      </p:sp>
      <p:sp>
        <p:nvSpPr>
          <p:cNvPr id="410" name="Google Shape;410;p26"/>
          <p:cNvSpPr txBox="1"/>
          <p:nvPr/>
        </p:nvSpPr>
        <p:spPr>
          <a:xfrm>
            <a:off x="1661400" y="5594050"/>
            <a:ext cx="16176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 0          0</a:t>
            </a:r>
            <a:endParaRPr b="1" sz="2400">
              <a:solidFill>
                <a:srgbClr val="38761D"/>
              </a:solidFill>
              <a:latin typeface="Libre Baskerville"/>
              <a:ea typeface="Libre Baskerville"/>
              <a:cs typeface="Libre Baskerville"/>
              <a:sym typeface="Libre Baskerville"/>
            </a:endParaRPr>
          </a:p>
        </p:txBody>
      </p:sp>
      <p:grpSp>
        <p:nvGrpSpPr>
          <p:cNvPr id="411" name="Google Shape;411;p26"/>
          <p:cNvGrpSpPr/>
          <p:nvPr/>
        </p:nvGrpSpPr>
        <p:grpSpPr>
          <a:xfrm>
            <a:off x="1765675" y="3111600"/>
            <a:ext cx="1314675" cy="441050"/>
            <a:chOff x="6431650" y="2383875"/>
            <a:chExt cx="1314675" cy="441050"/>
          </a:xfrm>
        </p:grpSpPr>
        <p:grpSp>
          <p:nvGrpSpPr>
            <p:cNvPr id="412" name="Google Shape;412;p26"/>
            <p:cNvGrpSpPr/>
            <p:nvPr/>
          </p:nvGrpSpPr>
          <p:grpSpPr>
            <a:xfrm>
              <a:off x="6724750" y="2487165"/>
              <a:ext cx="1021575" cy="337760"/>
              <a:chOff x="6724750" y="2487165"/>
              <a:chExt cx="1021575" cy="337760"/>
            </a:xfrm>
          </p:grpSpPr>
          <p:sp>
            <p:nvSpPr>
              <p:cNvPr id="413" name="Google Shape;413;p26"/>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414" name="Google Shape;414;p26"/>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415" name="Google Shape;415;p26"/>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416" name="Google Shape;416;p26"/>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a:t>
              </a:r>
              <a:endParaRPr sz="1800">
                <a:solidFill>
                  <a:srgbClr val="E69138"/>
                </a:solidFill>
                <a:latin typeface="Libre Baskerville"/>
                <a:ea typeface="Libre Baskerville"/>
                <a:cs typeface="Libre Baskerville"/>
                <a:sym typeface="Libre Baskerville"/>
              </a:endParaRPr>
            </a:p>
          </p:txBody>
        </p:sp>
      </p:grpSp>
      <p:cxnSp>
        <p:nvCxnSpPr>
          <p:cNvPr id="417" name="Google Shape;417;p26"/>
          <p:cNvCxnSpPr/>
          <p:nvPr/>
        </p:nvCxnSpPr>
        <p:spPr>
          <a:xfrm flipH="1">
            <a:off x="1316325" y="5480075"/>
            <a:ext cx="2286600" cy="90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26"/>
          <p:cNvSpPr txBox="1"/>
          <p:nvPr/>
        </p:nvSpPr>
        <p:spPr>
          <a:xfrm>
            <a:off x="3882025" y="4061800"/>
            <a:ext cx="8616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ibre Baskerville"/>
                <a:ea typeface="Libre Baskerville"/>
                <a:cs typeface="Libre Baskerville"/>
                <a:sym typeface="Libre Baskerville"/>
              </a:rPr>
              <a:t>C = 1</a:t>
            </a:r>
            <a:endParaRPr b="1" sz="1800">
              <a:latin typeface="Libre Baskerville"/>
              <a:ea typeface="Libre Baskerville"/>
              <a:cs typeface="Libre Baskerville"/>
              <a:sym typeface="Libre Baskerville"/>
            </a:endParaRPr>
          </a:p>
          <a:p>
            <a:pPr indent="0" lvl="0" marL="0" rtl="0" algn="l">
              <a:spcBef>
                <a:spcPts val="0"/>
              </a:spcBef>
              <a:spcAft>
                <a:spcPts val="0"/>
              </a:spcAft>
              <a:buNone/>
            </a:pPr>
            <a:r>
              <a:rPr b="1" lang="en-US" sz="1800">
                <a:latin typeface="Libre Baskerville"/>
                <a:ea typeface="Libre Baskerville"/>
                <a:cs typeface="Libre Baskerville"/>
                <a:sym typeface="Libre Baskerville"/>
              </a:rPr>
              <a:t>Z = 1</a:t>
            </a:r>
            <a:endParaRPr b="1" sz="1800">
              <a:latin typeface="Libre Baskerville"/>
              <a:ea typeface="Libre Baskerville"/>
              <a:cs typeface="Libre Baskerville"/>
              <a:sym typeface="Libre Baskerville"/>
            </a:endParaRPr>
          </a:p>
        </p:txBody>
      </p:sp>
      <p:sp>
        <p:nvSpPr>
          <p:cNvPr id="419" name="Google Shape;419;p26"/>
          <p:cNvSpPr txBox="1"/>
          <p:nvPr/>
        </p:nvSpPr>
        <p:spPr>
          <a:xfrm>
            <a:off x="10968625" y="4061800"/>
            <a:ext cx="8616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ibre Baskerville"/>
                <a:ea typeface="Libre Baskerville"/>
                <a:cs typeface="Libre Baskerville"/>
                <a:sym typeface="Libre Baskerville"/>
              </a:rPr>
              <a:t>C = 0</a:t>
            </a:r>
            <a:endParaRPr b="1" sz="1800">
              <a:latin typeface="Libre Baskerville"/>
              <a:ea typeface="Libre Baskerville"/>
              <a:cs typeface="Libre Baskerville"/>
              <a:sym typeface="Libre Baskerville"/>
            </a:endParaRPr>
          </a:p>
          <a:p>
            <a:pPr indent="0" lvl="0" marL="0" rtl="0" algn="l">
              <a:spcBef>
                <a:spcPts val="0"/>
              </a:spcBef>
              <a:spcAft>
                <a:spcPts val="0"/>
              </a:spcAft>
              <a:buNone/>
            </a:pPr>
            <a:r>
              <a:rPr b="1" lang="en-US" sz="1800">
                <a:latin typeface="Libre Baskerville"/>
                <a:ea typeface="Libre Baskerville"/>
                <a:cs typeface="Libre Baskerville"/>
                <a:sym typeface="Libre Baskerville"/>
              </a:rPr>
              <a:t>Z = 0</a:t>
            </a:r>
            <a:endParaRPr b="1" sz="1800">
              <a:latin typeface="Libre Baskerville"/>
              <a:ea typeface="Libre Baskerville"/>
              <a:cs typeface="Libre Baskerville"/>
              <a:sym typeface="Libre Baskerville"/>
            </a:endParaRPr>
          </a:p>
        </p:txBody>
      </p:sp>
      <p:grpSp>
        <p:nvGrpSpPr>
          <p:cNvPr id="420" name="Google Shape;420;p26"/>
          <p:cNvGrpSpPr/>
          <p:nvPr/>
        </p:nvGrpSpPr>
        <p:grpSpPr>
          <a:xfrm>
            <a:off x="546475" y="3111600"/>
            <a:ext cx="1314675" cy="441050"/>
            <a:chOff x="6431650" y="2383875"/>
            <a:chExt cx="1314675" cy="441050"/>
          </a:xfrm>
        </p:grpSpPr>
        <p:grpSp>
          <p:nvGrpSpPr>
            <p:cNvPr id="421" name="Google Shape;421;p26"/>
            <p:cNvGrpSpPr/>
            <p:nvPr/>
          </p:nvGrpSpPr>
          <p:grpSpPr>
            <a:xfrm>
              <a:off x="6724750" y="2487165"/>
              <a:ext cx="1021575" cy="337760"/>
              <a:chOff x="6724750" y="2487165"/>
              <a:chExt cx="1021575" cy="337760"/>
            </a:xfrm>
          </p:grpSpPr>
          <p:sp>
            <p:nvSpPr>
              <p:cNvPr id="422" name="Google Shape;422;p26"/>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38100">
                <a:solidFill>
                  <a:srgbClr val="E69138"/>
                </a:solidFill>
                <a:prstDash val="solid"/>
                <a:round/>
                <a:headEnd len="med" w="med" type="none"/>
                <a:tailEnd len="med" w="med" type="none"/>
              </a:ln>
            </p:spPr>
          </p:sp>
          <p:cxnSp>
            <p:nvCxnSpPr>
              <p:cNvPr id="423" name="Google Shape;423;p26"/>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424" name="Google Shape;424;p26"/>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425" name="Google Shape;425;p26"/>
            <p:cNvSpPr txBox="1"/>
            <p:nvPr/>
          </p:nvSpPr>
          <p:spPr>
            <a:xfrm>
              <a:off x="6431650" y="2383875"/>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E69138"/>
                  </a:solidFill>
                  <a:latin typeface="Libre Baskerville"/>
                  <a:ea typeface="Libre Baskerville"/>
                  <a:cs typeface="Libre Baskerville"/>
                  <a:sym typeface="Libre Baskerville"/>
                </a:rPr>
                <a:t>1</a:t>
              </a:r>
              <a:endParaRPr b="1" sz="1800">
                <a:solidFill>
                  <a:srgbClr val="E69138"/>
                </a:solidFill>
                <a:latin typeface="Libre Baskerville"/>
                <a:ea typeface="Libre Baskerville"/>
                <a:cs typeface="Libre Baskerville"/>
                <a:sym typeface="Libre Baskervill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7"/>
          <p:cNvSpPr txBox="1"/>
          <p:nvPr>
            <p:ph type="title"/>
          </p:nvPr>
        </p:nvSpPr>
        <p:spPr>
          <a:xfrm>
            <a:off x="143825" y="1401100"/>
            <a:ext cx="10605000" cy="8598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150000"/>
              </a:lnSpc>
              <a:spcBef>
                <a:spcPts val="0"/>
              </a:spcBef>
              <a:spcAft>
                <a:spcPts val="0"/>
              </a:spcAft>
              <a:buSzPts val="1800"/>
              <a:buChar char="●"/>
            </a:pPr>
            <a:r>
              <a:rPr lang="en-US" sz="1800"/>
              <a:t>Igual que la suma. Pero con el flag de </a:t>
            </a:r>
            <a:r>
              <a:rPr b="1" lang="en-US" sz="1800"/>
              <a:t>borrow </a:t>
            </a:r>
            <a:r>
              <a:rPr lang="en-US" sz="1800"/>
              <a:t>(el famoso “pedir prestado”).</a:t>
            </a:r>
            <a:endParaRPr sz="1800"/>
          </a:p>
        </p:txBody>
      </p:sp>
      <p:sp>
        <p:nvSpPr>
          <p:cNvPr id="431" name="Google Shape;431;p27"/>
          <p:cNvSpPr txBox="1"/>
          <p:nvPr>
            <p:ph type="title"/>
          </p:nvPr>
        </p:nvSpPr>
        <p:spPr>
          <a:xfrm>
            <a:off x="3132300" y="337975"/>
            <a:ext cx="59274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Resta</a:t>
            </a:r>
            <a:endParaRPr/>
          </a:p>
        </p:txBody>
      </p:sp>
      <p:sp>
        <p:nvSpPr>
          <p:cNvPr id="432" name="Google Shape;432;p27"/>
          <p:cNvSpPr txBox="1"/>
          <p:nvPr/>
        </p:nvSpPr>
        <p:spPr>
          <a:xfrm>
            <a:off x="6693074" y="3259100"/>
            <a:ext cx="37995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0          1            0           1</a:t>
            </a:r>
            <a:endParaRPr b="1" sz="2400">
              <a:latin typeface="Libre Baskerville"/>
              <a:ea typeface="Libre Baskerville"/>
              <a:cs typeface="Libre Baskerville"/>
              <a:sym typeface="Libre Baskerville"/>
            </a:endParaRPr>
          </a:p>
        </p:txBody>
      </p:sp>
      <p:cxnSp>
        <p:nvCxnSpPr>
          <p:cNvPr id="433" name="Google Shape;433;p27"/>
          <p:cNvCxnSpPr/>
          <p:nvPr/>
        </p:nvCxnSpPr>
        <p:spPr>
          <a:xfrm flipH="1">
            <a:off x="6345450" y="5094650"/>
            <a:ext cx="4479000" cy="13500"/>
          </a:xfrm>
          <a:prstGeom prst="straightConnector1">
            <a:avLst/>
          </a:prstGeom>
          <a:noFill/>
          <a:ln cap="flat" cmpd="sng" w="9525">
            <a:solidFill>
              <a:schemeClr val="dk2"/>
            </a:solidFill>
            <a:prstDash val="solid"/>
            <a:round/>
            <a:headEnd len="med" w="med" type="none"/>
            <a:tailEnd len="med" w="med" type="none"/>
          </a:ln>
        </p:spPr>
      </p:cxnSp>
      <p:sp>
        <p:nvSpPr>
          <p:cNvPr id="434" name="Google Shape;434;p27"/>
          <p:cNvSpPr txBox="1"/>
          <p:nvPr/>
        </p:nvSpPr>
        <p:spPr>
          <a:xfrm>
            <a:off x="6147925" y="3749050"/>
            <a:ext cx="417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a:t>
            </a:r>
            <a:endParaRPr sz="2400">
              <a:latin typeface="Libre Baskerville"/>
              <a:ea typeface="Libre Baskerville"/>
              <a:cs typeface="Libre Baskerville"/>
              <a:sym typeface="Libre Baskerville"/>
            </a:endParaRPr>
          </a:p>
        </p:txBody>
      </p:sp>
      <p:sp>
        <p:nvSpPr>
          <p:cNvPr id="435" name="Google Shape;435;p27"/>
          <p:cNvSpPr txBox="1"/>
          <p:nvPr/>
        </p:nvSpPr>
        <p:spPr>
          <a:xfrm>
            <a:off x="6693075" y="4325900"/>
            <a:ext cx="38781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1            1            1</a:t>
            </a:r>
            <a:endParaRPr b="1" sz="2400">
              <a:latin typeface="Libre Baskerville"/>
              <a:ea typeface="Libre Baskerville"/>
              <a:cs typeface="Libre Baskerville"/>
              <a:sym typeface="Libre Baskerville"/>
            </a:endParaRPr>
          </a:p>
        </p:txBody>
      </p:sp>
      <p:sp>
        <p:nvSpPr>
          <p:cNvPr id="436" name="Google Shape;436;p27"/>
          <p:cNvSpPr txBox="1"/>
          <p:nvPr/>
        </p:nvSpPr>
        <p:spPr>
          <a:xfrm>
            <a:off x="6703825" y="5164100"/>
            <a:ext cx="4176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0</a:t>
            </a:r>
            <a:endParaRPr b="1" sz="2400">
              <a:solidFill>
                <a:srgbClr val="38761D"/>
              </a:solidFill>
              <a:latin typeface="Libre Baskerville"/>
              <a:ea typeface="Libre Baskerville"/>
              <a:cs typeface="Libre Baskerville"/>
              <a:sym typeface="Libre Baskerville"/>
            </a:endParaRPr>
          </a:p>
        </p:txBody>
      </p:sp>
      <p:grpSp>
        <p:nvGrpSpPr>
          <p:cNvPr id="437" name="Google Shape;437;p27"/>
          <p:cNvGrpSpPr/>
          <p:nvPr/>
        </p:nvGrpSpPr>
        <p:grpSpPr>
          <a:xfrm flipH="1">
            <a:off x="5693538" y="2836090"/>
            <a:ext cx="1021575" cy="337760"/>
            <a:chOff x="6724750" y="2487165"/>
            <a:chExt cx="1021575" cy="337760"/>
          </a:xfrm>
        </p:grpSpPr>
        <p:sp>
          <p:nvSpPr>
            <p:cNvPr id="438" name="Google Shape;438;p27"/>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38100">
              <a:solidFill>
                <a:srgbClr val="E69138"/>
              </a:solidFill>
              <a:prstDash val="solid"/>
              <a:round/>
              <a:headEnd len="med" w="med" type="none"/>
              <a:tailEnd len="med" w="med" type="none"/>
            </a:ln>
          </p:spPr>
        </p:sp>
        <p:cxnSp>
          <p:nvCxnSpPr>
            <p:cNvPr id="439" name="Google Shape;439;p27"/>
            <p:cNvCxnSpPr/>
            <p:nvPr/>
          </p:nvCxnSpPr>
          <p:spPr>
            <a:xfrm flipH="1">
              <a:off x="6724750" y="2700425"/>
              <a:ext cx="17700" cy="124500"/>
            </a:xfrm>
            <a:prstGeom prst="straightConnector1">
              <a:avLst/>
            </a:prstGeom>
            <a:noFill/>
            <a:ln cap="flat" cmpd="sng" w="38100">
              <a:solidFill>
                <a:srgbClr val="E69138"/>
              </a:solidFill>
              <a:prstDash val="solid"/>
              <a:round/>
              <a:headEnd len="med" w="med" type="none"/>
              <a:tailEnd len="med" w="med" type="none"/>
            </a:ln>
          </p:spPr>
        </p:cxnSp>
        <p:cxnSp>
          <p:nvCxnSpPr>
            <p:cNvPr id="440" name="Google Shape;440;p27"/>
            <p:cNvCxnSpPr/>
            <p:nvPr/>
          </p:nvCxnSpPr>
          <p:spPr>
            <a:xfrm rot="10800000">
              <a:off x="6729250" y="2818325"/>
              <a:ext cx="93300" cy="6600"/>
            </a:xfrm>
            <a:prstGeom prst="straightConnector1">
              <a:avLst/>
            </a:prstGeom>
            <a:noFill/>
            <a:ln cap="flat" cmpd="sng" w="38100">
              <a:solidFill>
                <a:srgbClr val="E69138"/>
              </a:solidFill>
              <a:prstDash val="solid"/>
              <a:round/>
              <a:headEnd len="med" w="med" type="none"/>
              <a:tailEnd len="med" w="med" type="none"/>
            </a:ln>
          </p:spPr>
        </p:cxnSp>
      </p:grpSp>
      <p:sp>
        <p:nvSpPr>
          <p:cNvPr id="441" name="Google Shape;441;p27"/>
          <p:cNvSpPr txBox="1"/>
          <p:nvPr/>
        </p:nvSpPr>
        <p:spPr>
          <a:xfrm>
            <a:off x="1382250" y="3259100"/>
            <a:ext cx="21759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a:t>
            </a:r>
            <a:endParaRPr b="1" sz="2400">
              <a:latin typeface="Libre Baskerville"/>
              <a:ea typeface="Libre Baskerville"/>
              <a:cs typeface="Libre Baskerville"/>
              <a:sym typeface="Libre Baskerville"/>
            </a:endParaRPr>
          </a:p>
        </p:txBody>
      </p:sp>
      <p:sp>
        <p:nvSpPr>
          <p:cNvPr id="442" name="Google Shape;442;p27"/>
          <p:cNvSpPr txBox="1"/>
          <p:nvPr/>
        </p:nvSpPr>
        <p:spPr>
          <a:xfrm>
            <a:off x="966325" y="3749050"/>
            <a:ext cx="417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a:t>
            </a:r>
            <a:endParaRPr sz="2400">
              <a:latin typeface="Libre Baskerville"/>
              <a:ea typeface="Libre Baskerville"/>
              <a:cs typeface="Libre Baskerville"/>
              <a:sym typeface="Libre Baskerville"/>
            </a:endParaRPr>
          </a:p>
        </p:txBody>
      </p:sp>
      <p:sp>
        <p:nvSpPr>
          <p:cNvPr id="443" name="Google Shape;443;p27"/>
          <p:cNvSpPr txBox="1"/>
          <p:nvPr/>
        </p:nvSpPr>
        <p:spPr>
          <a:xfrm>
            <a:off x="1382250" y="4325900"/>
            <a:ext cx="21759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latin typeface="Libre Baskerville"/>
                <a:ea typeface="Libre Baskerville"/>
                <a:cs typeface="Libre Baskerville"/>
                <a:sym typeface="Libre Baskerville"/>
              </a:rPr>
              <a:t>0           1</a:t>
            </a:r>
            <a:endParaRPr b="1" sz="2400">
              <a:latin typeface="Libre Baskerville"/>
              <a:ea typeface="Libre Baskerville"/>
              <a:cs typeface="Libre Baskerville"/>
              <a:sym typeface="Libre Baskerville"/>
            </a:endParaRPr>
          </a:p>
        </p:txBody>
      </p:sp>
      <p:sp>
        <p:nvSpPr>
          <p:cNvPr id="444" name="Google Shape;444;p27"/>
          <p:cNvSpPr txBox="1"/>
          <p:nvPr/>
        </p:nvSpPr>
        <p:spPr>
          <a:xfrm>
            <a:off x="1661400" y="5213050"/>
            <a:ext cx="16176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 0          0</a:t>
            </a:r>
            <a:endParaRPr b="1" sz="2400">
              <a:solidFill>
                <a:srgbClr val="38761D"/>
              </a:solidFill>
              <a:latin typeface="Libre Baskerville"/>
              <a:ea typeface="Libre Baskerville"/>
              <a:cs typeface="Libre Baskerville"/>
              <a:sym typeface="Libre Baskerville"/>
            </a:endParaRPr>
          </a:p>
        </p:txBody>
      </p:sp>
      <p:cxnSp>
        <p:nvCxnSpPr>
          <p:cNvPr id="445" name="Google Shape;445;p27"/>
          <p:cNvCxnSpPr/>
          <p:nvPr/>
        </p:nvCxnSpPr>
        <p:spPr>
          <a:xfrm flipH="1">
            <a:off x="1316325" y="5099075"/>
            <a:ext cx="2286600" cy="9000"/>
          </a:xfrm>
          <a:prstGeom prst="straightConnector1">
            <a:avLst/>
          </a:prstGeom>
          <a:noFill/>
          <a:ln cap="flat" cmpd="sng" w="9525">
            <a:solidFill>
              <a:schemeClr val="dk2"/>
            </a:solidFill>
            <a:prstDash val="solid"/>
            <a:round/>
            <a:headEnd len="med" w="med" type="none"/>
            <a:tailEnd len="med" w="med" type="none"/>
          </a:ln>
        </p:spPr>
      </p:cxnSp>
      <p:sp>
        <p:nvSpPr>
          <p:cNvPr id="446" name="Google Shape;446;p27"/>
          <p:cNvSpPr txBox="1"/>
          <p:nvPr/>
        </p:nvSpPr>
        <p:spPr>
          <a:xfrm>
            <a:off x="3846475" y="3680800"/>
            <a:ext cx="8616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ibre Baskerville"/>
                <a:ea typeface="Libre Baskerville"/>
                <a:cs typeface="Libre Baskerville"/>
                <a:sym typeface="Libre Baskerville"/>
              </a:rPr>
              <a:t>B</a:t>
            </a:r>
            <a:r>
              <a:rPr b="1" lang="en-US" sz="1800">
                <a:latin typeface="Libre Baskerville"/>
                <a:ea typeface="Libre Baskerville"/>
                <a:cs typeface="Libre Baskerville"/>
                <a:sym typeface="Libre Baskerville"/>
              </a:rPr>
              <a:t> = 0</a:t>
            </a:r>
            <a:endParaRPr b="1" sz="1800">
              <a:latin typeface="Libre Baskerville"/>
              <a:ea typeface="Libre Baskerville"/>
              <a:cs typeface="Libre Baskerville"/>
              <a:sym typeface="Libre Baskerville"/>
            </a:endParaRPr>
          </a:p>
          <a:p>
            <a:pPr indent="0" lvl="0" marL="0" rtl="0" algn="l">
              <a:spcBef>
                <a:spcPts val="0"/>
              </a:spcBef>
              <a:spcAft>
                <a:spcPts val="0"/>
              </a:spcAft>
              <a:buNone/>
            </a:pPr>
            <a:r>
              <a:rPr b="1" lang="en-US" sz="1800">
                <a:latin typeface="Libre Baskerville"/>
                <a:ea typeface="Libre Baskerville"/>
                <a:cs typeface="Libre Baskerville"/>
                <a:sym typeface="Libre Baskerville"/>
              </a:rPr>
              <a:t>Z = 1</a:t>
            </a:r>
            <a:endParaRPr b="1" sz="1800">
              <a:latin typeface="Libre Baskerville"/>
              <a:ea typeface="Libre Baskerville"/>
              <a:cs typeface="Libre Baskerville"/>
              <a:sym typeface="Libre Baskerville"/>
            </a:endParaRPr>
          </a:p>
        </p:txBody>
      </p:sp>
      <p:grpSp>
        <p:nvGrpSpPr>
          <p:cNvPr id="447" name="Google Shape;447;p27"/>
          <p:cNvGrpSpPr/>
          <p:nvPr/>
        </p:nvGrpSpPr>
        <p:grpSpPr>
          <a:xfrm>
            <a:off x="6912738" y="2712800"/>
            <a:ext cx="1440588" cy="461050"/>
            <a:chOff x="6912738" y="2712800"/>
            <a:chExt cx="1440588" cy="461050"/>
          </a:xfrm>
        </p:grpSpPr>
        <p:grpSp>
          <p:nvGrpSpPr>
            <p:cNvPr id="448" name="Google Shape;448;p27"/>
            <p:cNvGrpSpPr/>
            <p:nvPr/>
          </p:nvGrpSpPr>
          <p:grpSpPr>
            <a:xfrm flipH="1">
              <a:off x="6912738" y="2836090"/>
              <a:ext cx="1021575" cy="337760"/>
              <a:chOff x="6724750" y="2487165"/>
              <a:chExt cx="1021575" cy="337760"/>
            </a:xfrm>
          </p:grpSpPr>
          <p:sp>
            <p:nvSpPr>
              <p:cNvPr id="449" name="Google Shape;449;p27"/>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450" name="Google Shape;450;p27"/>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451" name="Google Shape;451;p27"/>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452" name="Google Shape;452;p27"/>
            <p:cNvSpPr txBox="1"/>
            <p:nvPr/>
          </p:nvSpPr>
          <p:spPr>
            <a:xfrm>
              <a:off x="7827725" y="2712800"/>
              <a:ext cx="52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10</a:t>
              </a:r>
              <a:endParaRPr sz="1800">
                <a:solidFill>
                  <a:srgbClr val="E69138"/>
                </a:solidFill>
                <a:latin typeface="Libre Baskerville"/>
                <a:ea typeface="Libre Baskerville"/>
                <a:cs typeface="Libre Baskerville"/>
                <a:sym typeface="Libre Baskerville"/>
              </a:endParaRPr>
            </a:p>
          </p:txBody>
        </p:sp>
      </p:grpSp>
      <p:grpSp>
        <p:nvGrpSpPr>
          <p:cNvPr id="453" name="Google Shape;453;p27"/>
          <p:cNvGrpSpPr/>
          <p:nvPr/>
        </p:nvGrpSpPr>
        <p:grpSpPr>
          <a:xfrm>
            <a:off x="8055738" y="2712800"/>
            <a:ext cx="1440588" cy="461050"/>
            <a:chOff x="8055738" y="2712800"/>
            <a:chExt cx="1440588" cy="461050"/>
          </a:xfrm>
        </p:grpSpPr>
        <p:grpSp>
          <p:nvGrpSpPr>
            <p:cNvPr id="454" name="Google Shape;454;p27"/>
            <p:cNvGrpSpPr/>
            <p:nvPr/>
          </p:nvGrpSpPr>
          <p:grpSpPr>
            <a:xfrm flipH="1">
              <a:off x="8055738" y="2836090"/>
              <a:ext cx="1021575" cy="337760"/>
              <a:chOff x="6724750" y="2487165"/>
              <a:chExt cx="1021575" cy="337760"/>
            </a:xfrm>
          </p:grpSpPr>
          <p:sp>
            <p:nvSpPr>
              <p:cNvPr id="455" name="Google Shape;455;p27"/>
              <p:cNvSpPr/>
              <p:nvPr/>
            </p:nvSpPr>
            <p:spPr>
              <a:xfrm>
                <a:off x="6724750" y="2487165"/>
                <a:ext cx="1021575" cy="337750"/>
              </a:xfrm>
              <a:custGeom>
                <a:rect b="b" l="l" r="r" t="t"/>
                <a:pathLst>
                  <a:path extrusionOk="0" h="13510" w="40863">
                    <a:moveTo>
                      <a:pt x="40863" y="13510"/>
                    </a:moveTo>
                    <a:cubicBezTo>
                      <a:pt x="37369" y="11260"/>
                      <a:pt x="26710" y="66"/>
                      <a:pt x="19899" y="7"/>
                    </a:cubicBezTo>
                    <a:cubicBezTo>
                      <a:pt x="13089" y="-52"/>
                      <a:pt x="3317" y="10963"/>
                      <a:pt x="0" y="13154"/>
                    </a:cubicBezTo>
                  </a:path>
                </a:pathLst>
              </a:custGeom>
              <a:noFill/>
              <a:ln cap="flat" cmpd="sng" w="9525">
                <a:solidFill>
                  <a:srgbClr val="E69138"/>
                </a:solidFill>
                <a:prstDash val="solid"/>
                <a:round/>
                <a:headEnd len="med" w="med" type="none"/>
                <a:tailEnd len="med" w="med" type="none"/>
              </a:ln>
            </p:spPr>
          </p:sp>
          <p:cxnSp>
            <p:nvCxnSpPr>
              <p:cNvPr id="456" name="Google Shape;456;p27"/>
              <p:cNvCxnSpPr/>
              <p:nvPr/>
            </p:nvCxnSpPr>
            <p:spPr>
              <a:xfrm flipH="1">
                <a:off x="6724750" y="2700425"/>
                <a:ext cx="17700" cy="124500"/>
              </a:xfrm>
              <a:prstGeom prst="straightConnector1">
                <a:avLst/>
              </a:prstGeom>
              <a:noFill/>
              <a:ln cap="flat" cmpd="sng" w="9525">
                <a:solidFill>
                  <a:srgbClr val="E69138"/>
                </a:solidFill>
                <a:prstDash val="solid"/>
                <a:round/>
                <a:headEnd len="med" w="med" type="none"/>
                <a:tailEnd len="med" w="med" type="none"/>
              </a:ln>
            </p:spPr>
          </p:cxnSp>
          <p:cxnSp>
            <p:nvCxnSpPr>
              <p:cNvPr id="457" name="Google Shape;457;p27"/>
              <p:cNvCxnSpPr/>
              <p:nvPr/>
            </p:nvCxnSpPr>
            <p:spPr>
              <a:xfrm rot="10800000">
                <a:off x="6729250" y="2818325"/>
                <a:ext cx="93300" cy="6600"/>
              </a:xfrm>
              <a:prstGeom prst="straightConnector1">
                <a:avLst/>
              </a:prstGeom>
              <a:noFill/>
              <a:ln cap="flat" cmpd="sng" w="9525">
                <a:solidFill>
                  <a:srgbClr val="E69138"/>
                </a:solidFill>
                <a:prstDash val="solid"/>
                <a:round/>
                <a:headEnd len="med" w="med" type="none"/>
                <a:tailEnd len="med" w="med" type="none"/>
              </a:ln>
            </p:spPr>
          </p:cxnSp>
        </p:grpSp>
        <p:sp>
          <p:nvSpPr>
            <p:cNvPr id="458" name="Google Shape;458;p27"/>
            <p:cNvSpPr txBox="1"/>
            <p:nvPr/>
          </p:nvSpPr>
          <p:spPr>
            <a:xfrm>
              <a:off x="8970725" y="2712800"/>
              <a:ext cx="52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E69138"/>
                  </a:solidFill>
                  <a:latin typeface="Libre Baskerville"/>
                  <a:ea typeface="Libre Baskerville"/>
                  <a:cs typeface="Libre Baskerville"/>
                  <a:sym typeface="Libre Baskerville"/>
                </a:rPr>
                <a:t>10</a:t>
              </a:r>
              <a:endParaRPr sz="1800">
                <a:solidFill>
                  <a:srgbClr val="E69138"/>
                </a:solidFill>
                <a:latin typeface="Libre Baskerville"/>
                <a:ea typeface="Libre Baskerville"/>
                <a:cs typeface="Libre Baskerville"/>
                <a:sym typeface="Libre Baskerville"/>
              </a:endParaRPr>
            </a:p>
          </p:txBody>
        </p:sp>
      </p:grpSp>
      <p:cxnSp>
        <p:nvCxnSpPr>
          <p:cNvPr id="459" name="Google Shape;459;p27"/>
          <p:cNvCxnSpPr/>
          <p:nvPr/>
        </p:nvCxnSpPr>
        <p:spPr>
          <a:xfrm flipH="1" rot="10800000">
            <a:off x="7817400" y="3464475"/>
            <a:ext cx="319800" cy="14220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27"/>
          <p:cNvSpPr txBox="1"/>
          <p:nvPr/>
        </p:nvSpPr>
        <p:spPr>
          <a:xfrm>
            <a:off x="7641225" y="3124500"/>
            <a:ext cx="2931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0</a:t>
            </a:r>
            <a:endParaRPr>
              <a:latin typeface="Libre Baskerville"/>
              <a:ea typeface="Libre Baskerville"/>
              <a:cs typeface="Libre Baskerville"/>
              <a:sym typeface="Libre Baskerville"/>
            </a:endParaRPr>
          </a:p>
        </p:txBody>
      </p:sp>
      <p:sp>
        <p:nvSpPr>
          <p:cNvPr id="461" name="Google Shape;461;p27"/>
          <p:cNvSpPr txBox="1"/>
          <p:nvPr/>
        </p:nvSpPr>
        <p:spPr>
          <a:xfrm>
            <a:off x="10856875" y="3680800"/>
            <a:ext cx="8616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Libre Baskerville"/>
                <a:ea typeface="Libre Baskerville"/>
                <a:cs typeface="Libre Baskerville"/>
                <a:sym typeface="Libre Baskerville"/>
              </a:rPr>
              <a:t>B = 1</a:t>
            </a:r>
            <a:endParaRPr b="1" sz="1800">
              <a:latin typeface="Libre Baskerville"/>
              <a:ea typeface="Libre Baskerville"/>
              <a:cs typeface="Libre Baskerville"/>
              <a:sym typeface="Libre Baskerville"/>
            </a:endParaRPr>
          </a:p>
          <a:p>
            <a:pPr indent="0" lvl="0" marL="0" rtl="0" algn="l">
              <a:spcBef>
                <a:spcPts val="0"/>
              </a:spcBef>
              <a:spcAft>
                <a:spcPts val="0"/>
              </a:spcAft>
              <a:buNone/>
            </a:pPr>
            <a:r>
              <a:rPr b="1" lang="en-US" sz="1800">
                <a:latin typeface="Libre Baskerville"/>
                <a:ea typeface="Libre Baskerville"/>
                <a:cs typeface="Libre Baskerville"/>
                <a:sym typeface="Libre Baskerville"/>
              </a:rPr>
              <a:t>Z = 0</a:t>
            </a:r>
            <a:endParaRPr b="1" sz="1800">
              <a:latin typeface="Libre Baskerville"/>
              <a:ea typeface="Libre Baskerville"/>
              <a:cs typeface="Libre Baskerville"/>
              <a:sym typeface="Libre Baskerville"/>
            </a:endParaRPr>
          </a:p>
        </p:txBody>
      </p:sp>
      <p:sp>
        <p:nvSpPr>
          <p:cNvPr id="462" name="Google Shape;462;p27"/>
          <p:cNvSpPr txBox="1"/>
          <p:nvPr/>
        </p:nvSpPr>
        <p:spPr>
          <a:xfrm>
            <a:off x="6532325" y="2712800"/>
            <a:ext cx="52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E69138"/>
                </a:solidFill>
                <a:latin typeface="Libre Baskerville"/>
                <a:ea typeface="Libre Baskerville"/>
                <a:cs typeface="Libre Baskerville"/>
                <a:sym typeface="Libre Baskerville"/>
              </a:rPr>
              <a:t>10</a:t>
            </a:r>
            <a:endParaRPr b="1" sz="1800">
              <a:solidFill>
                <a:srgbClr val="E69138"/>
              </a:solidFill>
              <a:latin typeface="Libre Baskerville"/>
              <a:ea typeface="Libre Baskerville"/>
              <a:cs typeface="Libre Baskerville"/>
              <a:sym typeface="Libre Baskerville"/>
            </a:endParaRPr>
          </a:p>
        </p:txBody>
      </p:sp>
      <p:cxnSp>
        <p:nvCxnSpPr>
          <p:cNvPr id="463" name="Google Shape;463;p27"/>
          <p:cNvCxnSpPr/>
          <p:nvPr/>
        </p:nvCxnSpPr>
        <p:spPr>
          <a:xfrm flipH="1" rot="10800000">
            <a:off x="6635225" y="2836100"/>
            <a:ext cx="319800" cy="186600"/>
          </a:xfrm>
          <a:prstGeom prst="straightConnector1">
            <a:avLst/>
          </a:prstGeom>
          <a:noFill/>
          <a:ln cap="flat" cmpd="sng" w="9525">
            <a:solidFill>
              <a:schemeClr val="dk2"/>
            </a:solidFill>
            <a:prstDash val="solid"/>
            <a:round/>
            <a:headEnd len="med" w="med" type="none"/>
            <a:tailEnd len="med" w="med" type="none"/>
          </a:ln>
        </p:spPr>
      </p:cxnSp>
      <p:sp>
        <p:nvSpPr>
          <p:cNvPr id="464" name="Google Shape;464;p27"/>
          <p:cNvSpPr txBox="1"/>
          <p:nvPr/>
        </p:nvSpPr>
        <p:spPr>
          <a:xfrm>
            <a:off x="6608525" y="2408000"/>
            <a:ext cx="29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E69138"/>
                </a:solidFill>
                <a:latin typeface="Libre Baskerville"/>
                <a:ea typeface="Libre Baskerville"/>
                <a:cs typeface="Libre Baskerville"/>
                <a:sym typeface="Libre Baskerville"/>
              </a:rPr>
              <a:t>1</a:t>
            </a:r>
            <a:endParaRPr b="1" sz="1800">
              <a:solidFill>
                <a:srgbClr val="E69138"/>
              </a:solidFill>
              <a:latin typeface="Libre Baskerville"/>
              <a:ea typeface="Libre Baskerville"/>
              <a:cs typeface="Libre Baskerville"/>
              <a:sym typeface="Libre Baskerville"/>
            </a:endParaRPr>
          </a:p>
        </p:txBody>
      </p:sp>
      <p:sp>
        <p:nvSpPr>
          <p:cNvPr id="465" name="Google Shape;465;p27"/>
          <p:cNvSpPr txBox="1"/>
          <p:nvPr/>
        </p:nvSpPr>
        <p:spPr>
          <a:xfrm>
            <a:off x="7770625" y="5164100"/>
            <a:ext cx="4176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1</a:t>
            </a:r>
            <a:endParaRPr b="1" sz="2400">
              <a:solidFill>
                <a:srgbClr val="38761D"/>
              </a:solidFill>
              <a:latin typeface="Libre Baskerville"/>
              <a:ea typeface="Libre Baskerville"/>
              <a:cs typeface="Libre Baskerville"/>
              <a:sym typeface="Libre Baskerville"/>
            </a:endParaRPr>
          </a:p>
        </p:txBody>
      </p:sp>
      <p:sp>
        <p:nvSpPr>
          <p:cNvPr id="466" name="Google Shape;466;p27"/>
          <p:cNvSpPr txBox="1"/>
          <p:nvPr/>
        </p:nvSpPr>
        <p:spPr>
          <a:xfrm>
            <a:off x="8913625" y="5164100"/>
            <a:ext cx="4176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1</a:t>
            </a:r>
            <a:endParaRPr b="1" sz="2400">
              <a:solidFill>
                <a:srgbClr val="38761D"/>
              </a:solidFill>
              <a:latin typeface="Libre Baskerville"/>
              <a:ea typeface="Libre Baskerville"/>
              <a:cs typeface="Libre Baskerville"/>
              <a:sym typeface="Libre Baskerville"/>
            </a:endParaRPr>
          </a:p>
        </p:txBody>
      </p:sp>
      <p:sp>
        <p:nvSpPr>
          <p:cNvPr id="467" name="Google Shape;467;p27"/>
          <p:cNvSpPr txBox="1"/>
          <p:nvPr/>
        </p:nvSpPr>
        <p:spPr>
          <a:xfrm>
            <a:off x="10132825" y="5164100"/>
            <a:ext cx="417600" cy="597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US" sz="2400">
                <a:solidFill>
                  <a:srgbClr val="38761D"/>
                </a:solidFill>
                <a:latin typeface="Libre Baskerville"/>
                <a:ea typeface="Libre Baskerville"/>
                <a:cs typeface="Libre Baskerville"/>
                <a:sym typeface="Libre Baskerville"/>
              </a:rPr>
              <a:t>0</a:t>
            </a:r>
            <a:endParaRPr b="1" sz="2400">
              <a:solidFill>
                <a:srgbClr val="38761D"/>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471" name="Shape 471"/>
        <p:cNvGrpSpPr/>
        <p:nvPr/>
      </p:nvGrpSpPr>
      <p:grpSpPr>
        <a:xfrm>
          <a:off x="0" y="0"/>
          <a:ext cx="0" cy="0"/>
          <a:chOff x="0" y="0"/>
          <a:chExt cx="0" cy="0"/>
        </a:xfrm>
      </p:grpSpPr>
      <p:sp>
        <p:nvSpPr>
          <p:cNvPr id="472" name="Google Shape;472;p28"/>
          <p:cNvSpPr txBox="1"/>
          <p:nvPr>
            <p:ph type="ctrTitle"/>
          </p:nvPr>
        </p:nvSpPr>
        <p:spPr>
          <a:xfrm>
            <a:off x="2523600" y="2793938"/>
            <a:ext cx="7144800" cy="871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52738"/>
              </a:buClr>
              <a:buSzPts val="6000"/>
              <a:buFont typeface="Arial"/>
              <a:buNone/>
            </a:pPr>
            <a:r>
              <a:rPr lang="en-US" sz="5000">
                <a:solidFill>
                  <a:srgbClr val="252738"/>
                </a:solidFill>
              </a:rPr>
              <a:t>BCH &amp;</a:t>
            </a:r>
            <a:r>
              <a:rPr lang="en-US" sz="5000">
                <a:solidFill>
                  <a:srgbClr val="252738"/>
                </a:solidFill>
              </a:rPr>
              <a:t> </a:t>
            </a:r>
            <a:r>
              <a:rPr lang="en-US" sz="5000">
                <a:solidFill>
                  <a:srgbClr val="252738"/>
                </a:solidFill>
              </a:rPr>
              <a:t>BCD</a:t>
            </a:r>
            <a:endParaRPr sz="5000"/>
          </a:p>
        </p:txBody>
      </p:sp>
      <p:grpSp>
        <p:nvGrpSpPr>
          <p:cNvPr id="473" name="Google Shape;473;p28"/>
          <p:cNvGrpSpPr/>
          <p:nvPr/>
        </p:nvGrpSpPr>
        <p:grpSpPr>
          <a:xfrm>
            <a:off x="2490160" y="2035835"/>
            <a:ext cx="1345852" cy="2387719"/>
            <a:chOff x="1406105" y="1846054"/>
            <a:chExt cx="1345852" cy="2387719"/>
          </a:xfrm>
        </p:grpSpPr>
        <p:sp>
          <p:nvSpPr>
            <p:cNvPr id="474" name="Google Shape;474;p28"/>
            <p:cNvSpPr/>
            <p:nvPr/>
          </p:nvSpPr>
          <p:spPr>
            <a:xfrm>
              <a:off x="1411857" y="18460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75" name="Google Shape;475;p28"/>
            <p:cNvSpPr/>
            <p:nvPr/>
          </p:nvSpPr>
          <p:spPr>
            <a:xfrm>
              <a:off x="1406105" y="1846054"/>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76" name="Google Shape;476;p28"/>
            <p:cNvSpPr/>
            <p:nvPr/>
          </p:nvSpPr>
          <p:spPr>
            <a:xfrm>
              <a:off x="1406105" y="4043873"/>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grpSp>
        <p:nvGrpSpPr>
          <p:cNvPr id="477" name="Google Shape;477;p28"/>
          <p:cNvGrpSpPr/>
          <p:nvPr/>
        </p:nvGrpSpPr>
        <p:grpSpPr>
          <a:xfrm>
            <a:off x="8373374" y="2035835"/>
            <a:ext cx="1340100" cy="2387719"/>
            <a:chOff x="8373374" y="2035835"/>
            <a:chExt cx="1340100" cy="2387719"/>
          </a:xfrm>
        </p:grpSpPr>
        <p:sp>
          <p:nvSpPr>
            <p:cNvPr id="478" name="Google Shape;478;p28"/>
            <p:cNvSpPr/>
            <p:nvPr/>
          </p:nvSpPr>
          <p:spPr>
            <a:xfrm>
              <a:off x="8373374" y="2035835"/>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479" name="Google Shape;479;p28"/>
            <p:cNvSpPr/>
            <p:nvPr/>
          </p:nvSpPr>
          <p:spPr>
            <a:xfrm>
              <a:off x="9489057" y="2035835"/>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480" name="Google Shape;480;p28"/>
            <p:cNvSpPr/>
            <p:nvPr/>
          </p:nvSpPr>
          <p:spPr>
            <a:xfrm>
              <a:off x="8373374" y="42336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9"/>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Arial"/>
              <a:buNone/>
            </a:pPr>
            <a:r>
              <a:rPr b="1" lang="en-US" sz="3959"/>
              <a:t>B</a:t>
            </a:r>
            <a:r>
              <a:rPr lang="en-US" sz="3959"/>
              <a:t>inary </a:t>
            </a:r>
            <a:r>
              <a:rPr b="1" lang="en-US" sz="3959"/>
              <a:t>C</a:t>
            </a:r>
            <a:r>
              <a:rPr lang="en-US" sz="3959"/>
              <a:t>oded </a:t>
            </a:r>
            <a:r>
              <a:rPr b="1" lang="en-US" sz="3959"/>
              <a:t>H</a:t>
            </a:r>
            <a:r>
              <a:rPr lang="en-US" sz="3959"/>
              <a:t>exadecimal - BCH</a:t>
            </a:r>
            <a:endParaRPr sz="3959"/>
          </a:p>
        </p:txBody>
      </p:sp>
      <p:graphicFrame>
        <p:nvGraphicFramePr>
          <p:cNvPr id="486" name="Google Shape;486;p29"/>
          <p:cNvGraphicFramePr/>
          <p:nvPr/>
        </p:nvGraphicFramePr>
        <p:xfrm>
          <a:off x="3961153" y="1287930"/>
          <a:ext cx="3000000" cy="3000000"/>
        </p:xfrm>
        <a:graphic>
          <a:graphicData uri="http://schemas.openxmlformats.org/drawingml/2006/table">
            <a:tbl>
              <a:tblPr>
                <a:noFill/>
                <a:tableStyleId>{0EEFC00F-D9BC-4CBC-A21D-12689A9864D9}</a:tableStyleId>
              </a:tblPr>
              <a:tblGrid>
                <a:gridCol w="2335950"/>
                <a:gridCol w="1933750"/>
              </a:tblGrid>
              <a:tr h="298275">
                <a:tc>
                  <a:txBody>
                    <a:bodyPr/>
                    <a:lstStyle/>
                    <a:p>
                      <a:pPr indent="0" lvl="0" marL="0" marR="0" rtl="0" algn="ctr">
                        <a:spcBef>
                          <a:spcPts val="0"/>
                        </a:spcBef>
                        <a:spcAft>
                          <a:spcPts val="0"/>
                        </a:spcAft>
                        <a:buNone/>
                      </a:pPr>
                      <a:r>
                        <a:rPr lang="en-US" sz="1600" u="none" cap="none" strike="noStrike"/>
                        <a:t>Dígito hexadecimal </a:t>
                      </a:r>
                      <a:endParaRPr b="0" i="0" sz="1600" u="none" cap="none" strike="noStrike">
                        <a:solidFill>
                          <a:srgbClr val="000000"/>
                        </a:solidFill>
                        <a:latin typeface="Calibri"/>
                        <a:ea typeface="Calibri"/>
                        <a:cs typeface="Calibri"/>
                        <a:sym typeface="Calibri"/>
                      </a:endParaRPr>
                    </a:p>
                  </a:txBody>
                  <a:tcPr marT="7600" marB="0" marR="7600" marL="7600" anchor="b">
                    <a:solidFill>
                      <a:srgbClr val="DC5F6F"/>
                    </a:solidFill>
                  </a:tcPr>
                </a:tc>
                <a:tc>
                  <a:txBody>
                    <a:bodyPr/>
                    <a:lstStyle/>
                    <a:p>
                      <a:pPr indent="0" lvl="0" marL="0" marR="0" rtl="0" algn="ctr">
                        <a:spcBef>
                          <a:spcPts val="0"/>
                        </a:spcBef>
                        <a:spcAft>
                          <a:spcPts val="0"/>
                        </a:spcAft>
                        <a:buNone/>
                      </a:pPr>
                      <a:r>
                        <a:rPr lang="en-US" sz="1600" u="none" cap="none" strike="noStrike"/>
                        <a:t>Código BCH</a:t>
                      </a:r>
                      <a:endParaRPr b="0" i="0" sz="1600" u="none" cap="none" strike="noStrike">
                        <a:solidFill>
                          <a:srgbClr val="000000"/>
                        </a:solidFill>
                        <a:latin typeface="Calibri"/>
                        <a:ea typeface="Calibri"/>
                        <a:cs typeface="Calibri"/>
                        <a:sym typeface="Calibri"/>
                      </a:endParaRPr>
                    </a:p>
                  </a:txBody>
                  <a:tcPr marT="7600" marB="0" marR="7600" marL="7600" anchor="b">
                    <a:solidFill>
                      <a:srgbClr val="DC5F6F"/>
                    </a:solidFill>
                  </a:tcPr>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0000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0001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2</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0010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3</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0011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4</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0100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5</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0101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6</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0110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7</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0111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8</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1000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9</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1001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A</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1010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B</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1011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C</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1100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D</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1101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E</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1110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F</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1111</a:t>
                      </a:r>
                      <a:endParaRPr i="0" sz="1600" u="none" cap="none" strike="noStrike">
                        <a:latin typeface="Arial"/>
                        <a:ea typeface="Arial"/>
                        <a:cs typeface="Arial"/>
                        <a:sym typeface="Arial"/>
                      </a:endParaRPr>
                    </a:p>
                  </a:txBody>
                  <a:tcPr marT="7600" marB="0" marR="7600" marL="7600" anchor="b"/>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0"/>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n-US" sz="3959"/>
              <a:t>B</a:t>
            </a:r>
            <a:r>
              <a:rPr lang="en-US" sz="3959"/>
              <a:t>inary </a:t>
            </a:r>
            <a:r>
              <a:rPr b="1" lang="en-US" sz="3959"/>
              <a:t>C</a:t>
            </a:r>
            <a:r>
              <a:rPr lang="en-US" sz="3959"/>
              <a:t>oded </a:t>
            </a:r>
            <a:r>
              <a:rPr b="1" lang="en-US" sz="3959"/>
              <a:t>H</a:t>
            </a:r>
            <a:r>
              <a:rPr lang="en-US" sz="3959"/>
              <a:t>exadecimal - BCH</a:t>
            </a:r>
            <a:endParaRPr/>
          </a:p>
        </p:txBody>
      </p:sp>
      <p:sp>
        <p:nvSpPr>
          <p:cNvPr id="492" name="Google Shape;492;p30"/>
          <p:cNvSpPr txBox="1"/>
          <p:nvPr/>
        </p:nvSpPr>
        <p:spPr>
          <a:xfrm>
            <a:off x="533000" y="1767800"/>
            <a:ext cx="9150000" cy="18351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Dígitos hexadecimales en binario</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Para representar un dígito hexadecimal se utilizará siempre 4 bits</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Se asocia cada dígito con su valor en binario puro</a:t>
            </a:r>
            <a:endParaRPr sz="1800">
              <a:latin typeface="Libre Baskerville"/>
              <a:ea typeface="Libre Baskerville"/>
              <a:cs typeface="Libre Baskerville"/>
              <a:sym typeface="Libre Baskerville"/>
            </a:endParaRPr>
          </a:p>
          <a:p>
            <a:pPr indent="0" lvl="0" marL="0" rtl="0" algn="l">
              <a:lnSpc>
                <a:spcPct val="200000"/>
              </a:lnSpc>
              <a:spcBef>
                <a:spcPts val="0"/>
              </a:spcBef>
              <a:spcAft>
                <a:spcPts val="0"/>
              </a:spcAft>
              <a:buNone/>
            </a:pPr>
            <a:r>
              <a:t/>
            </a:r>
            <a:endParaRPr sz="1800">
              <a:latin typeface="Libre Baskerville"/>
              <a:ea typeface="Libre Baskerville"/>
              <a:cs typeface="Libre Baskerville"/>
              <a:sym typeface="Libre Baskerville"/>
            </a:endParaRPr>
          </a:p>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sp>
        <p:nvSpPr>
          <p:cNvPr id="493" name="Google Shape;493;p30"/>
          <p:cNvSpPr txBox="1"/>
          <p:nvPr/>
        </p:nvSpPr>
        <p:spPr>
          <a:xfrm>
            <a:off x="4190550" y="4195575"/>
            <a:ext cx="3810900" cy="7080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1001 0001 0101 0011</a:t>
            </a:r>
            <a:endParaRPr/>
          </a:p>
        </p:txBody>
      </p:sp>
      <p:sp>
        <p:nvSpPr>
          <p:cNvPr id="494" name="Google Shape;494;p30"/>
          <p:cNvSpPr/>
          <p:nvPr/>
        </p:nvSpPr>
        <p:spPr>
          <a:xfrm rot="5400000">
            <a:off x="4573671" y="4525812"/>
            <a:ext cx="288000" cy="792000"/>
          </a:xfrm>
          <a:prstGeom prst="rightBrace">
            <a:avLst>
              <a:gd fmla="val 8333" name="adj1"/>
              <a:gd fmla="val 50000" name="adj2"/>
            </a:avLst>
          </a:prstGeom>
          <a:noFill/>
          <a:ln cap="flat" cmpd="sng" w="38100">
            <a:solidFill>
              <a:srgbClr val="DC5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Twentieth Century"/>
              <a:ea typeface="Twentieth Century"/>
              <a:cs typeface="Twentieth Century"/>
              <a:sym typeface="Twentieth Century"/>
            </a:endParaRPr>
          </a:p>
        </p:txBody>
      </p:sp>
      <p:sp>
        <p:nvSpPr>
          <p:cNvPr id="495" name="Google Shape;495;p30"/>
          <p:cNvSpPr/>
          <p:nvPr/>
        </p:nvSpPr>
        <p:spPr>
          <a:xfrm rot="5400000">
            <a:off x="5488071" y="4525812"/>
            <a:ext cx="288000" cy="792000"/>
          </a:xfrm>
          <a:prstGeom prst="rightBrace">
            <a:avLst>
              <a:gd fmla="val 8333" name="adj1"/>
              <a:gd fmla="val 50000" name="adj2"/>
            </a:avLst>
          </a:prstGeom>
          <a:noFill/>
          <a:ln cap="flat" cmpd="sng" w="38100">
            <a:solidFill>
              <a:srgbClr val="DC5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Twentieth Century"/>
              <a:ea typeface="Twentieth Century"/>
              <a:cs typeface="Twentieth Century"/>
              <a:sym typeface="Twentieth Century"/>
            </a:endParaRPr>
          </a:p>
        </p:txBody>
      </p:sp>
      <p:sp>
        <p:nvSpPr>
          <p:cNvPr id="496" name="Google Shape;496;p30"/>
          <p:cNvSpPr/>
          <p:nvPr/>
        </p:nvSpPr>
        <p:spPr>
          <a:xfrm rot="5400000">
            <a:off x="6402471" y="4525812"/>
            <a:ext cx="288000" cy="792000"/>
          </a:xfrm>
          <a:prstGeom prst="rightBrace">
            <a:avLst>
              <a:gd fmla="val 8333" name="adj1"/>
              <a:gd fmla="val 50000" name="adj2"/>
            </a:avLst>
          </a:prstGeom>
          <a:noFill/>
          <a:ln cap="flat" cmpd="sng" w="38100">
            <a:solidFill>
              <a:srgbClr val="DC5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Twentieth Century"/>
              <a:ea typeface="Twentieth Century"/>
              <a:cs typeface="Twentieth Century"/>
              <a:sym typeface="Twentieth Century"/>
            </a:endParaRPr>
          </a:p>
        </p:txBody>
      </p:sp>
      <p:sp>
        <p:nvSpPr>
          <p:cNvPr id="497" name="Google Shape;497;p30"/>
          <p:cNvSpPr/>
          <p:nvPr/>
        </p:nvSpPr>
        <p:spPr>
          <a:xfrm rot="5400000">
            <a:off x="7316871" y="4525812"/>
            <a:ext cx="288000" cy="792000"/>
          </a:xfrm>
          <a:prstGeom prst="rightBrace">
            <a:avLst>
              <a:gd fmla="val 8333" name="adj1"/>
              <a:gd fmla="val 50000" name="adj2"/>
            </a:avLst>
          </a:prstGeom>
          <a:noFill/>
          <a:ln cap="flat" cmpd="sng" w="38100">
            <a:solidFill>
              <a:srgbClr val="DC5F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Twentieth Century"/>
              <a:ea typeface="Twentieth Century"/>
              <a:cs typeface="Twentieth Century"/>
              <a:sym typeface="Twentieth Century"/>
            </a:endParaRPr>
          </a:p>
        </p:txBody>
      </p:sp>
      <p:sp>
        <p:nvSpPr>
          <p:cNvPr id="498" name="Google Shape;498;p30"/>
          <p:cNvSpPr txBox="1"/>
          <p:nvPr/>
        </p:nvSpPr>
        <p:spPr>
          <a:xfrm>
            <a:off x="4432825" y="5106525"/>
            <a:ext cx="36156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dk1"/>
                </a:solidFill>
                <a:latin typeface="Twentieth Century"/>
                <a:ea typeface="Twentieth Century"/>
                <a:cs typeface="Twentieth Century"/>
                <a:sym typeface="Twentieth Century"/>
              </a:rPr>
              <a:t> 9       1       5       3</a:t>
            </a:r>
            <a:endParaRPr sz="29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1"/>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n-US" sz="3959"/>
              <a:t>B</a:t>
            </a:r>
            <a:r>
              <a:rPr lang="en-US" sz="3959"/>
              <a:t>inary </a:t>
            </a:r>
            <a:r>
              <a:rPr b="1" lang="en-US" sz="3959"/>
              <a:t>C</a:t>
            </a:r>
            <a:r>
              <a:rPr lang="en-US" sz="3959"/>
              <a:t>oded </a:t>
            </a:r>
            <a:r>
              <a:rPr b="1" lang="en-US" sz="3959"/>
              <a:t>D</a:t>
            </a:r>
            <a:r>
              <a:rPr lang="en-US" sz="3959"/>
              <a:t>ecimal - BCD</a:t>
            </a:r>
            <a:endParaRPr/>
          </a:p>
        </p:txBody>
      </p:sp>
      <p:graphicFrame>
        <p:nvGraphicFramePr>
          <p:cNvPr id="504" name="Google Shape;504;p31"/>
          <p:cNvGraphicFramePr/>
          <p:nvPr/>
        </p:nvGraphicFramePr>
        <p:xfrm>
          <a:off x="3961153" y="1788492"/>
          <a:ext cx="3000000" cy="3000000"/>
        </p:xfrm>
        <a:graphic>
          <a:graphicData uri="http://schemas.openxmlformats.org/drawingml/2006/table">
            <a:tbl>
              <a:tblPr>
                <a:noFill/>
                <a:tableStyleId>{0EEFC00F-D9BC-4CBC-A21D-12689A9864D9}</a:tableStyleId>
              </a:tblPr>
              <a:tblGrid>
                <a:gridCol w="2335950"/>
                <a:gridCol w="1933750"/>
              </a:tblGrid>
              <a:tr h="298275">
                <a:tc>
                  <a:txBody>
                    <a:bodyPr/>
                    <a:lstStyle/>
                    <a:p>
                      <a:pPr indent="0" lvl="0" marL="0" marR="0" rtl="0" algn="ctr">
                        <a:spcBef>
                          <a:spcPts val="0"/>
                        </a:spcBef>
                        <a:spcAft>
                          <a:spcPts val="0"/>
                        </a:spcAft>
                        <a:buNone/>
                      </a:pPr>
                      <a:r>
                        <a:rPr lang="en-US" sz="1600" u="none" cap="none" strike="noStrike"/>
                        <a:t>Dígito </a:t>
                      </a:r>
                      <a:r>
                        <a:rPr lang="en-US" sz="1600"/>
                        <a:t>decimal</a:t>
                      </a:r>
                      <a:r>
                        <a:rPr lang="en-US" sz="1600" u="none" cap="none" strike="noStrike"/>
                        <a:t> </a:t>
                      </a:r>
                      <a:endParaRPr b="0" i="0" sz="1600" u="none" cap="none" strike="noStrike">
                        <a:solidFill>
                          <a:srgbClr val="000000"/>
                        </a:solidFill>
                        <a:latin typeface="Calibri"/>
                        <a:ea typeface="Calibri"/>
                        <a:cs typeface="Calibri"/>
                        <a:sym typeface="Calibri"/>
                      </a:endParaRPr>
                    </a:p>
                  </a:txBody>
                  <a:tcPr marT="7600" marB="0" marR="7600" marL="7600" anchor="b">
                    <a:solidFill>
                      <a:srgbClr val="DC5F6F"/>
                    </a:solidFill>
                  </a:tcPr>
                </a:tc>
                <a:tc>
                  <a:txBody>
                    <a:bodyPr/>
                    <a:lstStyle/>
                    <a:p>
                      <a:pPr indent="0" lvl="0" marL="0" marR="0" rtl="0" algn="ctr">
                        <a:spcBef>
                          <a:spcPts val="0"/>
                        </a:spcBef>
                        <a:spcAft>
                          <a:spcPts val="0"/>
                        </a:spcAft>
                        <a:buNone/>
                      </a:pPr>
                      <a:r>
                        <a:rPr lang="en-US" sz="1600" u="none" cap="none" strike="noStrike"/>
                        <a:t>Código BC</a:t>
                      </a:r>
                      <a:r>
                        <a:rPr lang="en-US" sz="1600"/>
                        <a:t>D</a:t>
                      </a:r>
                      <a:endParaRPr b="0" i="0" sz="1600" u="none" cap="none" strike="noStrike">
                        <a:solidFill>
                          <a:srgbClr val="000000"/>
                        </a:solidFill>
                        <a:latin typeface="Calibri"/>
                        <a:ea typeface="Calibri"/>
                        <a:cs typeface="Calibri"/>
                        <a:sym typeface="Calibri"/>
                      </a:endParaRPr>
                    </a:p>
                  </a:txBody>
                  <a:tcPr marT="7600" marB="0" marR="7600" marL="7600" anchor="b">
                    <a:solidFill>
                      <a:srgbClr val="DC5F6F"/>
                    </a:solidFill>
                  </a:tcPr>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0000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0001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2</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0010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3</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0011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4</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0100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5</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0101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6</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0110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7</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0111</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8</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1000</a:t>
                      </a:r>
                      <a:endParaRPr i="0" sz="1600" u="none" cap="none" strike="noStrike">
                        <a:latin typeface="Arial"/>
                        <a:ea typeface="Arial"/>
                        <a:cs typeface="Arial"/>
                        <a:sym typeface="Arial"/>
                      </a:endParaRPr>
                    </a:p>
                  </a:txBody>
                  <a:tcPr marT="7600" marB="0" marR="7600" marL="7600" anchor="b"/>
                </a:tc>
              </a:tr>
              <a:tr h="298275">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9</a:t>
                      </a:r>
                      <a:endParaRPr i="0" sz="1600" u="none" cap="none" strike="noStrike">
                        <a:latin typeface="Arial"/>
                        <a:ea typeface="Arial"/>
                        <a:cs typeface="Arial"/>
                        <a:sym typeface="Arial"/>
                      </a:endParaRPr>
                    </a:p>
                  </a:txBody>
                  <a:tcPr marT="7600" marB="0" marR="7600" marL="7600" anchor="b"/>
                </a:tc>
                <a:tc>
                  <a:txBody>
                    <a:bodyPr/>
                    <a:lstStyle/>
                    <a:p>
                      <a:pPr indent="0" lvl="0" marL="0" marR="0" rtl="0" algn="ctr">
                        <a:spcBef>
                          <a:spcPts val="0"/>
                        </a:spcBef>
                        <a:spcAft>
                          <a:spcPts val="0"/>
                        </a:spcAft>
                        <a:buNone/>
                      </a:pPr>
                      <a:r>
                        <a:rPr lang="en-US" sz="1600" u="none" cap="none" strike="noStrike">
                          <a:latin typeface="Arial"/>
                          <a:ea typeface="Arial"/>
                          <a:cs typeface="Arial"/>
                          <a:sym typeface="Arial"/>
                        </a:rPr>
                        <a:t>1001</a:t>
                      </a:r>
                      <a:endParaRPr i="0" sz="1600" u="none" cap="none" strike="noStrike">
                        <a:latin typeface="Arial"/>
                        <a:ea typeface="Arial"/>
                        <a:cs typeface="Arial"/>
                        <a:sym typeface="Arial"/>
                      </a:endParaRPr>
                    </a:p>
                  </a:txBody>
                  <a:tcPr marT="7600" marB="0" marR="7600" marL="7600"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2"/>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n-US" sz="3959"/>
              <a:t>B</a:t>
            </a:r>
            <a:r>
              <a:rPr lang="en-US" sz="3959"/>
              <a:t>inary </a:t>
            </a:r>
            <a:r>
              <a:rPr b="1" lang="en-US" sz="3959"/>
              <a:t>C</a:t>
            </a:r>
            <a:r>
              <a:rPr lang="en-US" sz="3959"/>
              <a:t>oded </a:t>
            </a:r>
            <a:r>
              <a:rPr b="1" lang="en-US" sz="3959"/>
              <a:t>D</a:t>
            </a:r>
            <a:r>
              <a:rPr lang="en-US" sz="3959"/>
              <a:t>ecimal</a:t>
            </a:r>
            <a:r>
              <a:rPr lang="en-US" sz="3959"/>
              <a:t> - BCD</a:t>
            </a:r>
            <a:endParaRPr/>
          </a:p>
        </p:txBody>
      </p:sp>
      <p:sp>
        <p:nvSpPr>
          <p:cNvPr id="510" name="Google Shape;510;p32"/>
          <p:cNvSpPr txBox="1"/>
          <p:nvPr/>
        </p:nvSpPr>
        <p:spPr>
          <a:xfrm>
            <a:off x="533000" y="1767800"/>
            <a:ext cx="9150000" cy="35178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Dígitos decimales en binario</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Para representar un dígito decimal se requerirán 4 bits</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Se asocia cada dígito con su valor en binario puro</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Hay dos tipos</a:t>
            </a:r>
            <a:endParaRPr sz="1800">
              <a:latin typeface="Libre Baskerville"/>
              <a:ea typeface="Libre Baskerville"/>
              <a:cs typeface="Libre Baskerville"/>
              <a:sym typeface="Libre Baskerville"/>
            </a:endParaRPr>
          </a:p>
          <a:p>
            <a:pPr indent="-342900" lvl="1" marL="914400" rtl="0" algn="l">
              <a:lnSpc>
                <a:spcPct val="200000"/>
              </a:lnSpc>
              <a:spcBef>
                <a:spcPts val="0"/>
              </a:spcBef>
              <a:spcAft>
                <a:spcPts val="0"/>
              </a:spcAft>
              <a:buSzPts val="1800"/>
              <a:buFont typeface="Libre Baskerville"/>
              <a:buChar char="○"/>
            </a:pPr>
            <a:r>
              <a:rPr lang="en-US" sz="1800">
                <a:solidFill>
                  <a:schemeClr val="dk1"/>
                </a:solidFill>
                <a:latin typeface="Libre Baskerville"/>
                <a:ea typeface="Libre Baskerville"/>
                <a:cs typeface="Libre Baskerville"/>
                <a:sym typeface="Libre Baskerville"/>
              </a:rPr>
              <a:t>BCD </a:t>
            </a:r>
            <a:r>
              <a:rPr b="1" lang="en-US" sz="1800">
                <a:solidFill>
                  <a:schemeClr val="dk1"/>
                </a:solidFill>
                <a:latin typeface="Libre Baskerville"/>
                <a:ea typeface="Libre Baskerville"/>
                <a:cs typeface="Libre Baskerville"/>
                <a:sym typeface="Libre Baskerville"/>
              </a:rPr>
              <a:t>desempaquetado</a:t>
            </a:r>
            <a:r>
              <a:rPr lang="en-US" sz="1800">
                <a:solidFill>
                  <a:schemeClr val="dk1"/>
                </a:solidFill>
                <a:latin typeface="Libre Baskerville"/>
                <a:ea typeface="Libre Baskerville"/>
                <a:cs typeface="Libre Baskerville"/>
                <a:sym typeface="Libre Baskerville"/>
              </a:rPr>
              <a:t>: 1 byte por dígito (se usa en periféricos)</a:t>
            </a:r>
            <a:endParaRPr sz="1800">
              <a:latin typeface="Libre Baskerville"/>
              <a:ea typeface="Libre Baskerville"/>
              <a:cs typeface="Libre Baskerville"/>
              <a:sym typeface="Libre Baskerville"/>
            </a:endParaRPr>
          </a:p>
          <a:p>
            <a:pPr indent="-342900" lvl="1" marL="9144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BCD </a:t>
            </a:r>
            <a:r>
              <a:rPr b="1" lang="en-US" sz="1800">
                <a:latin typeface="Libre Baskerville"/>
                <a:ea typeface="Libre Baskerville"/>
                <a:cs typeface="Libre Baskerville"/>
                <a:sym typeface="Libre Baskerville"/>
              </a:rPr>
              <a:t>empaquetado</a:t>
            </a:r>
            <a:r>
              <a:rPr lang="en-US" sz="1800">
                <a:latin typeface="Libre Baskerville"/>
                <a:ea typeface="Libre Baskerville"/>
                <a:cs typeface="Libre Baskerville"/>
                <a:sym typeface="Libre Baskerville"/>
              </a:rPr>
              <a:t>: 4 bits por dígito</a:t>
            </a:r>
            <a:endParaRPr sz="1800">
              <a:latin typeface="Libre Baskerville"/>
              <a:ea typeface="Libre Baskerville"/>
              <a:cs typeface="Libre Baskerville"/>
              <a:sym typeface="Libre Baskerville"/>
            </a:endParaRPr>
          </a:p>
          <a:p>
            <a:pPr indent="0" lvl="0" marL="0" rtl="0" algn="l">
              <a:lnSpc>
                <a:spcPct val="200000"/>
              </a:lnSpc>
              <a:spcBef>
                <a:spcPts val="0"/>
              </a:spcBef>
              <a:spcAft>
                <a:spcPts val="0"/>
              </a:spcAft>
              <a:buNone/>
            </a:pPr>
            <a:r>
              <a:t/>
            </a:r>
            <a:endParaRPr sz="1800">
              <a:latin typeface="Libre Baskerville"/>
              <a:ea typeface="Libre Baskerville"/>
              <a:cs typeface="Libre Baskerville"/>
              <a:sym typeface="Libre Baskerville"/>
            </a:endParaRPr>
          </a:p>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3"/>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BCD Desempaquetado</a:t>
            </a:r>
            <a:endParaRPr/>
          </a:p>
        </p:txBody>
      </p:sp>
      <p:sp>
        <p:nvSpPr>
          <p:cNvPr id="516" name="Google Shape;516;p33"/>
          <p:cNvSpPr txBox="1"/>
          <p:nvPr/>
        </p:nvSpPr>
        <p:spPr>
          <a:xfrm>
            <a:off x="533000" y="1767800"/>
            <a:ext cx="10153800" cy="35178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8 bits (1 byte) por dígito:</a:t>
            </a:r>
            <a:endParaRPr sz="1800">
              <a:latin typeface="Libre Baskerville"/>
              <a:ea typeface="Libre Baskerville"/>
              <a:cs typeface="Libre Baskerville"/>
              <a:sym typeface="Libre Baskerville"/>
            </a:endParaRPr>
          </a:p>
          <a:p>
            <a:pPr indent="-342900" lvl="1" marL="9144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Los 4 menos significativos 🠲 número</a:t>
            </a:r>
            <a:endParaRPr sz="1800">
              <a:latin typeface="Libre Baskerville"/>
              <a:ea typeface="Libre Baskerville"/>
              <a:cs typeface="Libre Baskerville"/>
              <a:sym typeface="Libre Baskerville"/>
            </a:endParaRPr>
          </a:p>
          <a:p>
            <a:pPr indent="-342900" lvl="1" marL="914400" rtl="0" algn="l">
              <a:lnSpc>
                <a:spcPct val="200000"/>
              </a:lnSpc>
              <a:spcBef>
                <a:spcPts val="0"/>
              </a:spcBef>
              <a:spcAft>
                <a:spcPts val="0"/>
              </a:spcAft>
              <a:buSzPts val="1800"/>
              <a:buFont typeface="Libre Baskerville"/>
              <a:buChar char="○"/>
            </a:pPr>
            <a:r>
              <a:rPr lang="en-US" sz="1800">
                <a:solidFill>
                  <a:schemeClr val="dk1"/>
                </a:solidFill>
                <a:latin typeface="Libre Baskerville"/>
                <a:ea typeface="Libre Baskerville"/>
                <a:cs typeface="Libre Baskerville"/>
                <a:sym typeface="Libre Baskerville"/>
              </a:rPr>
              <a:t>Los 4 más significativos 🠲 signo</a:t>
            </a:r>
            <a:endParaRPr sz="1800">
              <a:solidFill>
                <a:schemeClr val="dk1"/>
              </a:solidFill>
              <a:latin typeface="Libre Baskerville"/>
              <a:ea typeface="Libre Baskerville"/>
              <a:cs typeface="Libre Baskerville"/>
              <a:sym typeface="Libre Baskerville"/>
            </a:endParaRPr>
          </a:p>
          <a:p>
            <a:pPr indent="-342900" lvl="2" marL="1371600" rtl="0" algn="l">
              <a:lnSpc>
                <a:spcPct val="200000"/>
              </a:lnSpc>
              <a:spcBef>
                <a:spcPts val="0"/>
              </a:spcBef>
              <a:spcAft>
                <a:spcPts val="0"/>
              </a:spcAft>
              <a:buClr>
                <a:schemeClr val="dk1"/>
              </a:buClr>
              <a:buSzPts val="1800"/>
              <a:buFont typeface="Libre Baskerville"/>
              <a:buChar char="■"/>
            </a:pPr>
            <a:r>
              <a:rPr i="1" lang="en-US" sz="1800">
                <a:solidFill>
                  <a:schemeClr val="dk1"/>
                </a:solidFill>
                <a:latin typeface="Libre Baskerville"/>
                <a:ea typeface="Libre Baskerville"/>
                <a:cs typeface="Libre Baskerville"/>
                <a:sym typeface="Libre Baskerville"/>
              </a:rPr>
              <a:t>+</a:t>
            </a:r>
            <a:r>
              <a:rPr lang="en-US" sz="1800">
                <a:solidFill>
                  <a:schemeClr val="dk1"/>
                </a:solidFill>
                <a:latin typeface="Libre Baskerville"/>
                <a:ea typeface="Libre Baskerville"/>
                <a:cs typeface="Libre Baskerville"/>
                <a:sym typeface="Libre Baskerville"/>
              </a:rPr>
              <a:t> 🠲 1100 (la “C” en hexadecimal)</a:t>
            </a:r>
            <a:endParaRPr sz="1800">
              <a:solidFill>
                <a:schemeClr val="dk1"/>
              </a:solidFill>
              <a:latin typeface="Libre Baskerville"/>
              <a:ea typeface="Libre Baskerville"/>
              <a:cs typeface="Libre Baskerville"/>
              <a:sym typeface="Libre Baskerville"/>
            </a:endParaRPr>
          </a:p>
          <a:p>
            <a:pPr indent="-342900" lvl="2" marL="1371600" rtl="0" algn="l">
              <a:lnSpc>
                <a:spcPct val="200000"/>
              </a:lnSpc>
              <a:spcBef>
                <a:spcPts val="0"/>
              </a:spcBef>
              <a:spcAft>
                <a:spcPts val="0"/>
              </a:spcAft>
              <a:buClr>
                <a:schemeClr val="dk1"/>
              </a:buClr>
              <a:buSzPts val="1800"/>
              <a:buFont typeface="Libre Baskerville"/>
              <a:buChar char="■"/>
            </a:pPr>
            <a:r>
              <a:rPr i="1" lang="en-US" sz="1800">
                <a:solidFill>
                  <a:schemeClr val="dk1"/>
                </a:solidFill>
                <a:latin typeface="Libre Baskerville"/>
                <a:ea typeface="Libre Baskerville"/>
                <a:cs typeface="Libre Baskerville"/>
                <a:sym typeface="Libre Baskerville"/>
              </a:rPr>
              <a:t>-</a:t>
            </a:r>
            <a:r>
              <a:rPr lang="en-US" sz="1800">
                <a:solidFill>
                  <a:schemeClr val="dk1"/>
                </a:solidFill>
                <a:latin typeface="Libre Baskerville"/>
                <a:ea typeface="Libre Baskerville"/>
                <a:cs typeface="Libre Baskerville"/>
                <a:sym typeface="Libre Baskerville"/>
              </a:rPr>
              <a:t> 🠲 1101 (la “D” en hexadecimal)</a:t>
            </a:r>
            <a:endParaRPr sz="1800">
              <a:solidFill>
                <a:schemeClr val="dk1"/>
              </a:solidFill>
              <a:latin typeface="Libre Baskerville"/>
              <a:ea typeface="Libre Baskerville"/>
              <a:cs typeface="Libre Baskerville"/>
              <a:sym typeface="Libre Baskerville"/>
            </a:endParaRPr>
          </a:p>
          <a:p>
            <a:pPr indent="-342900" lvl="2" marL="1371600" rtl="0" algn="l">
              <a:lnSpc>
                <a:spcPct val="200000"/>
              </a:lnSpc>
              <a:spcBef>
                <a:spcPts val="0"/>
              </a:spcBef>
              <a:spcAft>
                <a:spcPts val="0"/>
              </a:spcAft>
              <a:buClr>
                <a:schemeClr val="dk1"/>
              </a:buClr>
              <a:buSzPts val="1800"/>
              <a:buFont typeface="Libre Baskerville"/>
              <a:buChar char="■"/>
            </a:pPr>
            <a:r>
              <a:rPr lang="en-US" sz="1800">
                <a:solidFill>
                  <a:schemeClr val="dk1"/>
                </a:solidFill>
                <a:latin typeface="Libre Baskerville"/>
                <a:ea typeface="Libre Baskerville"/>
                <a:cs typeface="Libre Baskerville"/>
                <a:sym typeface="Libre Baskerville"/>
              </a:rPr>
              <a:t>El signo </a:t>
            </a:r>
            <a:r>
              <a:rPr b="1" lang="en-US" sz="1800">
                <a:solidFill>
                  <a:schemeClr val="dk1"/>
                </a:solidFill>
                <a:latin typeface="Libre Baskerville"/>
                <a:ea typeface="Libre Baskerville"/>
                <a:cs typeface="Libre Baskerville"/>
                <a:sym typeface="Libre Baskerville"/>
              </a:rPr>
              <a:t>solo se pone en el último dígito</a:t>
            </a:r>
            <a:r>
              <a:rPr lang="en-US" sz="1800">
                <a:solidFill>
                  <a:schemeClr val="dk1"/>
                </a:solidFill>
                <a:latin typeface="Libre Baskerville"/>
                <a:ea typeface="Libre Baskerville"/>
                <a:cs typeface="Libre Baskerville"/>
                <a:sym typeface="Libre Baskerville"/>
              </a:rPr>
              <a:t>. El resto se rellena con </a:t>
            </a:r>
            <a:r>
              <a:rPr b="1" lang="en-US" sz="1800">
                <a:solidFill>
                  <a:schemeClr val="dk1"/>
                </a:solidFill>
                <a:latin typeface="Libre Baskerville"/>
                <a:ea typeface="Libre Baskerville"/>
                <a:cs typeface="Libre Baskerville"/>
                <a:sym typeface="Libre Baskerville"/>
              </a:rPr>
              <a:t>1111 (F)</a:t>
            </a:r>
            <a:endParaRPr b="1" sz="1800">
              <a:solidFill>
                <a:schemeClr val="dk1"/>
              </a:solidFill>
              <a:latin typeface="Libre Baskerville"/>
              <a:ea typeface="Libre Baskerville"/>
              <a:cs typeface="Libre Baskerville"/>
              <a:sym typeface="Libre Baskerville"/>
            </a:endParaRPr>
          </a:p>
          <a:p>
            <a:pPr indent="0" lvl="0" marL="0" rtl="0" algn="l">
              <a:lnSpc>
                <a:spcPct val="200000"/>
              </a:lnSpc>
              <a:spcBef>
                <a:spcPts val="0"/>
              </a:spcBef>
              <a:spcAft>
                <a:spcPts val="0"/>
              </a:spcAft>
              <a:buNone/>
            </a:pPr>
            <a:r>
              <a:t/>
            </a:r>
            <a:endParaRPr sz="1800">
              <a:latin typeface="Libre Baskerville"/>
              <a:ea typeface="Libre Baskerville"/>
              <a:cs typeface="Libre Baskerville"/>
              <a:sym typeface="Libre Baskerville"/>
            </a:endParaRPr>
          </a:p>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07" name="Shape 107"/>
        <p:cNvGrpSpPr/>
        <p:nvPr/>
      </p:nvGrpSpPr>
      <p:grpSpPr>
        <a:xfrm>
          <a:off x="0" y="0"/>
          <a:ext cx="0" cy="0"/>
          <a:chOff x="0" y="0"/>
          <a:chExt cx="0" cy="0"/>
        </a:xfrm>
      </p:grpSpPr>
      <p:sp>
        <p:nvSpPr>
          <p:cNvPr id="108" name="Google Shape;10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52738"/>
              </a:buClr>
              <a:buSzPts val="6000"/>
              <a:buFont typeface="Arial"/>
              <a:buNone/>
            </a:pPr>
            <a:r>
              <a:rPr lang="en-US">
                <a:solidFill>
                  <a:srgbClr val="252738"/>
                </a:solidFill>
              </a:rPr>
              <a:t>Binario - Punto fijo</a:t>
            </a:r>
            <a:endParaRPr/>
          </a:p>
        </p:txBody>
      </p:sp>
      <p:sp>
        <p:nvSpPr>
          <p:cNvPr id="109" name="Google Shape;10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i="1" lang="en-US"/>
              <a:t>Números sin signo</a:t>
            </a:r>
            <a:endParaRPr/>
          </a:p>
        </p:txBody>
      </p:sp>
      <p:grpSp>
        <p:nvGrpSpPr>
          <p:cNvPr id="110" name="Google Shape;110;p16"/>
          <p:cNvGrpSpPr/>
          <p:nvPr/>
        </p:nvGrpSpPr>
        <p:grpSpPr>
          <a:xfrm>
            <a:off x="2490160" y="2035835"/>
            <a:ext cx="1345722" cy="2387600"/>
            <a:chOff x="1406105" y="1846054"/>
            <a:chExt cx="1345722" cy="2387600"/>
          </a:xfrm>
        </p:grpSpPr>
        <p:sp>
          <p:nvSpPr>
            <p:cNvPr id="111" name="Google Shape;111;p16"/>
            <p:cNvSpPr/>
            <p:nvPr/>
          </p:nvSpPr>
          <p:spPr>
            <a:xfrm>
              <a:off x="1411857" y="1846054"/>
              <a:ext cx="1339970" cy="189781"/>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2" name="Google Shape;112;p16"/>
            <p:cNvSpPr/>
            <p:nvPr/>
          </p:nvSpPr>
          <p:spPr>
            <a:xfrm>
              <a:off x="1406105" y="1846054"/>
              <a:ext cx="224287" cy="23876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3" name="Google Shape;113;p16"/>
            <p:cNvSpPr/>
            <p:nvPr/>
          </p:nvSpPr>
          <p:spPr>
            <a:xfrm>
              <a:off x="1406105" y="4043873"/>
              <a:ext cx="1339970" cy="189781"/>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grpSp>
        <p:nvGrpSpPr>
          <p:cNvPr id="114" name="Google Shape;114;p16"/>
          <p:cNvGrpSpPr/>
          <p:nvPr/>
        </p:nvGrpSpPr>
        <p:grpSpPr>
          <a:xfrm>
            <a:off x="8373374" y="2035835"/>
            <a:ext cx="1339970" cy="2387600"/>
            <a:chOff x="8373374" y="2035835"/>
            <a:chExt cx="1339970" cy="2387600"/>
          </a:xfrm>
        </p:grpSpPr>
        <p:sp>
          <p:nvSpPr>
            <p:cNvPr id="115" name="Google Shape;115;p16"/>
            <p:cNvSpPr/>
            <p:nvPr/>
          </p:nvSpPr>
          <p:spPr>
            <a:xfrm>
              <a:off x="8373374" y="2035835"/>
              <a:ext cx="1339970" cy="189781"/>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116" name="Google Shape;116;p16"/>
            <p:cNvSpPr/>
            <p:nvPr/>
          </p:nvSpPr>
          <p:spPr>
            <a:xfrm>
              <a:off x="9489057" y="2035835"/>
              <a:ext cx="224287" cy="23876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117" name="Google Shape;117;p16"/>
            <p:cNvSpPr/>
            <p:nvPr/>
          </p:nvSpPr>
          <p:spPr>
            <a:xfrm>
              <a:off x="8373374" y="4233654"/>
              <a:ext cx="1339970" cy="189781"/>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4"/>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BCD Desempaquetado</a:t>
            </a:r>
            <a:endParaRPr/>
          </a:p>
        </p:txBody>
      </p:sp>
      <p:sp>
        <p:nvSpPr>
          <p:cNvPr id="522" name="Google Shape;522;p34"/>
          <p:cNvSpPr txBox="1"/>
          <p:nvPr/>
        </p:nvSpPr>
        <p:spPr>
          <a:xfrm>
            <a:off x="533000" y="1767800"/>
            <a:ext cx="10153800" cy="45528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Sin signo</a:t>
            </a:r>
            <a:endParaRPr sz="1800">
              <a:latin typeface="Libre Baskerville"/>
              <a:ea typeface="Libre Baskerville"/>
              <a:cs typeface="Libre Baskerville"/>
              <a:sym typeface="Libre Baskerville"/>
            </a:endParaRPr>
          </a:p>
          <a:p>
            <a:pPr indent="457200" lvl="0" marL="457200" rtl="0" algn="l">
              <a:lnSpc>
                <a:spcPct val="200000"/>
              </a:lnSpc>
              <a:spcBef>
                <a:spcPts val="0"/>
              </a:spcBef>
              <a:spcAft>
                <a:spcPts val="0"/>
              </a:spcAft>
              <a:buNone/>
            </a:pPr>
            <a:r>
              <a:rPr lang="en-US" sz="1800">
                <a:latin typeface="Libre Baskerville"/>
                <a:ea typeface="Libre Baskerville"/>
                <a:cs typeface="Libre Baskerville"/>
                <a:sym typeface="Libre Baskerville"/>
              </a:rPr>
              <a:t>834 =  </a:t>
            </a:r>
            <a:r>
              <a:rPr lang="en-US" sz="1800">
                <a:solidFill>
                  <a:srgbClr val="999999"/>
                </a:solidFill>
                <a:latin typeface="Libre Baskerville"/>
                <a:ea typeface="Libre Baskerville"/>
                <a:cs typeface="Libre Baskerville"/>
                <a:sym typeface="Libre Baskerville"/>
              </a:rPr>
              <a:t>1111</a:t>
            </a:r>
            <a:r>
              <a:rPr lang="en-US" sz="1800">
                <a:latin typeface="Libre Baskerville"/>
                <a:ea typeface="Libre Baskerville"/>
                <a:cs typeface="Libre Baskerville"/>
                <a:sym typeface="Libre Baskerville"/>
              </a:rPr>
              <a:t>  1000  </a:t>
            </a:r>
            <a:r>
              <a:rPr lang="en-US" sz="1800">
                <a:solidFill>
                  <a:srgbClr val="999999"/>
                </a:solidFill>
                <a:latin typeface="Libre Baskerville"/>
                <a:ea typeface="Libre Baskerville"/>
                <a:cs typeface="Libre Baskerville"/>
                <a:sym typeface="Libre Baskerville"/>
              </a:rPr>
              <a:t>1111</a:t>
            </a:r>
            <a:r>
              <a:rPr lang="en-US" sz="1800">
                <a:latin typeface="Libre Baskerville"/>
                <a:ea typeface="Libre Baskerville"/>
                <a:cs typeface="Libre Baskerville"/>
                <a:sym typeface="Libre Baskerville"/>
              </a:rPr>
              <a:t>  0011  </a:t>
            </a:r>
            <a:r>
              <a:rPr lang="en-US" sz="1800">
                <a:solidFill>
                  <a:srgbClr val="999999"/>
                </a:solidFill>
                <a:latin typeface="Libre Baskerville"/>
                <a:ea typeface="Libre Baskerville"/>
                <a:cs typeface="Libre Baskerville"/>
                <a:sym typeface="Libre Baskerville"/>
              </a:rPr>
              <a:t>1111</a:t>
            </a:r>
            <a:r>
              <a:rPr lang="en-US" sz="1800">
                <a:latin typeface="Libre Baskerville"/>
                <a:ea typeface="Libre Baskerville"/>
                <a:cs typeface="Libre Baskerville"/>
                <a:sym typeface="Libre Baskerville"/>
              </a:rPr>
              <a:t>  0100</a:t>
            </a:r>
            <a:endParaRPr sz="1800">
              <a:latin typeface="Libre Baskerville"/>
              <a:ea typeface="Libre Baskerville"/>
              <a:cs typeface="Libre Baskerville"/>
              <a:sym typeface="Libre Baskerville"/>
            </a:endParaRPr>
          </a:p>
          <a:p>
            <a:pPr indent="457200" lvl="0" marL="914400" rtl="0" algn="l">
              <a:lnSpc>
                <a:spcPct val="200000"/>
              </a:lnSpc>
              <a:spcBef>
                <a:spcPts val="0"/>
              </a:spcBef>
              <a:spcAft>
                <a:spcPts val="0"/>
              </a:spcAft>
              <a:buNone/>
            </a:pPr>
            <a:r>
              <a:rPr lang="en-US" sz="1800">
                <a:latin typeface="Libre Baskerville"/>
                <a:ea typeface="Libre Baskerville"/>
                <a:cs typeface="Libre Baskerville"/>
                <a:sym typeface="Libre Baskerville"/>
              </a:rPr>
              <a:t>=	</a:t>
            </a:r>
            <a:r>
              <a:rPr lang="en-US" sz="1800">
                <a:solidFill>
                  <a:srgbClr val="999999"/>
                </a:solidFill>
                <a:latin typeface="Libre Baskerville"/>
                <a:ea typeface="Libre Baskerville"/>
                <a:cs typeface="Libre Baskerville"/>
                <a:sym typeface="Libre Baskerville"/>
              </a:rPr>
              <a:t>F</a:t>
            </a:r>
            <a:r>
              <a:rPr lang="en-US" sz="1800">
                <a:latin typeface="Libre Baskerville"/>
                <a:ea typeface="Libre Baskerville"/>
                <a:cs typeface="Libre Baskerville"/>
                <a:sym typeface="Libre Baskerville"/>
              </a:rPr>
              <a:t>    	  8       </a:t>
            </a:r>
            <a:r>
              <a:rPr lang="en-US" sz="1800">
                <a:solidFill>
                  <a:srgbClr val="999999"/>
                </a:solidFill>
                <a:latin typeface="Libre Baskerville"/>
                <a:ea typeface="Libre Baskerville"/>
                <a:cs typeface="Libre Baskerville"/>
                <a:sym typeface="Libre Baskerville"/>
              </a:rPr>
              <a:t>F</a:t>
            </a:r>
            <a:r>
              <a:rPr lang="en-US" sz="1800">
                <a:latin typeface="Libre Baskerville"/>
                <a:ea typeface="Libre Baskerville"/>
                <a:cs typeface="Libre Baskerville"/>
                <a:sym typeface="Libre Baskerville"/>
              </a:rPr>
              <a:t>       3       </a:t>
            </a:r>
            <a:r>
              <a:rPr lang="en-US" sz="1800">
                <a:solidFill>
                  <a:srgbClr val="999999"/>
                </a:solidFill>
                <a:latin typeface="Libre Baskerville"/>
                <a:ea typeface="Libre Baskerville"/>
                <a:cs typeface="Libre Baskerville"/>
                <a:sym typeface="Libre Baskerville"/>
              </a:rPr>
              <a:t>F</a:t>
            </a:r>
            <a:r>
              <a:rPr lang="en-US" sz="1800">
                <a:latin typeface="Libre Baskerville"/>
                <a:ea typeface="Libre Baskerville"/>
                <a:cs typeface="Libre Baskerville"/>
                <a:sym typeface="Libre Baskerville"/>
              </a:rPr>
              <a:t>       4</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Con signo</a:t>
            </a:r>
            <a:endParaRPr sz="1800">
              <a:solidFill>
                <a:schemeClr val="dk1"/>
              </a:solidFill>
              <a:latin typeface="Libre Baskerville"/>
              <a:ea typeface="Libre Baskerville"/>
              <a:cs typeface="Libre Baskerville"/>
              <a:sym typeface="Libre Baskerville"/>
            </a:endParaRPr>
          </a:p>
          <a:p>
            <a:pPr indent="0" lvl="0" marL="0" rtl="0" algn="l">
              <a:lnSpc>
                <a:spcPct val="200000"/>
              </a:lnSpc>
              <a:spcBef>
                <a:spcPts val="0"/>
              </a:spcBef>
              <a:spcAft>
                <a:spcPts val="0"/>
              </a:spcAft>
              <a:buNone/>
            </a:pPr>
            <a:r>
              <a:rPr lang="en-US" sz="1800">
                <a:solidFill>
                  <a:schemeClr val="dk1"/>
                </a:solidFill>
                <a:latin typeface="Libre Baskerville"/>
                <a:ea typeface="Libre Baskerville"/>
                <a:cs typeface="Libre Baskerville"/>
                <a:sym typeface="Libre Baskerville"/>
              </a:rPr>
              <a:t>           </a:t>
            </a:r>
            <a:r>
              <a:rPr lang="en-US" sz="1800">
                <a:solidFill>
                  <a:srgbClr val="0B5394"/>
                </a:solidFill>
                <a:latin typeface="Libre Baskerville"/>
                <a:ea typeface="Libre Baskerville"/>
                <a:cs typeface="Libre Baskerville"/>
                <a:sym typeface="Libre Baskerville"/>
              </a:rPr>
              <a:t>-</a:t>
            </a:r>
            <a:r>
              <a:rPr lang="en-US" sz="1800">
                <a:solidFill>
                  <a:schemeClr val="dk1"/>
                </a:solidFill>
                <a:latin typeface="Libre Baskerville"/>
                <a:ea typeface="Libre Baskerville"/>
                <a:cs typeface="Libre Baskerville"/>
                <a:sym typeface="Libre Baskerville"/>
              </a:rPr>
              <a:t> 834 =  </a:t>
            </a:r>
            <a:r>
              <a:rPr lang="en-US" sz="1800">
                <a:solidFill>
                  <a:srgbClr val="999999"/>
                </a:solidFill>
                <a:latin typeface="Libre Baskerville"/>
                <a:ea typeface="Libre Baskerville"/>
                <a:cs typeface="Libre Baskerville"/>
                <a:sym typeface="Libre Baskerville"/>
              </a:rPr>
              <a:t>1111</a:t>
            </a:r>
            <a:r>
              <a:rPr lang="en-US" sz="1800">
                <a:solidFill>
                  <a:schemeClr val="dk1"/>
                </a:solidFill>
                <a:latin typeface="Libre Baskerville"/>
                <a:ea typeface="Libre Baskerville"/>
                <a:cs typeface="Libre Baskerville"/>
                <a:sym typeface="Libre Baskerville"/>
              </a:rPr>
              <a:t>  1000  </a:t>
            </a:r>
            <a:r>
              <a:rPr lang="en-US" sz="1800">
                <a:solidFill>
                  <a:srgbClr val="999999"/>
                </a:solidFill>
                <a:latin typeface="Libre Baskerville"/>
                <a:ea typeface="Libre Baskerville"/>
                <a:cs typeface="Libre Baskerville"/>
                <a:sym typeface="Libre Baskerville"/>
              </a:rPr>
              <a:t>1111</a:t>
            </a:r>
            <a:r>
              <a:rPr lang="en-US" sz="1800">
                <a:solidFill>
                  <a:schemeClr val="dk1"/>
                </a:solidFill>
                <a:latin typeface="Libre Baskerville"/>
                <a:ea typeface="Libre Baskerville"/>
                <a:cs typeface="Libre Baskerville"/>
                <a:sym typeface="Libre Baskerville"/>
              </a:rPr>
              <a:t>  0011  </a:t>
            </a:r>
            <a:r>
              <a:rPr lang="en-US" sz="1800">
                <a:solidFill>
                  <a:srgbClr val="0B5394"/>
                </a:solidFill>
                <a:latin typeface="Libre Baskerville"/>
                <a:ea typeface="Libre Baskerville"/>
                <a:cs typeface="Libre Baskerville"/>
                <a:sym typeface="Libre Baskerville"/>
              </a:rPr>
              <a:t>1101</a:t>
            </a:r>
            <a:r>
              <a:rPr lang="en-US" sz="1800">
                <a:solidFill>
                  <a:schemeClr val="dk1"/>
                </a:solidFill>
                <a:latin typeface="Libre Baskerville"/>
                <a:ea typeface="Libre Baskerville"/>
                <a:cs typeface="Libre Baskerville"/>
                <a:sym typeface="Libre Baskerville"/>
              </a:rPr>
              <a:t>  0100</a:t>
            </a:r>
            <a:endParaRPr sz="1800">
              <a:solidFill>
                <a:schemeClr val="dk1"/>
              </a:solidFill>
              <a:latin typeface="Libre Baskerville"/>
              <a:ea typeface="Libre Baskerville"/>
              <a:cs typeface="Libre Baskerville"/>
              <a:sym typeface="Libre Baskerville"/>
            </a:endParaRPr>
          </a:p>
          <a:p>
            <a:pPr indent="457200" lvl="0" marL="914400" rtl="0" algn="l">
              <a:lnSpc>
                <a:spcPct val="200000"/>
              </a:lnSpc>
              <a:spcBef>
                <a:spcPts val="0"/>
              </a:spcBef>
              <a:spcAft>
                <a:spcPts val="0"/>
              </a:spcAft>
              <a:buNone/>
            </a:pPr>
            <a:r>
              <a:rPr lang="en-US" sz="1800">
                <a:solidFill>
                  <a:schemeClr val="dk1"/>
                </a:solidFill>
                <a:latin typeface="Libre Baskerville"/>
                <a:ea typeface="Libre Baskerville"/>
                <a:cs typeface="Libre Baskerville"/>
                <a:sym typeface="Libre Baskerville"/>
              </a:rPr>
              <a:t>=	</a:t>
            </a:r>
            <a:r>
              <a:rPr lang="en-US" sz="1800">
                <a:solidFill>
                  <a:srgbClr val="999999"/>
                </a:solidFill>
                <a:latin typeface="Libre Baskerville"/>
                <a:ea typeface="Libre Baskerville"/>
                <a:cs typeface="Libre Baskerville"/>
                <a:sym typeface="Libre Baskerville"/>
              </a:rPr>
              <a:t>F</a:t>
            </a:r>
            <a:r>
              <a:rPr lang="en-US" sz="1800">
                <a:solidFill>
                  <a:schemeClr val="dk1"/>
                </a:solidFill>
                <a:latin typeface="Libre Baskerville"/>
                <a:ea typeface="Libre Baskerville"/>
                <a:cs typeface="Libre Baskerville"/>
                <a:sym typeface="Libre Baskerville"/>
              </a:rPr>
              <a:t>    	  8       </a:t>
            </a:r>
            <a:r>
              <a:rPr lang="en-US" sz="1800">
                <a:solidFill>
                  <a:srgbClr val="999999"/>
                </a:solidFill>
                <a:latin typeface="Libre Baskerville"/>
                <a:ea typeface="Libre Baskerville"/>
                <a:cs typeface="Libre Baskerville"/>
                <a:sym typeface="Libre Baskerville"/>
              </a:rPr>
              <a:t>F</a:t>
            </a:r>
            <a:r>
              <a:rPr lang="en-US" sz="1800">
                <a:solidFill>
                  <a:schemeClr val="dk1"/>
                </a:solidFill>
                <a:latin typeface="Libre Baskerville"/>
                <a:ea typeface="Libre Baskerville"/>
                <a:cs typeface="Libre Baskerville"/>
                <a:sym typeface="Libre Baskerville"/>
              </a:rPr>
              <a:t>       3       </a:t>
            </a:r>
            <a:r>
              <a:rPr lang="en-US" sz="1800">
                <a:solidFill>
                  <a:srgbClr val="0B5394"/>
                </a:solidFill>
                <a:latin typeface="Libre Baskerville"/>
                <a:ea typeface="Libre Baskerville"/>
                <a:cs typeface="Libre Baskerville"/>
                <a:sym typeface="Libre Baskerville"/>
              </a:rPr>
              <a:t>D</a:t>
            </a:r>
            <a:r>
              <a:rPr lang="en-US" sz="1800">
                <a:solidFill>
                  <a:schemeClr val="dk1"/>
                </a:solidFill>
                <a:latin typeface="Libre Baskerville"/>
                <a:ea typeface="Libre Baskerville"/>
                <a:cs typeface="Libre Baskerville"/>
                <a:sym typeface="Libre Baskerville"/>
              </a:rPr>
              <a:t>       4</a:t>
            </a:r>
            <a:endParaRPr sz="1800">
              <a:solidFill>
                <a:schemeClr val="dk1"/>
              </a:solidFill>
              <a:latin typeface="Libre Baskerville"/>
              <a:ea typeface="Libre Baskerville"/>
              <a:cs typeface="Libre Baskerville"/>
              <a:sym typeface="Libre Baskerville"/>
            </a:endParaRPr>
          </a:p>
          <a:p>
            <a:pPr indent="0" lvl="0" marL="0" rtl="0" algn="l">
              <a:lnSpc>
                <a:spcPct val="200000"/>
              </a:lnSpc>
              <a:spcBef>
                <a:spcPts val="0"/>
              </a:spcBef>
              <a:spcAft>
                <a:spcPts val="0"/>
              </a:spcAft>
              <a:buClr>
                <a:schemeClr val="dk1"/>
              </a:buClr>
              <a:buSzPts val="1100"/>
              <a:buFont typeface="Arial"/>
              <a:buNone/>
            </a:pPr>
            <a:r>
              <a:rPr lang="en-US" sz="1800">
                <a:solidFill>
                  <a:srgbClr val="0B5394"/>
                </a:solidFill>
                <a:latin typeface="Libre Baskerville"/>
                <a:ea typeface="Libre Baskerville"/>
                <a:cs typeface="Libre Baskerville"/>
                <a:sym typeface="Libre Baskerville"/>
              </a:rPr>
              <a:t>           </a:t>
            </a:r>
            <a:r>
              <a:rPr lang="en-US" sz="1800">
                <a:solidFill>
                  <a:srgbClr val="38761D"/>
                </a:solidFill>
                <a:latin typeface="Libre Baskerville"/>
                <a:ea typeface="Libre Baskerville"/>
                <a:cs typeface="Libre Baskerville"/>
                <a:sym typeface="Libre Baskerville"/>
              </a:rPr>
              <a:t>+</a:t>
            </a:r>
            <a:r>
              <a:rPr lang="en-US" sz="1800">
                <a:solidFill>
                  <a:schemeClr val="dk1"/>
                </a:solidFill>
                <a:latin typeface="Libre Baskerville"/>
                <a:ea typeface="Libre Baskerville"/>
                <a:cs typeface="Libre Baskerville"/>
                <a:sym typeface="Libre Baskerville"/>
              </a:rPr>
              <a:t> 834 =  </a:t>
            </a:r>
            <a:r>
              <a:rPr lang="en-US" sz="1800">
                <a:solidFill>
                  <a:srgbClr val="999999"/>
                </a:solidFill>
                <a:latin typeface="Libre Baskerville"/>
                <a:ea typeface="Libre Baskerville"/>
                <a:cs typeface="Libre Baskerville"/>
                <a:sym typeface="Libre Baskerville"/>
              </a:rPr>
              <a:t>1111</a:t>
            </a:r>
            <a:r>
              <a:rPr lang="en-US" sz="1800">
                <a:solidFill>
                  <a:schemeClr val="dk1"/>
                </a:solidFill>
                <a:latin typeface="Libre Baskerville"/>
                <a:ea typeface="Libre Baskerville"/>
                <a:cs typeface="Libre Baskerville"/>
                <a:sym typeface="Libre Baskerville"/>
              </a:rPr>
              <a:t>  1000  </a:t>
            </a:r>
            <a:r>
              <a:rPr lang="en-US" sz="1800">
                <a:solidFill>
                  <a:srgbClr val="999999"/>
                </a:solidFill>
                <a:latin typeface="Libre Baskerville"/>
                <a:ea typeface="Libre Baskerville"/>
                <a:cs typeface="Libre Baskerville"/>
                <a:sym typeface="Libre Baskerville"/>
              </a:rPr>
              <a:t>1111</a:t>
            </a:r>
            <a:r>
              <a:rPr lang="en-US" sz="1800">
                <a:solidFill>
                  <a:schemeClr val="dk1"/>
                </a:solidFill>
                <a:latin typeface="Libre Baskerville"/>
                <a:ea typeface="Libre Baskerville"/>
                <a:cs typeface="Libre Baskerville"/>
                <a:sym typeface="Libre Baskerville"/>
              </a:rPr>
              <a:t>  0011  </a:t>
            </a:r>
            <a:r>
              <a:rPr lang="en-US" sz="1800">
                <a:solidFill>
                  <a:srgbClr val="38761D"/>
                </a:solidFill>
                <a:latin typeface="Libre Baskerville"/>
                <a:ea typeface="Libre Baskerville"/>
                <a:cs typeface="Libre Baskerville"/>
                <a:sym typeface="Libre Baskerville"/>
              </a:rPr>
              <a:t>1100</a:t>
            </a:r>
            <a:r>
              <a:rPr lang="en-US" sz="1800">
                <a:solidFill>
                  <a:schemeClr val="dk1"/>
                </a:solidFill>
                <a:latin typeface="Libre Baskerville"/>
                <a:ea typeface="Libre Baskerville"/>
                <a:cs typeface="Libre Baskerville"/>
                <a:sym typeface="Libre Baskerville"/>
              </a:rPr>
              <a:t>  0100</a:t>
            </a:r>
            <a:endParaRPr sz="1800">
              <a:solidFill>
                <a:schemeClr val="dk1"/>
              </a:solidFill>
              <a:latin typeface="Libre Baskerville"/>
              <a:ea typeface="Libre Baskerville"/>
              <a:cs typeface="Libre Baskerville"/>
              <a:sym typeface="Libre Baskerville"/>
            </a:endParaRPr>
          </a:p>
          <a:p>
            <a:pPr indent="457200" lvl="0" marL="914400" rtl="0" algn="l">
              <a:lnSpc>
                <a:spcPct val="200000"/>
              </a:lnSpc>
              <a:spcBef>
                <a:spcPts val="0"/>
              </a:spcBef>
              <a:spcAft>
                <a:spcPts val="0"/>
              </a:spcAft>
              <a:buClr>
                <a:schemeClr val="dk1"/>
              </a:buClr>
              <a:buSzPts val="1100"/>
              <a:buFont typeface="Arial"/>
              <a:buNone/>
            </a:pPr>
            <a:r>
              <a:rPr lang="en-US" sz="1800">
                <a:solidFill>
                  <a:schemeClr val="dk1"/>
                </a:solidFill>
                <a:latin typeface="Libre Baskerville"/>
                <a:ea typeface="Libre Baskerville"/>
                <a:cs typeface="Libre Baskerville"/>
                <a:sym typeface="Libre Baskerville"/>
              </a:rPr>
              <a:t>=	</a:t>
            </a:r>
            <a:r>
              <a:rPr lang="en-US" sz="1800">
                <a:solidFill>
                  <a:srgbClr val="999999"/>
                </a:solidFill>
                <a:latin typeface="Libre Baskerville"/>
                <a:ea typeface="Libre Baskerville"/>
                <a:cs typeface="Libre Baskerville"/>
                <a:sym typeface="Libre Baskerville"/>
              </a:rPr>
              <a:t>F</a:t>
            </a:r>
            <a:r>
              <a:rPr lang="en-US" sz="1800">
                <a:solidFill>
                  <a:schemeClr val="dk1"/>
                </a:solidFill>
                <a:latin typeface="Libre Baskerville"/>
                <a:ea typeface="Libre Baskerville"/>
                <a:cs typeface="Libre Baskerville"/>
                <a:sym typeface="Libre Baskerville"/>
              </a:rPr>
              <a:t>    	  8       </a:t>
            </a:r>
            <a:r>
              <a:rPr lang="en-US" sz="1800">
                <a:solidFill>
                  <a:srgbClr val="999999"/>
                </a:solidFill>
                <a:latin typeface="Libre Baskerville"/>
                <a:ea typeface="Libre Baskerville"/>
                <a:cs typeface="Libre Baskerville"/>
                <a:sym typeface="Libre Baskerville"/>
              </a:rPr>
              <a:t>F</a:t>
            </a:r>
            <a:r>
              <a:rPr lang="en-US" sz="1800">
                <a:solidFill>
                  <a:schemeClr val="dk1"/>
                </a:solidFill>
                <a:latin typeface="Libre Baskerville"/>
                <a:ea typeface="Libre Baskerville"/>
                <a:cs typeface="Libre Baskerville"/>
                <a:sym typeface="Libre Baskerville"/>
              </a:rPr>
              <a:t>       3       </a:t>
            </a:r>
            <a:r>
              <a:rPr lang="en-US" sz="1800">
                <a:solidFill>
                  <a:srgbClr val="38761D"/>
                </a:solidFill>
                <a:latin typeface="Libre Baskerville"/>
                <a:ea typeface="Libre Baskerville"/>
                <a:cs typeface="Libre Baskerville"/>
                <a:sym typeface="Libre Baskerville"/>
              </a:rPr>
              <a:t>C</a:t>
            </a:r>
            <a:r>
              <a:rPr lang="en-US" sz="1800">
                <a:solidFill>
                  <a:schemeClr val="dk1"/>
                </a:solidFill>
                <a:latin typeface="Libre Baskerville"/>
                <a:ea typeface="Libre Baskerville"/>
                <a:cs typeface="Libre Baskerville"/>
                <a:sym typeface="Libre Baskerville"/>
              </a:rPr>
              <a:t>       4</a:t>
            </a:r>
            <a:endParaRPr sz="1800">
              <a:solidFill>
                <a:schemeClr val="dk1"/>
              </a:solidFill>
              <a:latin typeface="Libre Baskerville"/>
              <a:ea typeface="Libre Baskerville"/>
              <a:cs typeface="Libre Baskerville"/>
              <a:sym typeface="Libre Baskerville"/>
            </a:endParaRPr>
          </a:p>
          <a:p>
            <a:pPr indent="457200" lvl="0" marL="914400" rtl="0" algn="l">
              <a:lnSpc>
                <a:spcPct val="200000"/>
              </a:lnSpc>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p>
            <a:pPr indent="0" lvl="0" marL="0" rtl="0" algn="l">
              <a:lnSpc>
                <a:spcPct val="200000"/>
              </a:lnSpc>
              <a:spcBef>
                <a:spcPts val="0"/>
              </a:spcBef>
              <a:spcAft>
                <a:spcPts val="0"/>
              </a:spcAft>
              <a:buNone/>
            </a:pPr>
            <a:r>
              <a:t/>
            </a:r>
            <a:endParaRPr sz="1800">
              <a:latin typeface="Libre Baskerville"/>
              <a:ea typeface="Libre Baskerville"/>
              <a:cs typeface="Libre Baskerville"/>
              <a:sym typeface="Libre Baskerville"/>
            </a:endParaRPr>
          </a:p>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5"/>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BCD Empaquetado</a:t>
            </a:r>
            <a:endParaRPr/>
          </a:p>
        </p:txBody>
      </p:sp>
      <p:sp>
        <p:nvSpPr>
          <p:cNvPr id="528" name="Google Shape;528;p35"/>
          <p:cNvSpPr txBox="1"/>
          <p:nvPr/>
        </p:nvSpPr>
        <p:spPr>
          <a:xfrm>
            <a:off x="533000" y="1767800"/>
            <a:ext cx="10153800" cy="2744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4</a:t>
            </a:r>
            <a:r>
              <a:rPr lang="en-US" sz="1800">
                <a:latin typeface="Libre Baskerville"/>
                <a:ea typeface="Libre Baskerville"/>
                <a:cs typeface="Libre Baskerville"/>
                <a:sym typeface="Libre Baskerville"/>
              </a:rPr>
              <a:t> bits (medio byte) por dígito:</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Para manejar valores con </a:t>
            </a:r>
            <a:r>
              <a:rPr b="1" lang="en-US" sz="1800">
                <a:latin typeface="Libre Baskerville"/>
                <a:ea typeface="Libre Baskerville"/>
                <a:cs typeface="Libre Baskerville"/>
                <a:sym typeface="Libre Baskerville"/>
              </a:rPr>
              <a:t>signo</a:t>
            </a:r>
            <a:r>
              <a:rPr lang="en-US" sz="1800">
                <a:latin typeface="Libre Baskerville"/>
                <a:ea typeface="Libre Baskerville"/>
                <a:cs typeface="Libre Baskerville"/>
                <a:sym typeface="Libre Baskerville"/>
              </a:rPr>
              <a:t> se utilizan </a:t>
            </a:r>
            <a:r>
              <a:rPr b="1" lang="en-US" sz="1800">
                <a:latin typeface="Libre Baskerville"/>
                <a:ea typeface="Libre Baskerville"/>
                <a:cs typeface="Libre Baskerville"/>
                <a:sym typeface="Libre Baskerville"/>
              </a:rPr>
              <a:t>los 4 bits menos significativos</a:t>
            </a:r>
            <a:endParaRPr b="1" sz="1800">
              <a:latin typeface="Libre Baskerville"/>
              <a:ea typeface="Libre Baskerville"/>
              <a:cs typeface="Libre Baskerville"/>
              <a:sym typeface="Libre Baskerville"/>
            </a:endParaRPr>
          </a:p>
          <a:p>
            <a:pPr indent="-342900" lvl="1" marL="9144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El signo lleva la misma codificación que el BCD desempaquetado:</a:t>
            </a:r>
            <a:endParaRPr sz="1800">
              <a:latin typeface="Libre Baskerville"/>
              <a:ea typeface="Libre Baskerville"/>
              <a:cs typeface="Libre Baskerville"/>
              <a:sym typeface="Libre Baskerville"/>
            </a:endParaRPr>
          </a:p>
          <a:p>
            <a:pPr indent="-342900" lvl="2" marL="13716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C </a:t>
            </a:r>
            <a:r>
              <a:rPr lang="en-US" sz="1800">
                <a:latin typeface="Libre Baskerville"/>
                <a:ea typeface="Libre Baskerville"/>
                <a:cs typeface="Libre Baskerville"/>
                <a:sym typeface="Libre Baskerville"/>
              </a:rPr>
              <a:t>🠲</a:t>
            </a:r>
            <a:r>
              <a:rPr lang="en-US" sz="1800">
                <a:latin typeface="Libre Baskerville"/>
                <a:ea typeface="Libre Baskerville"/>
                <a:cs typeface="Libre Baskerville"/>
                <a:sym typeface="Libre Baskerville"/>
              </a:rPr>
              <a:t> +</a:t>
            </a:r>
            <a:endParaRPr sz="1800">
              <a:latin typeface="Libre Baskerville"/>
              <a:ea typeface="Libre Baskerville"/>
              <a:cs typeface="Libre Baskerville"/>
              <a:sym typeface="Libre Baskerville"/>
            </a:endParaRPr>
          </a:p>
          <a:p>
            <a:pPr indent="-342900" lvl="2" marL="13716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D </a:t>
            </a:r>
            <a:r>
              <a:rPr lang="en-US" sz="1800">
                <a:latin typeface="Libre Baskerville"/>
                <a:ea typeface="Libre Baskerville"/>
                <a:cs typeface="Libre Baskerville"/>
                <a:sym typeface="Libre Baskerville"/>
              </a:rPr>
              <a:t>🠲</a:t>
            </a:r>
            <a:r>
              <a:rPr lang="en-US" sz="1800">
                <a:latin typeface="Libre Baskerville"/>
                <a:ea typeface="Libre Baskerville"/>
                <a:cs typeface="Libre Baskerville"/>
                <a:sym typeface="Libre Baskerville"/>
              </a:rPr>
              <a:t> -</a:t>
            </a:r>
            <a:endParaRPr>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6"/>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BCD Empaquetado</a:t>
            </a:r>
            <a:endParaRPr/>
          </a:p>
        </p:txBody>
      </p:sp>
      <p:sp>
        <p:nvSpPr>
          <p:cNvPr id="534" name="Google Shape;534;p36"/>
          <p:cNvSpPr txBox="1"/>
          <p:nvPr/>
        </p:nvSpPr>
        <p:spPr>
          <a:xfrm>
            <a:off x="533000" y="1767800"/>
            <a:ext cx="7986300" cy="3584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Con signo</a:t>
            </a:r>
            <a:endParaRPr sz="1800">
              <a:solidFill>
                <a:schemeClr val="dk1"/>
              </a:solidFill>
              <a:latin typeface="Libre Baskerville"/>
              <a:ea typeface="Libre Baskerville"/>
              <a:cs typeface="Libre Baskerville"/>
              <a:sym typeface="Libre Baskerville"/>
            </a:endParaRPr>
          </a:p>
          <a:p>
            <a:pPr indent="0" lvl="0" marL="0" rtl="0" algn="l">
              <a:lnSpc>
                <a:spcPct val="200000"/>
              </a:lnSpc>
              <a:spcBef>
                <a:spcPts val="0"/>
              </a:spcBef>
              <a:spcAft>
                <a:spcPts val="0"/>
              </a:spcAft>
              <a:buNone/>
            </a:pPr>
            <a:r>
              <a:rPr lang="en-US" sz="1800">
                <a:solidFill>
                  <a:schemeClr val="dk1"/>
                </a:solidFill>
                <a:latin typeface="Libre Baskerville"/>
                <a:ea typeface="Libre Baskerville"/>
                <a:cs typeface="Libre Baskerville"/>
                <a:sym typeface="Libre Baskerville"/>
              </a:rPr>
              <a:t>           </a:t>
            </a:r>
            <a:r>
              <a:rPr lang="en-US" sz="1800">
                <a:solidFill>
                  <a:srgbClr val="0B5394"/>
                </a:solidFill>
                <a:latin typeface="Libre Baskerville"/>
                <a:ea typeface="Libre Baskerville"/>
                <a:cs typeface="Libre Baskerville"/>
                <a:sym typeface="Libre Baskerville"/>
              </a:rPr>
              <a:t>-</a:t>
            </a:r>
            <a:r>
              <a:rPr lang="en-US" sz="1800">
                <a:solidFill>
                  <a:schemeClr val="dk1"/>
                </a:solidFill>
                <a:latin typeface="Libre Baskerville"/>
                <a:ea typeface="Libre Baskerville"/>
                <a:cs typeface="Libre Baskerville"/>
                <a:sym typeface="Libre Baskerville"/>
              </a:rPr>
              <a:t> 834 =  1000  0011  0100  </a:t>
            </a:r>
            <a:r>
              <a:rPr lang="en-US" sz="1800">
                <a:solidFill>
                  <a:srgbClr val="0B5394"/>
                </a:solidFill>
                <a:latin typeface="Libre Baskerville"/>
                <a:ea typeface="Libre Baskerville"/>
                <a:cs typeface="Libre Baskerville"/>
                <a:sym typeface="Libre Baskerville"/>
              </a:rPr>
              <a:t>1101</a:t>
            </a:r>
            <a:endParaRPr sz="1800">
              <a:solidFill>
                <a:schemeClr val="dk1"/>
              </a:solidFill>
              <a:latin typeface="Libre Baskerville"/>
              <a:ea typeface="Libre Baskerville"/>
              <a:cs typeface="Libre Baskerville"/>
              <a:sym typeface="Libre Baskerville"/>
            </a:endParaRPr>
          </a:p>
          <a:p>
            <a:pPr indent="457200" lvl="0" marL="914400" rtl="0" algn="l">
              <a:lnSpc>
                <a:spcPct val="200000"/>
              </a:lnSpc>
              <a:spcBef>
                <a:spcPts val="0"/>
              </a:spcBef>
              <a:spcAft>
                <a:spcPts val="0"/>
              </a:spcAft>
              <a:buNone/>
            </a:pPr>
            <a:r>
              <a:rPr lang="en-US" sz="1800">
                <a:solidFill>
                  <a:schemeClr val="dk1"/>
                </a:solidFill>
                <a:latin typeface="Libre Baskerville"/>
                <a:ea typeface="Libre Baskerville"/>
                <a:cs typeface="Libre Baskerville"/>
                <a:sym typeface="Libre Baskerville"/>
              </a:rPr>
              <a:t>=     8        3         4       </a:t>
            </a:r>
            <a:r>
              <a:rPr lang="en-US" sz="1800">
                <a:solidFill>
                  <a:srgbClr val="0B5394"/>
                </a:solidFill>
                <a:latin typeface="Libre Baskerville"/>
                <a:ea typeface="Libre Baskerville"/>
                <a:cs typeface="Libre Baskerville"/>
                <a:sym typeface="Libre Baskerville"/>
              </a:rPr>
              <a:t>D</a:t>
            </a:r>
            <a:endParaRPr sz="1800">
              <a:solidFill>
                <a:schemeClr val="dk1"/>
              </a:solidFill>
              <a:latin typeface="Libre Baskerville"/>
              <a:ea typeface="Libre Baskerville"/>
              <a:cs typeface="Libre Baskerville"/>
              <a:sym typeface="Libre Baskerville"/>
            </a:endParaRPr>
          </a:p>
          <a:p>
            <a:pPr indent="0" lvl="0" marL="0" rtl="0" algn="l">
              <a:lnSpc>
                <a:spcPct val="200000"/>
              </a:lnSpc>
              <a:spcBef>
                <a:spcPts val="0"/>
              </a:spcBef>
              <a:spcAft>
                <a:spcPts val="0"/>
              </a:spcAft>
              <a:buNone/>
            </a:pPr>
            <a:r>
              <a:rPr lang="en-US" sz="1800">
                <a:solidFill>
                  <a:srgbClr val="0B5394"/>
                </a:solidFill>
                <a:latin typeface="Libre Baskerville"/>
                <a:ea typeface="Libre Baskerville"/>
                <a:cs typeface="Libre Baskerville"/>
                <a:sym typeface="Libre Baskerville"/>
              </a:rPr>
              <a:t>           </a:t>
            </a:r>
            <a:r>
              <a:rPr lang="en-US" sz="1800">
                <a:solidFill>
                  <a:srgbClr val="38761D"/>
                </a:solidFill>
                <a:latin typeface="Libre Baskerville"/>
                <a:ea typeface="Libre Baskerville"/>
                <a:cs typeface="Libre Baskerville"/>
                <a:sym typeface="Libre Baskerville"/>
              </a:rPr>
              <a:t>+</a:t>
            </a:r>
            <a:r>
              <a:rPr lang="en-US" sz="1800">
                <a:solidFill>
                  <a:schemeClr val="dk1"/>
                </a:solidFill>
                <a:latin typeface="Libre Baskerville"/>
                <a:ea typeface="Libre Baskerville"/>
                <a:cs typeface="Libre Baskerville"/>
                <a:sym typeface="Libre Baskerville"/>
              </a:rPr>
              <a:t> 34 =  </a:t>
            </a:r>
            <a:r>
              <a:rPr lang="en-US" sz="1800">
                <a:latin typeface="Libre Baskerville"/>
                <a:ea typeface="Libre Baskerville"/>
                <a:cs typeface="Libre Baskerville"/>
                <a:sym typeface="Libre Baskerville"/>
              </a:rPr>
              <a:t>0000</a:t>
            </a:r>
            <a:r>
              <a:rPr lang="en-US" sz="1800">
                <a:solidFill>
                  <a:schemeClr val="dk1"/>
                </a:solidFill>
                <a:latin typeface="Libre Baskerville"/>
                <a:ea typeface="Libre Baskerville"/>
                <a:cs typeface="Libre Baskerville"/>
                <a:sym typeface="Libre Baskerville"/>
              </a:rPr>
              <a:t>  0011  0100  </a:t>
            </a:r>
            <a:r>
              <a:rPr lang="en-US" sz="1800">
                <a:solidFill>
                  <a:srgbClr val="38761D"/>
                </a:solidFill>
                <a:latin typeface="Libre Baskerville"/>
                <a:ea typeface="Libre Baskerville"/>
                <a:cs typeface="Libre Baskerville"/>
                <a:sym typeface="Libre Baskerville"/>
              </a:rPr>
              <a:t>1100</a:t>
            </a:r>
            <a:endParaRPr sz="1800">
              <a:solidFill>
                <a:schemeClr val="dk1"/>
              </a:solidFill>
              <a:latin typeface="Libre Baskerville"/>
              <a:ea typeface="Libre Baskerville"/>
              <a:cs typeface="Libre Baskerville"/>
              <a:sym typeface="Libre Baskerville"/>
            </a:endParaRPr>
          </a:p>
          <a:p>
            <a:pPr indent="457200" lvl="0" marL="914400" rtl="0" algn="l">
              <a:lnSpc>
                <a:spcPct val="200000"/>
              </a:lnSpc>
              <a:spcBef>
                <a:spcPts val="0"/>
              </a:spcBef>
              <a:spcAft>
                <a:spcPts val="0"/>
              </a:spcAft>
              <a:buNone/>
            </a:pPr>
            <a:r>
              <a:rPr lang="en-US" sz="1800">
                <a:solidFill>
                  <a:schemeClr val="dk1"/>
                </a:solidFill>
                <a:latin typeface="Libre Baskerville"/>
                <a:ea typeface="Libre Baskerville"/>
                <a:cs typeface="Libre Baskerville"/>
                <a:sym typeface="Libre Baskerville"/>
              </a:rPr>
              <a:t>=    </a:t>
            </a:r>
            <a:r>
              <a:rPr lang="en-US" sz="1800">
                <a:latin typeface="Libre Baskerville"/>
                <a:ea typeface="Libre Baskerville"/>
                <a:cs typeface="Libre Baskerville"/>
                <a:sym typeface="Libre Baskerville"/>
              </a:rPr>
              <a:t>0</a:t>
            </a:r>
            <a:r>
              <a:rPr lang="en-US" sz="1800">
                <a:solidFill>
                  <a:schemeClr val="dk1"/>
                </a:solidFill>
                <a:latin typeface="Libre Baskerville"/>
                <a:ea typeface="Libre Baskerville"/>
                <a:cs typeface="Libre Baskerville"/>
                <a:sym typeface="Libre Baskerville"/>
              </a:rPr>
              <a:t>   	   3        4        </a:t>
            </a:r>
            <a:r>
              <a:rPr lang="en-US" sz="1800">
                <a:solidFill>
                  <a:srgbClr val="38761D"/>
                </a:solidFill>
                <a:latin typeface="Libre Baskerville"/>
                <a:ea typeface="Libre Baskerville"/>
                <a:cs typeface="Libre Baskerville"/>
                <a:sym typeface="Libre Baskerville"/>
              </a:rPr>
              <a:t>C</a:t>
            </a:r>
            <a:endParaRPr sz="1800">
              <a:solidFill>
                <a:schemeClr val="dk1"/>
              </a:solidFill>
              <a:latin typeface="Libre Baskerville"/>
              <a:ea typeface="Libre Baskerville"/>
              <a:cs typeface="Libre Baskerville"/>
              <a:sym typeface="Libre Baskerville"/>
            </a:endParaRPr>
          </a:p>
          <a:p>
            <a:pPr indent="-317500" lvl="0" marL="457200" rtl="0" algn="l">
              <a:spcBef>
                <a:spcPts val="0"/>
              </a:spcBef>
              <a:spcAft>
                <a:spcPts val="0"/>
              </a:spcAft>
              <a:buSzPts val="1400"/>
              <a:buFont typeface="Libre Baskerville"/>
              <a:buChar char="●"/>
            </a:pPr>
            <a:r>
              <a:rPr lang="en-US" sz="1800">
                <a:latin typeface="Libre Baskerville"/>
                <a:ea typeface="Libre Baskerville"/>
                <a:cs typeface="Libre Baskerville"/>
                <a:sym typeface="Libre Baskerville"/>
              </a:rPr>
              <a:t>Nótese que  en este último caso completamos para que </a:t>
            </a:r>
            <a:r>
              <a:rPr b="1" lang="en-US" sz="1800">
                <a:latin typeface="Libre Baskerville"/>
                <a:ea typeface="Libre Baskerville"/>
                <a:cs typeface="Libre Baskerville"/>
                <a:sym typeface="Libre Baskerville"/>
              </a:rPr>
              <a:t>siempre queden bytes completos</a:t>
            </a:r>
            <a:endParaRPr b="1">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38" name="Shape 538"/>
        <p:cNvGrpSpPr/>
        <p:nvPr/>
      </p:nvGrpSpPr>
      <p:grpSpPr>
        <a:xfrm>
          <a:off x="0" y="0"/>
          <a:ext cx="0" cy="0"/>
          <a:chOff x="0" y="0"/>
          <a:chExt cx="0" cy="0"/>
        </a:xfrm>
      </p:grpSpPr>
      <p:sp>
        <p:nvSpPr>
          <p:cNvPr id="539" name="Google Shape;539;p37"/>
          <p:cNvSpPr txBox="1"/>
          <p:nvPr>
            <p:ph type="ctrTitle"/>
          </p:nvPr>
        </p:nvSpPr>
        <p:spPr>
          <a:xfrm>
            <a:off x="2784025" y="2793950"/>
            <a:ext cx="6626100" cy="871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52738"/>
              </a:buClr>
              <a:buSzPts val="6000"/>
              <a:buFont typeface="Arial"/>
              <a:buNone/>
            </a:pPr>
            <a:r>
              <a:rPr lang="en-US" sz="5000">
                <a:solidFill>
                  <a:srgbClr val="252738"/>
                </a:solidFill>
              </a:rPr>
              <a:t>Compuertas lógicas</a:t>
            </a:r>
            <a:endParaRPr sz="5000"/>
          </a:p>
        </p:txBody>
      </p:sp>
      <p:grpSp>
        <p:nvGrpSpPr>
          <p:cNvPr id="540" name="Google Shape;540;p37"/>
          <p:cNvGrpSpPr/>
          <p:nvPr/>
        </p:nvGrpSpPr>
        <p:grpSpPr>
          <a:xfrm>
            <a:off x="2490160" y="2035835"/>
            <a:ext cx="1345852" cy="2387719"/>
            <a:chOff x="1406105" y="1846054"/>
            <a:chExt cx="1345852" cy="2387719"/>
          </a:xfrm>
        </p:grpSpPr>
        <p:sp>
          <p:nvSpPr>
            <p:cNvPr id="541" name="Google Shape;541;p37"/>
            <p:cNvSpPr/>
            <p:nvPr/>
          </p:nvSpPr>
          <p:spPr>
            <a:xfrm>
              <a:off x="1411857" y="18460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42" name="Google Shape;542;p37"/>
            <p:cNvSpPr/>
            <p:nvPr/>
          </p:nvSpPr>
          <p:spPr>
            <a:xfrm>
              <a:off x="1406105" y="1846054"/>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43" name="Google Shape;543;p37"/>
            <p:cNvSpPr/>
            <p:nvPr/>
          </p:nvSpPr>
          <p:spPr>
            <a:xfrm>
              <a:off x="1406105" y="4043873"/>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grpSp>
        <p:nvGrpSpPr>
          <p:cNvPr id="544" name="Google Shape;544;p37"/>
          <p:cNvGrpSpPr/>
          <p:nvPr/>
        </p:nvGrpSpPr>
        <p:grpSpPr>
          <a:xfrm>
            <a:off x="8373374" y="2035835"/>
            <a:ext cx="1340100" cy="2387719"/>
            <a:chOff x="8373374" y="2035835"/>
            <a:chExt cx="1340100" cy="2387719"/>
          </a:xfrm>
        </p:grpSpPr>
        <p:sp>
          <p:nvSpPr>
            <p:cNvPr id="545" name="Google Shape;545;p37"/>
            <p:cNvSpPr/>
            <p:nvPr/>
          </p:nvSpPr>
          <p:spPr>
            <a:xfrm>
              <a:off x="8373374" y="2035835"/>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546" name="Google Shape;546;p37"/>
            <p:cNvSpPr/>
            <p:nvPr/>
          </p:nvSpPr>
          <p:spPr>
            <a:xfrm>
              <a:off x="9489057" y="2035835"/>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547" name="Google Shape;547;p37"/>
            <p:cNvSpPr/>
            <p:nvPr/>
          </p:nvSpPr>
          <p:spPr>
            <a:xfrm>
              <a:off x="8373374" y="42336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8"/>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Álgreba de Boole</a:t>
            </a:r>
            <a:endParaRPr/>
          </a:p>
        </p:txBody>
      </p:sp>
      <p:sp>
        <p:nvSpPr>
          <p:cNvPr id="553" name="Google Shape;553;p38"/>
          <p:cNvSpPr txBox="1"/>
          <p:nvPr/>
        </p:nvSpPr>
        <p:spPr>
          <a:xfrm>
            <a:off x="607225" y="1636800"/>
            <a:ext cx="7986300" cy="3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Las </a:t>
            </a:r>
            <a:r>
              <a:rPr b="1" lang="en-US" sz="2400">
                <a:latin typeface="Libre Baskerville"/>
                <a:ea typeface="Libre Baskerville"/>
                <a:cs typeface="Libre Baskerville"/>
                <a:sym typeface="Libre Baskerville"/>
              </a:rPr>
              <a:t>variables de Boole </a:t>
            </a:r>
            <a:r>
              <a:rPr lang="en-US" sz="2400">
                <a:latin typeface="Libre Baskerville"/>
                <a:ea typeface="Libre Baskerville"/>
                <a:cs typeface="Libre Baskerville"/>
                <a:sym typeface="Libre Baskerville"/>
              </a:rPr>
              <a:t>pueden tomar solo 2 valores posibles: </a:t>
            </a:r>
            <a:r>
              <a:rPr i="1" lang="en-US" sz="2400">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o </a:t>
            </a:r>
            <a:r>
              <a:rPr i="1" lang="en-US" sz="2400">
                <a:latin typeface="Libre Baskerville"/>
                <a:ea typeface="Libre Baskerville"/>
                <a:cs typeface="Libre Baskerville"/>
                <a:sym typeface="Libre Baskerville"/>
              </a:rPr>
              <a:t>0</a:t>
            </a:r>
            <a:r>
              <a:rPr lang="en-US" sz="2400">
                <a:latin typeface="Libre Baskerville"/>
                <a:ea typeface="Libre Baskerville"/>
                <a:cs typeface="Libre Baskerville"/>
                <a:sym typeface="Libre Baskerville"/>
              </a:rPr>
              <a:t>.</a:t>
            </a:r>
            <a:endParaRPr sz="2400">
              <a:latin typeface="Libre Baskerville"/>
              <a:ea typeface="Libre Baskerville"/>
              <a:cs typeface="Libre Baskerville"/>
              <a:sym typeface="Libre Baskerville"/>
            </a:endParaRPr>
          </a:p>
          <a:p>
            <a:pPr indent="0" lvl="0" marL="0" rtl="0" algn="l">
              <a:spcBef>
                <a:spcPts val="0"/>
              </a:spcBef>
              <a:spcAft>
                <a:spcPts val="0"/>
              </a:spcAft>
              <a:buNone/>
            </a:pPr>
            <a:r>
              <a:t/>
            </a:r>
            <a:endParaRPr sz="2400">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US" sz="2400">
                <a:latin typeface="Libre Baskerville"/>
                <a:ea typeface="Libre Baskerville"/>
                <a:cs typeface="Libre Baskerville"/>
                <a:sym typeface="Libre Baskerville"/>
              </a:rPr>
              <a:t>Se definen básicamente tres tipos de operaciones sobre las variables del álgebra de Boole:</a:t>
            </a:r>
            <a:endParaRPr sz="2400">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sz="2400">
              <a:latin typeface="Libre Baskerville"/>
              <a:ea typeface="Libre Baskerville"/>
              <a:cs typeface="Libre Baskerville"/>
              <a:sym typeface="Libre Baskerville"/>
            </a:endParaRPr>
          </a:p>
          <a:p>
            <a:pPr indent="-381000" lvl="0" marL="4572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La </a:t>
            </a:r>
            <a:r>
              <a:rPr lang="en-US" sz="2400">
                <a:solidFill>
                  <a:srgbClr val="990000"/>
                </a:solidFill>
                <a:latin typeface="Libre Baskerville"/>
                <a:ea typeface="Libre Baskerville"/>
                <a:cs typeface="Libre Baskerville"/>
                <a:sym typeface="Libre Baskerville"/>
              </a:rPr>
              <a:t>complementación</a:t>
            </a:r>
            <a:r>
              <a:rPr lang="en-US" sz="2400">
                <a:latin typeface="Libre Baskerville"/>
                <a:ea typeface="Libre Baskerville"/>
                <a:cs typeface="Libre Baskerville"/>
                <a:sym typeface="Libre Baskerville"/>
              </a:rPr>
              <a:t> lógica</a:t>
            </a:r>
            <a:endParaRPr sz="2400">
              <a:latin typeface="Libre Baskerville"/>
              <a:ea typeface="Libre Baskerville"/>
              <a:cs typeface="Libre Baskerville"/>
              <a:sym typeface="Libre Baskerville"/>
            </a:endParaRPr>
          </a:p>
          <a:p>
            <a:pPr indent="-381000" lvl="0" marL="4572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La </a:t>
            </a:r>
            <a:r>
              <a:rPr lang="en-US" sz="2400">
                <a:solidFill>
                  <a:srgbClr val="BF9000"/>
                </a:solidFill>
                <a:latin typeface="Libre Baskerville"/>
                <a:ea typeface="Libre Baskerville"/>
                <a:cs typeface="Libre Baskerville"/>
                <a:sym typeface="Libre Baskerville"/>
              </a:rPr>
              <a:t>suma</a:t>
            </a:r>
            <a:r>
              <a:rPr lang="en-US" sz="2400">
                <a:latin typeface="Libre Baskerville"/>
                <a:ea typeface="Libre Baskerville"/>
                <a:cs typeface="Libre Baskerville"/>
                <a:sym typeface="Libre Baskerville"/>
              </a:rPr>
              <a:t> lógica</a:t>
            </a:r>
            <a:endParaRPr sz="2400">
              <a:latin typeface="Libre Baskerville"/>
              <a:ea typeface="Libre Baskerville"/>
              <a:cs typeface="Libre Baskerville"/>
              <a:sym typeface="Libre Baskerville"/>
            </a:endParaRPr>
          </a:p>
          <a:p>
            <a:pPr indent="-381000" lvl="0" marL="4572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El </a:t>
            </a:r>
            <a:r>
              <a:rPr lang="en-US" sz="2400">
                <a:solidFill>
                  <a:srgbClr val="38761D"/>
                </a:solidFill>
                <a:latin typeface="Libre Baskerville"/>
                <a:ea typeface="Libre Baskerville"/>
                <a:cs typeface="Libre Baskerville"/>
                <a:sym typeface="Libre Baskerville"/>
              </a:rPr>
              <a:t>producto</a:t>
            </a:r>
            <a:r>
              <a:rPr lang="en-US" sz="2400">
                <a:latin typeface="Libre Baskerville"/>
                <a:ea typeface="Libre Baskerville"/>
                <a:cs typeface="Libre Baskerville"/>
                <a:sym typeface="Libre Baskerville"/>
              </a:rPr>
              <a:t> lógico</a:t>
            </a:r>
            <a:endParaRPr sz="2400">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sz="1800">
              <a:latin typeface="Libre Baskerville"/>
              <a:ea typeface="Libre Baskerville"/>
              <a:cs typeface="Libre Baskerville"/>
              <a:sym typeface="Libre Baskerville"/>
            </a:endParaRPr>
          </a:p>
          <a:p>
            <a:pPr indent="0" lvl="0" marL="0" rtl="0" algn="l">
              <a:spcBef>
                <a:spcPts val="0"/>
              </a:spcBef>
              <a:spcAft>
                <a:spcPts val="0"/>
              </a:spcAft>
              <a:buNone/>
            </a:pPr>
            <a:r>
              <a:t/>
            </a:r>
            <a:endParaRPr sz="1800">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9"/>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Álgreba de Boole</a:t>
            </a:r>
            <a:endParaRPr/>
          </a:p>
        </p:txBody>
      </p:sp>
      <p:sp>
        <p:nvSpPr>
          <p:cNvPr id="559" name="Google Shape;559;p39"/>
          <p:cNvSpPr txBox="1"/>
          <p:nvPr/>
        </p:nvSpPr>
        <p:spPr>
          <a:xfrm>
            <a:off x="607225" y="1713000"/>
            <a:ext cx="7986300" cy="16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Libre Baskerville"/>
                <a:ea typeface="Libre Baskerville"/>
                <a:cs typeface="Libre Baskerville"/>
                <a:sym typeface="Libre Baskerville"/>
              </a:rPr>
              <a:t>Sea una variable booleana </a:t>
            </a:r>
            <a:r>
              <a:rPr b="1" lang="en-US" sz="2400">
                <a:latin typeface="Libre Baskerville"/>
                <a:ea typeface="Libre Baskerville"/>
                <a:cs typeface="Libre Baskerville"/>
                <a:sym typeface="Libre Baskerville"/>
              </a:rPr>
              <a:t>A.</a:t>
            </a:r>
            <a:endParaRPr sz="2400">
              <a:latin typeface="Libre Baskerville"/>
              <a:ea typeface="Libre Baskerville"/>
              <a:cs typeface="Libre Baskerville"/>
              <a:sym typeface="Libre Baskerville"/>
            </a:endParaRPr>
          </a:p>
          <a:p>
            <a:pPr indent="0" lvl="0" marL="0" rtl="0" algn="l">
              <a:spcBef>
                <a:spcPts val="0"/>
              </a:spcBef>
              <a:spcAft>
                <a:spcPts val="0"/>
              </a:spcAft>
              <a:buNone/>
            </a:pPr>
            <a:r>
              <a:t/>
            </a:r>
            <a:endParaRPr sz="2400">
              <a:latin typeface="Libre Baskerville"/>
              <a:ea typeface="Libre Baskerville"/>
              <a:cs typeface="Libre Baskerville"/>
              <a:sym typeface="Libre Baskerville"/>
            </a:endParaRPr>
          </a:p>
          <a:p>
            <a:pPr indent="0" lvl="0" marL="0" rtl="0" algn="l">
              <a:spcBef>
                <a:spcPts val="0"/>
              </a:spcBef>
              <a:spcAft>
                <a:spcPts val="0"/>
              </a:spcAft>
              <a:buNone/>
            </a:pPr>
            <a:r>
              <a:rPr lang="en-US" sz="2400">
                <a:latin typeface="Libre Baskerville"/>
                <a:ea typeface="Libre Baskerville"/>
                <a:cs typeface="Libre Baskerville"/>
                <a:sym typeface="Libre Baskerville"/>
              </a:rPr>
              <a:t>El </a:t>
            </a:r>
            <a:r>
              <a:rPr lang="en-US" sz="2400">
                <a:solidFill>
                  <a:srgbClr val="990000"/>
                </a:solidFill>
                <a:latin typeface="Libre Baskerville"/>
                <a:ea typeface="Libre Baskerville"/>
                <a:cs typeface="Libre Baskerville"/>
                <a:sym typeface="Libre Baskerville"/>
              </a:rPr>
              <a:t>complemento (NOT)</a:t>
            </a:r>
            <a:r>
              <a:rPr lang="en-US" sz="2400">
                <a:latin typeface="Libre Baskerville"/>
                <a:ea typeface="Libre Baskerville"/>
                <a:cs typeface="Libre Baskerville"/>
                <a:sym typeface="Libre Baskerville"/>
              </a:rPr>
              <a:t> se representa simbólicamente por:</a:t>
            </a:r>
            <a:r>
              <a:rPr lang="en-US" sz="2400">
                <a:solidFill>
                  <a:srgbClr val="990000"/>
                </a:solidFill>
                <a:latin typeface="Libre Baskerville"/>
                <a:ea typeface="Libre Baskerville"/>
                <a:cs typeface="Libre Baskerville"/>
                <a:sym typeface="Libre Baskerville"/>
              </a:rPr>
              <a:t> </a:t>
            </a:r>
            <a:r>
              <a:rPr b="1" lang="en-US" sz="2400">
                <a:solidFill>
                  <a:srgbClr val="990000"/>
                </a:solidFill>
                <a:latin typeface="Libre Baskerville"/>
                <a:ea typeface="Libre Baskerville"/>
                <a:cs typeface="Libre Baskerville"/>
                <a:sym typeface="Libre Baskerville"/>
              </a:rPr>
              <a:t>Ā</a:t>
            </a:r>
            <a:r>
              <a:rPr lang="en-US" sz="2400">
                <a:latin typeface="Libre Baskerville"/>
                <a:ea typeface="Libre Baskerville"/>
                <a:cs typeface="Libre Baskerville"/>
                <a:sym typeface="Libre Baskerville"/>
              </a:rPr>
              <a:t> ó </a:t>
            </a:r>
            <a:r>
              <a:rPr lang="en-US" sz="2400">
                <a:solidFill>
                  <a:srgbClr val="990000"/>
                </a:solidFill>
                <a:latin typeface="Libre Baskerville"/>
                <a:ea typeface="Libre Baskerville"/>
                <a:cs typeface="Libre Baskerville"/>
                <a:sym typeface="Libre Baskerville"/>
              </a:rPr>
              <a:t>¬A</a:t>
            </a:r>
            <a:endParaRPr sz="1800">
              <a:latin typeface="Libre Baskerville"/>
              <a:ea typeface="Libre Baskerville"/>
              <a:cs typeface="Libre Baskerville"/>
              <a:sym typeface="Libre Baskerville"/>
            </a:endParaRPr>
          </a:p>
        </p:txBody>
      </p:sp>
      <p:graphicFrame>
        <p:nvGraphicFramePr>
          <p:cNvPr id="560" name="Google Shape;560;p39"/>
          <p:cNvGraphicFramePr/>
          <p:nvPr/>
        </p:nvGraphicFramePr>
        <p:xfrm>
          <a:off x="5186525" y="4774575"/>
          <a:ext cx="3000000" cy="3000000"/>
        </p:xfrm>
        <a:graphic>
          <a:graphicData uri="http://schemas.openxmlformats.org/drawingml/2006/table">
            <a:tbl>
              <a:tblPr>
                <a:noFill/>
                <a:tableStyleId>{7D18E787-0B47-4044-BA21-56EFE37C4E21}</a:tableStyleId>
              </a:tblPr>
              <a:tblGrid>
                <a:gridCol w="909475"/>
                <a:gridCol w="909475"/>
              </a:tblGrid>
              <a:tr h="381000">
                <a:tc>
                  <a:txBody>
                    <a:bodyPr/>
                    <a:lstStyle/>
                    <a:p>
                      <a:pPr indent="0" lvl="0" marL="0" rtl="0" algn="ctr">
                        <a:spcBef>
                          <a:spcPts val="0"/>
                        </a:spcBef>
                        <a:spcAft>
                          <a:spcPts val="0"/>
                        </a:spcAft>
                        <a:buNone/>
                      </a:pPr>
                      <a:r>
                        <a:rPr b="1" lang="en-US"/>
                        <a:t>A</a:t>
                      </a:r>
                      <a:endParaRPr b="1"/>
                    </a:p>
                  </a:txBody>
                  <a:tcPr marT="91425" marB="91425" marR="91425" marL="91425"/>
                </a:tc>
                <a:tc>
                  <a:txBody>
                    <a:bodyPr/>
                    <a:lstStyle/>
                    <a:p>
                      <a:pPr indent="0" lvl="0" marL="0" rtl="0" algn="ctr">
                        <a:spcBef>
                          <a:spcPts val="0"/>
                        </a:spcBef>
                        <a:spcAft>
                          <a:spcPts val="0"/>
                        </a:spcAft>
                        <a:buNone/>
                      </a:pPr>
                      <a:r>
                        <a:rPr b="1" lang="en-US"/>
                        <a:t>¬A</a:t>
                      </a:r>
                      <a:endParaRPr b="1"/>
                    </a:p>
                  </a:txBody>
                  <a:tcPr marT="91425" marB="91425" marR="91425" marL="91425"/>
                </a:tc>
              </a:tr>
              <a:tr h="381000">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8100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r>
            </a:tbl>
          </a:graphicData>
        </a:graphic>
      </p:graphicFrame>
      <p:sp>
        <p:nvSpPr>
          <p:cNvPr id="561" name="Google Shape;561;p39"/>
          <p:cNvSpPr txBox="1"/>
          <p:nvPr/>
        </p:nvSpPr>
        <p:spPr>
          <a:xfrm>
            <a:off x="5075850" y="3833888"/>
            <a:ext cx="2040300" cy="8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Roboto"/>
                <a:ea typeface="Roboto"/>
                <a:cs typeface="Roboto"/>
                <a:sym typeface="Roboto"/>
              </a:rPr>
              <a:t>TABLA DE VERDAD</a:t>
            </a:r>
            <a:endParaRPr b="1" sz="2400">
              <a:latin typeface="Roboto"/>
              <a:ea typeface="Roboto"/>
              <a:cs typeface="Roboto"/>
              <a:sym typeface="Roboto"/>
            </a:endParaRPr>
          </a:p>
        </p:txBody>
      </p:sp>
      <p:sp>
        <p:nvSpPr>
          <p:cNvPr id="562" name="Google Shape;562;p39"/>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Complemento lógico</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0"/>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Álgreba de Boole</a:t>
            </a:r>
            <a:endParaRPr/>
          </a:p>
        </p:txBody>
      </p:sp>
      <p:sp>
        <p:nvSpPr>
          <p:cNvPr id="568" name="Google Shape;568;p40"/>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Suma lógica</a:t>
            </a:r>
            <a:endParaRPr b="1"/>
          </a:p>
        </p:txBody>
      </p:sp>
      <p:sp>
        <p:nvSpPr>
          <p:cNvPr id="569" name="Google Shape;569;p40"/>
          <p:cNvSpPr txBox="1"/>
          <p:nvPr/>
        </p:nvSpPr>
        <p:spPr>
          <a:xfrm>
            <a:off x="597950" y="2536650"/>
            <a:ext cx="5925900" cy="29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Libre Baskerville"/>
                <a:ea typeface="Libre Baskerville"/>
                <a:cs typeface="Libre Baskerville"/>
                <a:sym typeface="Libre Baskerville"/>
              </a:rPr>
              <a:t>Sean dos variables booleanas </a:t>
            </a:r>
            <a:r>
              <a:rPr b="1" lang="en-US" sz="2400">
                <a:solidFill>
                  <a:schemeClr val="dk1"/>
                </a:solidFill>
                <a:latin typeface="Libre Baskerville"/>
                <a:ea typeface="Libre Baskerville"/>
                <a:cs typeface="Libre Baskerville"/>
                <a:sym typeface="Libre Baskerville"/>
              </a:rPr>
              <a:t>A </a:t>
            </a:r>
            <a:r>
              <a:rPr lang="en-US" sz="2400">
                <a:solidFill>
                  <a:schemeClr val="dk1"/>
                </a:solidFill>
                <a:latin typeface="Libre Baskerville"/>
                <a:ea typeface="Libre Baskerville"/>
                <a:cs typeface="Libre Baskerville"/>
                <a:sym typeface="Libre Baskerville"/>
              </a:rPr>
              <a:t>y </a:t>
            </a:r>
            <a:r>
              <a:rPr b="1" lang="en-US" sz="2400">
                <a:solidFill>
                  <a:schemeClr val="dk1"/>
                </a:solidFill>
                <a:latin typeface="Libre Baskerville"/>
                <a:ea typeface="Libre Baskerville"/>
                <a:cs typeface="Libre Baskerville"/>
                <a:sym typeface="Libre Baskerville"/>
              </a:rPr>
              <a:t>B.</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US" sz="2400">
                <a:solidFill>
                  <a:schemeClr val="dk1"/>
                </a:solidFill>
                <a:latin typeface="Libre Baskerville"/>
                <a:ea typeface="Libre Baskerville"/>
                <a:cs typeface="Libre Baskerville"/>
                <a:sym typeface="Libre Baskerville"/>
              </a:rPr>
              <a:t>La </a:t>
            </a:r>
            <a:r>
              <a:rPr lang="en-US" sz="2400">
                <a:solidFill>
                  <a:srgbClr val="BF9000"/>
                </a:solidFill>
                <a:latin typeface="Libre Baskerville"/>
                <a:ea typeface="Libre Baskerville"/>
                <a:cs typeface="Libre Baskerville"/>
                <a:sym typeface="Libre Baskerville"/>
              </a:rPr>
              <a:t>suma</a:t>
            </a:r>
            <a:r>
              <a:rPr lang="en-US" sz="2400">
                <a:solidFill>
                  <a:schemeClr val="dk1"/>
                </a:solidFill>
                <a:latin typeface="Libre Baskerville"/>
                <a:ea typeface="Libre Baskerville"/>
                <a:cs typeface="Libre Baskerville"/>
                <a:sym typeface="Libre Baskerville"/>
              </a:rPr>
              <a:t> se representa simbólicamente por:</a:t>
            </a:r>
            <a:r>
              <a:rPr lang="en-US" sz="2400">
                <a:solidFill>
                  <a:srgbClr val="990000"/>
                </a:solidFill>
                <a:latin typeface="Libre Baskerville"/>
                <a:ea typeface="Libre Baskerville"/>
                <a:cs typeface="Libre Baskerville"/>
                <a:sym typeface="Libre Baskerville"/>
              </a:rPr>
              <a:t> </a:t>
            </a:r>
            <a:r>
              <a:rPr lang="en-US" sz="2400">
                <a:solidFill>
                  <a:schemeClr val="dk1"/>
                </a:solidFill>
                <a:latin typeface="Libre Baskerville"/>
                <a:ea typeface="Libre Baskerville"/>
                <a:cs typeface="Libre Baskerville"/>
                <a:sym typeface="Libre Baskerville"/>
              </a:rPr>
              <a:t>A </a:t>
            </a:r>
            <a:r>
              <a:rPr lang="en-US" sz="2400">
                <a:solidFill>
                  <a:srgbClr val="BF9000"/>
                </a:solidFill>
                <a:latin typeface="Libre Baskerville"/>
                <a:ea typeface="Libre Baskerville"/>
                <a:cs typeface="Libre Baskerville"/>
                <a:sym typeface="Libre Baskerville"/>
              </a:rPr>
              <a:t>+ </a:t>
            </a:r>
            <a:r>
              <a:rPr lang="en-US" sz="2400">
                <a:solidFill>
                  <a:schemeClr val="dk1"/>
                </a:solidFill>
                <a:latin typeface="Libre Baskerville"/>
                <a:ea typeface="Libre Baskerville"/>
                <a:cs typeface="Libre Baskerville"/>
                <a:sym typeface="Libre Baskerville"/>
              </a:rPr>
              <a:t>B ó A </a:t>
            </a:r>
            <a:r>
              <a:rPr lang="en-US" sz="2400">
                <a:solidFill>
                  <a:srgbClr val="BF9000"/>
                </a:solidFill>
                <a:latin typeface="Libre Baskerville"/>
                <a:ea typeface="Libre Baskerville"/>
                <a:cs typeface="Libre Baskerville"/>
                <a:sym typeface="Libre Baskerville"/>
              </a:rPr>
              <a:t>∨</a:t>
            </a:r>
            <a:r>
              <a:rPr lang="en-US" sz="2400">
                <a:solidFill>
                  <a:schemeClr val="dk1"/>
                </a:solidFill>
                <a:latin typeface="Libre Baskerville"/>
                <a:ea typeface="Libre Baskerville"/>
                <a:cs typeface="Libre Baskerville"/>
                <a:sym typeface="Libre Baskerville"/>
              </a:rPr>
              <a:t>  B.</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US" sz="2400">
                <a:solidFill>
                  <a:schemeClr val="dk1"/>
                </a:solidFill>
                <a:latin typeface="Libre Baskerville"/>
                <a:ea typeface="Libre Baskerville"/>
                <a:cs typeface="Libre Baskerville"/>
                <a:sym typeface="Libre Baskerville"/>
              </a:rPr>
              <a:t>Será verdadero cuando </a:t>
            </a:r>
            <a:r>
              <a:rPr b="1" lang="en-US" sz="2400">
                <a:solidFill>
                  <a:schemeClr val="dk1"/>
                </a:solidFill>
                <a:latin typeface="Libre Baskerville"/>
                <a:ea typeface="Libre Baskerville"/>
                <a:cs typeface="Libre Baskerville"/>
                <a:sym typeface="Libre Baskerville"/>
              </a:rPr>
              <a:t>al menos </a:t>
            </a:r>
            <a:r>
              <a:rPr lang="en-US" sz="2400">
                <a:solidFill>
                  <a:schemeClr val="dk1"/>
                </a:solidFill>
                <a:latin typeface="Libre Baskerville"/>
                <a:ea typeface="Libre Baskerville"/>
                <a:cs typeface="Libre Baskerville"/>
                <a:sym typeface="Libre Baskerville"/>
              </a:rPr>
              <a:t>una de las variables sea verdadera.</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sz="18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2400"/>
          </a:p>
        </p:txBody>
      </p:sp>
      <p:cxnSp>
        <p:nvCxnSpPr>
          <p:cNvPr id="570" name="Google Shape;570;p40"/>
          <p:cNvCxnSpPr/>
          <p:nvPr/>
        </p:nvCxnSpPr>
        <p:spPr>
          <a:xfrm>
            <a:off x="6635925" y="1916750"/>
            <a:ext cx="0" cy="3899700"/>
          </a:xfrm>
          <a:prstGeom prst="straightConnector1">
            <a:avLst/>
          </a:prstGeom>
          <a:noFill/>
          <a:ln cap="flat" cmpd="sng" w="9525">
            <a:solidFill>
              <a:schemeClr val="dk2"/>
            </a:solidFill>
            <a:prstDash val="solid"/>
            <a:round/>
            <a:headEnd len="med" w="med" type="none"/>
            <a:tailEnd len="med" w="med" type="none"/>
          </a:ln>
        </p:spPr>
      </p:cxnSp>
      <p:graphicFrame>
        <p:nvGraphicFramePr>
          <p:cNvPr id="571" name="Google Shape;571;p40"/>
          <p:cNvGraphicFramePr/>
          <p:nvPr/>
        </p:nvGraphicFramePr>
        <p:xfrm>
          <a:off x="7427638" y="3432513"/>
          <a:ext cx="3000000" cy="3000000"/>
        </p:xfrm>
        <a:graphic>
          <a:graphicData uri="http://schemas.openxmlformats.org/drawingml/2006/table">
            <a:tbl>
              <a:tblPr>
                <a:noFill/>
                <a:tableStyleId>{7D18E787-0B47-4044-BA21-56EFE37C4E21}</a:tableStyleId>
              </a:tblPr>
              <a:tblGrid>
                <a:gridCol w="1320900"/>
                <a:gridCol w="1320900"/>
                <a:gridCol w="1320900"/>
              </a:tblGrid>
              <a:tr h="346000">
                <a:tc>
                  <a:txBody>
                    <a:bodyPr/>
                    <a:lstStyle/>
                    <a:p>
                      <a:pPr indent="0" lvl="0" marL="0" rtl="0" algn="ctr">
                        <a:spcBef>
                          <a:spcPts val="0"/>
                        </a:spcBef>
                        <a:spcAft>
                          <a:spcPts val="0"/>
                        </a:spcAft>
                        <a:buNone/>
                      </a:pPr>
                      <a:r>
                        <a:rPr b="1" lang="en-US"/>
                        <a:t>A</a:t>
                      </a:r>
                      <a:endParaRPr b="1"/>
                    </a:p>
                  </a:txBody>
                  <a:tcPr marT="91425" marB="91425" marR="91425" marL="91425"/>
                </a:tc>
                <a:tc>
                  <a:txBody>
                    <a:bodyPr/>
                    <a:lstStyle/>
                    <a:p>
                      <a:pPr indent="0" lvl="0" marL="0" rtl="0" algn="ctr">
                        <a:spcBef>
                          <a:spcPts val="0"/>
                        </a:spcBef>
                        <a:spcAft>
                          <a:spcPts val="0"/>
                        </a:spcAft>
                        <a:buNone/>
                      </a:pPr>
                      <a:r>
                        <a:rPr b="1" lang="en-US"/>
                        <a:t>B</a:t>
                      </a:r>
                      <a:endParaRPr b="1"/>
                    </a:p>
                  </a:txBody>
                  <a:tcPr marT="91425" marB="91425" marR="91425" marL="91425"/>
                </a:tc>
                <a:tc>
                  <a:txBody>
                    <a:bodyPr/>
                    <a:lstStyle/>
                    <a:p>
                      <a:pPr indent="0" lvl="0" marL="0" rtl="0" algn="ctr">
                        <a:spcBef>
                          <a:spcPts val="0"/>
                        </a:spcBef>
                        <a:spcAft>
                          <a:spcPts val="0"/>
                        </a:spcAft>
                        <a:buNone/>
                      </a:pPr>
                      <a:r>
                        <a:rPr b="1" lang="en-US"/>
                        <a:t>A </a:t>
                      </a:r>
                      <a:r>
                        <a:rPr b="1" lang="en-US">
                          <a:solidFill>
                            <a:srgbClr val="BF9000"/>
                          </a:solidFill>
                        </a:rPr>
                        <a:t>+</a:t>
                      </a:r>
                      <a:r>
                        <a:rPr b="1" lang="en-US"/>
                        <a:t> B</a:t>
                      </a:r>
                      <a:endParaRPr b="1"/>
                    </a:p>
                  </a:txBody>
                  <a:tcPr marT="91425" marB="91425" marR="91425" marL="91425"/>
                </a:tc>
              </a:tr>
              <a:tr h="322775">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r>
              <a:tr h="387750">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4135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22775">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bl>
          </a:graphicData>
        </a:graphic>
      </p:graphicFrame>
      <p:sp>
        <p:nvSpPr>
          <p:cNvPr id="572" name="Google Shape;572;p40"/>
          <p:cNvSpPr txBox="1"/>
          <p:nvPr/>
        </p:nvSpPr>
        <p:spPr>
          <a:xfrm>
            <a:off x="8388850" y="2338675"/>
            <a:ext cx="2040300" cy="8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Roboto"/>
                <a:ea typeface="Roboto"/>
                <a:cs typeface="Roboto"/>
                <a:sym typeface="Roboto"/>
              </a:rPr>
              <a:t>TABLA DE VERDAD</a:t>
            </a:r>
            <a:endParaRPr b="1" sz="24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1"/>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Álgreba de Boole</a:t>
            </a:r>
            <a:endParaRPr/>
          </a:p>
        </p:txBody>
      </p:sp>
      <p:sp>
        <p:nvSpPr>
          <p:cNvPr id="578" name="Google Shape;578;p41"/>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Producto</a:t>
            </a:r>
            <a:r>
              <a:rPr i="1" lang="en-US">
                <a:solidFill>
                  <a:schemeClr val="dk1"/>
                </a:solidFill>
                <a:latin typeface="Libre Baskerville"/>
                <a:ea typeface="Libre Baskerville"/>
                <a:cs typeface="Libre Baskerville"/>
                <a:sym typeface="Libre Baskerville"/>
              </a:rPr>
              <a:t> lógico</a:t>
            </a:r>
            <a:endParaRPr b="1"/>
          </a:p>
        </p:txBody>
      </p:sp>
      <p:sp>
        <p:nvSpPr>
          <p:cNvPr id="579" name="Google Shape;579;p41"/>
          <p:cNvSpPr txBox="1"/>
          <p:nvPr/>
        </p:nvSpPr>
        <p:spPr>
          <a:xfrm>
            <a:off x="6102900" y="2392500"/>
            <a:ext cx="5925900" cy="3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Libre Baskerville"/>
                <a:ea typeface="Libre Baskerville"/>
                <a:cs typeface="Libre Baskerville"/>
                <a:sym typeface="Libre Baskerville"/>
              </a:rPr>
              <a:t>Sean dos variables booleanas </a:t>
            </a:r>
            <a:r>
              <a:rPr b="1" lang="en-US" sz="2400">
                <a:solidFill>
                  <a:schemeClr val="dk1"/>
                </a:solidFill>
                <a:latin typeface="Libre Baskerville"/>
                <a:ea typeface="Libre Baskerville"/>
                <a:cs typeface="Libre Baskerville"/>
                <a:sym typeface="Libre Baskerville"/>
              </a:rPr>
              <a:t>A </a:t>
            </a:r>
            <a:r>
              <a:rPr lang="en-US" sz="2400">
                <a:solidFill>
                  <a:schemeClr val="dk1"/>
                </a:solidFill>
                <a:latin typeface="Libre Baskerville"/>
                <a:ea typeface="Libre Baskerville"/>
                <a:cs typeface="Libre Baskerville"/>
                <a:sym typeface="Libre Baskerville"/>
              </a:rPr>
              <a:t>y </a:t>
            </a:r>
            <a:r>
              <a:rPr b="1" lang="en-US" sz="2400">
                <a:solidFill>
                  <a:schemeClr val="dk1"/>
                </a:solidFill>
                <a:latin typeface="Libre Baskerville"/>
                <a:ea typeface="Libre Baskerville"/>
                <a:cs typeface="Libre Baskerville"/>
                <a:sym typeface="Libre Baskerville"/>
              </a:rPr>
              <a:t>B.</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US" sz="2400">
                <a:solidFill>
                  <a:schemeClr val="dk1"/>
                </a:solidFill>
                <a:latin typeface="Libre Baskerville"/>
                <a:ea typeface="Libre Baskerville"/>
                <a:cs typeface="Libre Baskerville"/>
                <a:sym typeface="Libre Baskerville"/>
              </a:rPr>
              <a:t>El </a:t>
            </a:r>
            <a:r>
              <a:rPr lang="en-US" sz="2400">
                <a:solidFill>
                  <a:srgbClr val="38761D"/>
                </a:solidFill>
                <a:latin typeface="Libre Baskerville"/>
                <a:ea typeface="Libre Baskerville"/>
                <a:cs typeface="Libre Baskerville"/>
                <a:sym typeface="Libre Baskerville"/>
              </a:rPr>
              <a:t>producto (AND)</a:t>
            </a:r>
            <a:r>
              <a:rPr lang="en-US" sz="2400">
                <a:solidFill>
                  <a:schemeClr val="dk1"/>
                </a:solidFill>
                <a:latin typeface="Libre Baskerville"/>
                <a:ea typeface="Libre Baskerville"/>
                <a:cs typeface="Libre Baskerville"/>
                <a:sym typeface="Libre Baskerville"/>
              </a:rPr>
              <a:t> se representa simbólicamente por:</a:t>
            </a:r>
            <a:r>
              <a:rPr lang="en-US" sz="2400">
                <a:solidFill>
                  <a:srgbClr val="990000"/>
                </a:solidFill>
                <a:latin typeface="Libre Baskerville"/>
                <a:ea typeface="Libre Baskerville"/>
                <a:cs typeface="Libre Baskerville"/>
                <a:sym typeface="Libre Baskerville"/>
              </a:rPr>
              <a:t> </a:t>
            </a:r>
            <a:r>
              <a:rPr lang="en-US" sz="2400">
                <a:solidFill>
                  <a:schemeClr val="dk1"/>
                </a:solidFill>
                <a:latin typeface="Libre Baskerville"/>
                <a:ea typeface="Libre Baskerville"/>
                <a:cs typeface="Libre Baskerville"/>
                <a:sym typeface="Libre Baskerville"/>
              </a:rPr>
              <a:t>A </a:t>
            </a:r>
            <a:r>
              <a:rPr lang="en-US" sz="2400">
                <a:solidFill>
                  <a:srgbClr val="38761D"/>
                </a:solidFill>
                <a:latin typeface="Libre Baskerville"/>
                <a:ea typeface="Libre Baskerville"/>
                <a:cs typeface="Libre Baskerville"/>
                <a:sym typeface="Libre Baskerville"/>
              </a:rPr>
              <a:t>*</a:t>
            </a:r>
            <a:r>
              <a:rPr lang="en-US" sz="2400">
                <a:solidFill>
                  <a:srgbClr val="BF9000"/>
                </a:solidFill>
                <a:latin typeface="Libre Baskerville"/>
                <a:ea typeface="Libre Baskerville"/>
                <a:cs typeface="Libre Baskerville"/>
                <a:sym typeface="Libre Baskerville"/>
              </a:rPr>
              <a:t> </a:t>
            </a:r>
            <a:r>
              <a:rPr lang="en-US" sz="2400">
                <a:solidFill>
                  <a:schemeClr val="dk1"/>
                </a:solidFill>
                <a:latin typeface="Libre Baskerville"/>
                <a:ea typeface="Libre Baskerville"/>
                <a:cs typeface="Libre Baskerville"/>
                <a:sym typeface="Libre Baskerville"/>
              </a:rPr>
              <a:t>B, A </a:t>
            </a:r>
            <a:r>
              <a:rPr lang="en-US" sz="2400">
                <a:solidFill>
                  <a:srgbClr val="38761D"/>
                </a:solidFill>
                <a:latin typeface="Libre Baskerville"/>
                <a:ea typeface="Libre Baskerville"/>
                <a:cs typeface="Libre Baskerville"/>
                <a:sym typeface="Libre Baskerville"/>
              </a:rPr>
              <a:t>∧</a:t>
            </a:r>
            <a:r>
              <a:rPr lang="en-US" sz="2400">
                <a:solidFill>
                  <a:schemeClr val="dk1"/>
                </a:solidFill>
                <a:latin typeface="Libre Baskerville"/>
                <a:ea typeface="Libre Baskerville"/>
                <a:cs typeface="Libre Baskerville"/>
                <a:sym typeface="Libre Baskerville"/>
              </a:rPr>
              <a:t>  B ó simplemente AB.</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rPr lang="en-US" sz="2400">
                <a:solidFill>
                  <a:schemeClr val="dk1"/>
                </a:solidFill>
                <a:latin typeface="Libre Baskerville"/>
                <a:ea typeface="Libre Baskerville"/>
                <a:cs typeface="Libre Baskerville"/>
                <a:sym typeface="Libre Baskerville"/>
              </a:rPr>
              <a:t>Será verdadero cuando </a:t>
            </a:r>
            <a:r>
              <a:rPr b="1" lang="en-US" sz="2400">
                <a:solidFill>
                  <a:schemeClr val="dk1"/>
                </a:solidFill>
                <a:latin typeface="Libre Baskerville"/>
                <a:ea typeface="Libre Baskerville"/>
                <a:cs typeface="Libre Baskerville"/>
                <a:sym typeface="Libre Baskerville"/>
              </a:rPr>
              <a:t>ambas </a:t>
            </a:r>
            <a:r>
              <a:rPr lang="en-US" sz="2400">
                <a:solidFill>
                  <a:schemeClr val="dk1"/>
                </a:solidFill>
                <a:latin typeface="Libre Baskerville"/>
                <a:ea typeface="Libre Baskerville"/>
                <a:cs typeface="Libre Baskerville"/>
                <a:sym typeface="Libre Baskerville"/>
              </a:rPr>
              <a:t>variables sean verdaderas.</a:t>
            </a:r>
            <a:endParaRPr sz="18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2400">
              <a:solidFill>
                <a:schemeClr val="dk1"/>
              </a:solidFill>
              <a:latin typeface="Libre Baskerville"/>
              <a:ea typeface="Libre Baskerville"/>
              <a:cs typeface="Libre Baskerville"/>
              <a:sym typeface="Libre Baskerville"/>
            </a:endParaRPr>
          </a:p>
        </p:txBody>
      </p:sp>
      <p:cxnSp>
        <p:nvCxnSpPr>
          <p:cNvPr id="580" name="Google Shape;580;p41"/>
          <p:cNvCxnSpPr/>
          <p:nvPr/>
        </p:nvCxnSpPr>
        <p:spPr>
          <a:xfrm>
            <a:off x="5492925" y="1916750"/>
            <a:ext cx="0" cy="3899700"/>
          </a:xfrm>
          <a:prstGeom prst="straightConnector1">
            <a:avLst/>
          </a:prstGeom>
          <a:noFill/>
          <a:ln cap="flat" cmpd="sng" w="9525">
            <a:solidFill>
              <a:schemeClr val="dk2"/>
            </a:solidFill>
            <a:prstDash val="solid"/>
            <a:round/>
            <a:headEnd len="med" w="med" type="none"/>
            <a:tailEnd len="med" w="med" type="none"/>
          </a:ln>
        </p:spPr>
      </p:cxnSp>
      <p:graphicFrame>
        <p:nvGraphicFramePr>
          <p:cNvPr id="581" name="Google Shape;581;p41"/>
          <p:cNvGraphicFramePr/>
          <p:nvPr/>
        </p:nvGraphicFramePr>
        <p:xfrm>
          <a:off x="493438" y="3432513"/>
          <a:ext cx="3000000" cy="3000000"/>
        </p:xfrm>
        <a:graphic>
          <a:graphicData uri="http://schemas.openxmlformats.org/drawingml/2006/table">
            <a:tbl>
              <a:tblPr>
                <a:noFill/>
                <a:tableStyleId>{7D18E787-0B47-4044-BA21-56EFE37C4E21}</a:tableStyleId>
              </a:tblPr>
              <a:tblGrid>
                <a:gridCol w="1320900"/>
                <a:gridCol w="1320900"/>
                <a:gridCol w="1320900"/>
              </a:tblGrid>
              <a:tr h="346000">
                <a:tc>
                  <a:txBody>
                    <a:bodyPr/>
                    <a:lstStyle/>
                    <a:p>
                      <a:pPr indent="0" lvl="0" marL="0" rtl="0" algn="ctr">
                        <a:spcBef>
                          <a:spcPts val="0"/>
                        </a:spcBef>
                        <a:spcAft>
                          <a:spcPts val="0"/>
                        </a:spcAft>
                        <a:buNone/>
                      </a:pPr>
                      <a:r>
                        <a:rPr b="1" lang="en-US"/>
                        <a:t>A</a:t>
                      </a:r>
                      <a:endParaRPr b="1"/>
                    </a:p>
                  </a:txBody>
                  <a:tcPr marT="91425" marB="91425" marR="91425" marL="91425"/>
                </a:tc>
                <a:tc>
                  <a:txBody>
                    <a:bodyPr/>
                    <a:lstStyle/>
                    <a:p>
                      <a:pPr indent="0" lvl="0" marL="0" rtl="0" algn="ctr">
                        <a:spcBef>
                          <a:spcPts val="0"/>
                        </a:spcBef>
                        <a:spcAft>
                          <a:spcPts val="0"/>
                        </a:spcAft>
                        <a:buNone/>
                      </a:pPr>
                      <a:r>
                        <a:rPr b="1" lang="en-US"/>
                        <a:t>B</a:t>
                      </a:r>
                      <a:endParaRPr b="1"/>
                    </a:p>
                  </a:txBody>
                  <a:tcPr marT="91425" marB="91425" marR="91425" marL="91425"/>
                </a:tc>
                <a:tc>
                  <a:txBody>
                    <a:bodyPr/>
                    <a:lstStyle/>
                    <a:p>
                      <a:pPr indent="0" lvl="0" marL="0" rtl="0" algn="ctr">
                        <a:spcBef>
                          <a:spcPts val="0"/>
                        </a:spcBef>
                        <a:spcAft>
                          <a:spcPts val="0"/>
                        </a:spcAft>
                        <a:buNone/>
                      </a:pPr>
                      <a:r>
                        <a:rPr b="1" lang="en-US"/>
                        <a:t>A </a:t>
                      </a:r>
                      <a:r>
                        <a:rPr b="1" lang="en-US">
                          <a:solidFill>
                            <a:srgbClr val="38761D"/>
                          </a:solidFill>
                        </a:rPr>
                        <a:t>*</a:t>
                      </a:r>
                      <a:r>
                        <a:rPr b="1" lang="en-US"/>
                        <a:t> B</a:t>
                      </a:r>
                      <a:endParaRPr b="1"/>
                    </a:p>
                  </a:txBody>
                  <a:tcPr marT="91425" marB="91425" marR="91425" marL="91425"/>
                </a:tc>
              </a:tr>
              <a:tr h="322775">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r>
              <a:tr h="387750">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r>
              <a:tr h="34135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r>
              <a:tr h="322775">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bl>
          </a:graphicData>
        </a:graphic>
      </p:graphicFrame>
      <p:sp>
        <p:nvSpPr>
          <p:cNvPr id="582" name="Google Shape;582;p41"/>
          <p:cNvSpPr txBox="1"/>
          <p:nvPr/>
        </p:nvSpPr>
        <p:spPr>
          <a:xfrm>
            <a:off x="1454650" y="2338675"/>
            <a:ext cx="2040300" cy="8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Roboto"/>
                <a:ea typeface="Roboto"/>
                <a:cs typeface="Roboto"/>
                <a:sym typeface="Roboto"/>
              </a:rPr>
              <a:t>TABLA DE VERDAD</a:t>
            </a:r>
            <a:endParaRPr b="1" sz="24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2"/>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Álgreba de Boole</a:t>
            </a:r>
            <a:endParaRPr/>
          </a:p>
        </p:txBody>
      </p:sp>
      <p:sp>
        <p:nvSpPr>
          <p:cNvPr id="588" name="Google Shape;588;p42"/>
          <p:cNvSpPr txBox="1"/>
          <p:nvPr/>
        </p:nvSpPr>
        <p:spPr>
          <a:xfrm>
            <a:off x="616500" y="2154800"/>
            <a:ext cx="5925900" cy="3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El XOR es un </a:t>
            </a:r>
            <a:r>
              <a:rPr lang="en-US" sz="2400">
                <a:solidFill>
                  <a:srgbClr val="BF9000"/>
                </a:solidFill>
              </a:rPr>
              <a:t>OR</a:t>
            </a:r>
            <a:r>
              <a:rPr lang="en-US" sz="2400">
                <a:solidFill>
                  <a:srgbClr val="38761D"/>
                </a:solidFill>
              </a:rPr>
              <a:t> </a:t>
            </a:r>
            <a:r>
              <a:rPr lang="en-US" sz="2400"/>
              <a:t>Exclusivo: solo será verdadero cuando </a:t>
            </a:r>
            <a:r>
              <a:rPr b="1" lang="en-US" sz="2400"/>
              <a:t>solo</a:t>
            </a:r>
            <a:r>
              <a:rPr lang="en-US" sz="2400"/>
              <a:t> </a:t>
            </a:r>
            <a:r>
              <a:rPr b="1" lang="en-US" sz="2400"/>
              <a:t>una</a:t>
            </a:r>
            <a:r>
              <a:rPr lang="en-US" sz="2400"/>
              <a:t> variable booleana es verdadera</a:t>
            </a:r>
            <a:r>
              <a:rPr lang="en-US"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Sean dos variables booleanas </a:t>
            </a:r>
            <a:r>
              <a:rPr b="1" lang="en-US" sz="2400"/>
              <a:t>A </a:t>
            </a:r>
            <a:r>
              <a:rPr lang="en-US" sz="2400"/>
              <a:t>y </a:t>
            </a:r>
            <a:r>
              <a:rPr b="1" lang="en-US" sz="2400"/>
              <a:t>B</a:t>
            </a:r>
            <a:r>
              <a:rPr b="1" lang="en-US"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El </a:t>
            </a:r>
            <a:r>
              <a:rPr lang="en-US" sz="2400"/>
              <a:t>XOR</a:t>
            </a:r>
            <a:r>
              <a:rPr lang="en-US" sz="2400"/>
              <a:t> se representa simbólicamente por:</a:t>
            </a:r>
            <a:r>
              <a:rPr lang="en-US" sz="2400">
                <a:solidFill>
                  <a:srgbClr val="990000"/>
                </a:solidFill>
              </a:rPr>
              <a:t> </a:t>
            </a:r>
            <a:r>
              <a:rPr lang="en-US" sz="2400"/>
              <a:t>A ⊕</a:t>
            </a:r>
            <a:r>
              <a:rPr lang="en-US" sz="2400">
                <a:solidFill>
                  <a:srgbClr val="BF9000"/>
                </a:solidFill>
              </a:rPr>
              <a:t>  </a:t>
            </a:r>
            <a:r>
              <a:rPr lang="en-US" sz="2400"/>
              <a:t>B.</a:t>
            </a:r>
            <a:endParaRPr sz="2400"/>
          </a:p>
        </p:txBody>
      </p:sp>
      <p:graphicFrame>
        <p:nvGraphicFramePr>
          <p:cNvPr id="589" name="Google Shape;589;p42"/>
          <p:cNvGraphicFramePr/>
          <p:nvPr/>
        </p:nvGraphicFramePr>
        <p:xfrm>
          <a:off x="7427638" y="3432513"/>
          <a:ext cx="3000000" cy="3000000"/>
        </p:xfrm>
        <a:graphic>
          <a:graphicData uri="http://schemas.openxmlformats.org/drawingml/2006/table">
            <a:tbl>
              <a:tblPr>
                <a:noFill/>
                <a:tableStyleId>{7D18E787-0B47-4044-BA21-56EFE37C4E21}</a:tableStyleId>
              </a:tblPr>
              <a:tblGrid>
                <a:gridCol w="1320900"/>
                <a:gridCol w="1320900"/>
                <a:gridCol w="1320900"/>
              </a:tblGrid>
              <a:tr h="346000">
                <a:tc>
                  <a:txBody>
                    <a:bodyPr/>
                    <a:lstStyle/>
                    <a:p>
                      <a:pPr indent="0" lvl="0" marL="0" rtl="0" algn="ctr">
                        <a:spcBef>
                          <a:spcPts val="0"/>
                        </a:spcBef>
                        <a:spcAft>
                          <a:spcPts val="0"/>
                        </a:spcAft>
                        <a:buNone/>
                      </a:pPr>
                      <a:r>
                        <a:rPr b="1" lang="en-US"/>
                        <a:t>A</a:t>
                      </a:r>
                      <a:endParaRPr b="1"/>
                    </a:p>
                  </a:txBody>
                  <a:tcPr marT="91425" marB="91425" marR="91425" marL="91425"/>
                </a:tc>
                <a:tc>
                  <a:txBody>
                    <a:bodyPr/>
                    <a:lstStyle/>
                    <a:p>
                      <a:pPr indent="0" lvl="0" marL="0" rtl="0" algn="ctr">
                        <a:spcBef>
                          <a:spcPts val="0"/>
                        </a:spcBef>
                        <a:spcAft>
                          <a:spcPts val="0"/>
                        </a:spcAft>
                        <a:buNone/>
                      </a:pPr>
                      <a:r>
                        <a:rPr b="1" lang="en-US"/>
                        <a:t>B</a:t>
                      </a:r>
                      <a:endParaRPr b="1"/>
                    </a:p>
                  </a:txBody>
                  <a:tcPr marT="91425" marB="91425" marR="91425" marL="91425"/>
                </a:tc>
                <a:tc>
                  <a:txBody>
                    <a:bodyPr/>
                    <a:lstStyle/>
                    <a:p>
                      <a:pPr indent="0" lvl="0" marL="0" rtl="0" algn="ctr">
                        <a:spcBef>
                          <a:spcPts val="0"/>
                        </a:spcBef>
                        <a:spcAft>
                          <a:spcPts val="0"/>
                        </a:spcAft>
                        <a:buNone/>
                      </a:pPr>
                      <a:r>
                        <a:rPr b="1" lang="en-US"/>
                        <a:t>A ⊕  B</a:t>
                      </a:r>
                      <a:endParaRPr b="1"/>
                    </a:p>
                  </a:txBody>
                  <a:tcPr marT="91425" marB="91425" marR="91425" marL="91425"/>
                </a:tc>
              </a:tr>
              <a:tr h="322775">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r>
              <a:tr h="387750">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4135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322775">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0</a:t>
                      </a:r>
                      <a:endParaRPr/>
                    </a:p>
                  </a:txBody>
                  <a:tcPr marT="91425" marB="91425" marR="91425" marL="91425"/>
                </a:tc>
              </a:tr>
            </a:tbl>
          </a:graphicData>
        </a:graphic>
      </p:graphicFrame>
      <p:sp>
        <p:nvSpPr>
          <p:cNvPr id="590" name="Google Shape;590;p42"/>
          <p:cNvSpPr txBox="1"/>
          <p:nvPr/>
        </p:nvSpPr>
        <p:spPr>
          <a:xfrm>
            <a:off x="8388850" y="2338675"/>
            <a:ext cx="2040300" cy="8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Roboto"/>
                <a:ea typeface="Roboto"/>
                <a:cs typeface="Roboto"/>
                <a:sym typeface="Roboto"/>
              </a:rPr>
              <a:t>TABLA DE VERDAD</a:t>
            </a:r>
            <a:endParaRPr b="1" sz="2400">
              <a:latin typeface="Roboto"/>
              <a:ea typeface="Roboto"/>
              <a:cs typeface="Roboto"/>
              <a:sym typeface="Roboto"/>
            </a:endParaRPr>
          </a:p>
        </p:txBody>
      </p:sp>
      <p:sp>
        <p:nvSpPr>
          <p:cNvPr id="591" name="Google Shape;591;p42"/>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XOR</a:t>
            </a:r>
            <a:endParaRPr b="1"/>
          </a:p>
        </p:txBody>
      </p:sp>
      <p:cxnSp>
        <p:nvCxnSpPr>
          <p:cNvPr id="592" name="Google Shape;592;p42"/>
          <p:cNvCxnSpPr/>
          <p:nvPr/>
        </p:nvCxnSpPr>
        <p:spPr>
          <a:xfrm>
            <a:off x="6635925" y="1916750"/>
            <a:ext cx="0" cy="3899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3"/>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Álgreba de Boole</a:t>
            </a:r>
            <a:endParaRPr/>
          </a:p>
        </p:txBody>
      </p:sp>
      <p:sp>
        <p:nvSpPr>
          <p:cNvPr id="598" name="Google Shape;598;p43"/>
          <p:cNvSpPr txBox="1"/>
          <p:nvPr/>
        </p:nvSpPr>
        <p:spPr>
          <a:xfrm>
            <a:off x="607225" y="1713000"/>
            <a:ext cx="10241100" cy="969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Cada compuerta representa una operación lógica. Estas son las básicas:</a:t>
            </a:r>
            <a:endParaRPr sz="1800">
              <a:latin typeface="Libre Baskerville"/>
              <a:ea typeface="Libre Baskerville"/>
              <a:cs typeface="Libre Baskerville"/>
              <a:sym typeface="Libre Baskerville"/>
            </a:endParaRPr>
          </a:p>
        </p:txBody>
      </p:sp>
      <p:sp>
        <p:nvSpPr>
          <p:cNvPr id="599" name="Google Shape;599;p43"/>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Resumen compuertas</a:t>
            </a:r>
            <a:endParaRPr b="1"/>
          </a:p>
        </p:txBody>
      </p:sp>
      <p:pic>
        <p:nvPicPr>
          <p:cNvPr id="600" name="Google Shape;600;p43"/>
          <p:cNvPicPr preferRelativeResize="0"/>
          <p:nvPr/>
        </p:nvPicPr>
        <p:blipFill>
          <a:blip r:embed="rId3">
            <a:alphaModFix/>
          </a:blip>
          <a:stretch>
            <a:fillRect/>
          </a:stretch>
        </p:blipFill>
        <p:spPr>
          <a:xfrm>
            <a:off x="2009775" y="2804000"/>
            <a:ext cx="8172450" cy="35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32300" y="337975"/>
            <a:ext cx="59274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Binario sin signo (BSS)</a:t>
            </a:r>
            <a:endParaRPr/>
          </a:p>
        </p:txBody>
      </p:sp>
      <p:graphicFrame>
        <p:nvGraphicFramePr>
          <p:cNvPr id="123" name="Google Shape;123;p17"/>
          <p:cNvGraphicFramePr/>
          <p:nvPr/>
        </p:nvGraphicFramePr>
        <p:xfrm>
          <a:off x="2940750" y="1542788"/>
          <a:ext cx="3000000" cy="3000000"/>
        </p:xfrm>
        <a:graphic>
          <a:graphicData uri="http://schemas.openxmlformats.org/drawingml/2006/table">
            <a:tbl>
              <a:tblPr>
                <a:noFill/>
                <a:tableStyleId>{7D18E787-0B47-4044-BA21-56EFE37C4E21}</a:tableStyleId>
              </a:tblPr>
              <a:tblGrid>
                <a:gridCol w="1619375"/>
              </a:tblGrid>
              <a:tr h="438200">
                <a:tc>
                  <a:txBody>
                    <a:bodyPr/>
                    <a:lstStyle/>
                    <a:p>
                      <a:pPr indent="0" lvl="0" marL="0" rtl="0" algn="ctr">
                        <a:spcBef>
                          <a:spcPts val="0"/>
                        </a:spcBef>
                        <a:spcAft>
                          <a:spcPts val="0"/>
                        </a:spcAft>
                        <a:buNone/>
                      </a:pPr>
                      <a:r>
                        <a:rPr b="1" lang="en-US"/>
                        <a:t>Decimal</a:t>
                      </a:r>
                      <a:endParaRPr b="1"/>
                    </a:p>
                  </a:txBody>
                  <a:tcPr marT="91425" marB="91425" marR="91425" marL="91425"/>
                </a:tc>
              </a:tr>
              <a:tr h="438200">
                <a:tc>
                  <a:txBody>
                    <a:bodyPr/>
                    <a:lstStyle/>
                    <a:p>
                      <a:pPr indent="0" lvl="0" marL="0" rtl="0" algn="l">
                        <a:spcBef>
                          <a:spcPts val="0"/>
                        </a:spcBef>
                        <a:spcAft>
                          <a:spcPts val="0"/>
                        </a:spcAft>
                        <a:buNone/>
                      </a:pPr>
                      <a:r>
                        <a:rPr lang="en-US" sz="1200"/>
                        <a:t>0</a:t>
                      </a:r>
                      <a:endParaRPr sz="1200"/>
                    </a:p>
                  </a:txBody>
                  <a:tcPr marT="91425" marB="91425" marR="91425" marL="91425"/>
                </a:tc>
              </a:tr>
              <a:tr h="438200">
                <a:tc>
                  <a:txBody>
                    <a:bodyPr/>
                    <a:lstStyle/>
                    <a:p>
                      <a:pPr indent="0" lvl="0" marL="0" rtl="0" algn="l">
                        <a:spcBef>
                          <a:spcPts val="0"/>
                        </a:spcBef>
                        <a:spcAft>
                          <a:spcPts val="0"/>
                        </a:spcAft>
                        <a:buNone/>
                      </a:pPr>
                      <a:r>
                        <a:rPr lang="en-US" sz="1200"/>
                        <a:t>1</a:t>
                      </a:r>
                      <a:endParaRPr sz="1200"/>
                    </a:p>
                  </a:txBody>
                  <a:tcPr marT="91425" marB="91425" marR="91425" marL="91425"/>
                </a:tc>
              </a:tr>
              <a:tr h="438200">
                <a:tc>
                  <a:txBody>
                    <a:bodyPr/>
                    <a:lstStyle/>
                    <a:p>
                      <a:pPr indent="0" lvl="0" marL="0" rtl="0" algn="l">
                        <a:spcBef>
                          <a:spcPts val="0"/>
                        </a:spcBef>
                        <a:spcAft>
                          <a:spcPts val="0"/>
                        </a:spcAft>
                        <a:buNone/>
                      </a:pPr>
                      <a:r>
                        <a:rPr lang="en-US" sz="1200"/>
                        <a:t>2</a:t>
                      </a:r>
                      <a:endParaRPr sz="1200"/>
                    </a:p>
                  </a:txBody>
                  <a:tcPr marT="91425" marB="91425" marR="91425" marL="91425"/>
                </a:tc>
              </a:tr>
              <a:tr h="438200">
                <a:tc>
                  <a:txBody>
                    <a:bodyPr/>
                    <a:lstStyle/>
                    <a:p>
                      <a:pPr indent="0" lvl="0" marL="0" rtl="0" algn="l">
                        <a:spcBef>
                          <a:spcPts val="0"/>
                        </a:spcBef>
                        <a:spcAft>
                          <a:spcPts val="0"/>
                        </a:spcAft>
                        <a:buNone/>
                      </a:pPr>
                      <a:r>
                        <a:rPr lang="en-US" sz="1200"/>
                        <a:t>3</a:t>
                      </a:r>
                      <a:endParaRPr sz="1200"/>
                    </a:p>
                  </a:txBody>
                  <a:tcPr marT="91425" marB="91425" marR="91425" marL="91425"/>
                </a:tc>
              </a:tr>
              <a:tr h="438200">
                <a:tc>
                  <a:txBody>
                    <a:bodyPr/>
                    <a:lstStyle/>
                    <a:p>
                      <a:pPr indent="0" lvl="0" marL="0" rtl="0" algn="l">
                        <a:spcBef>
                          <a:spcPts val="0"/>
                        </a:spcBef>
                        <a:spcAft>
                          <a:spcPts val="0"/>
                        </a:spcAft>
                        <a:buNone/>
                      </a:pPr>
                      <a:r>
                        <a:rPr lang="en-US" sz="1200"/>
                        <a:t>4</a:t>
                      </a:r>
                      <a:endParaRPr sz="1200"/>
                    </a:p>
                  </a:txBody>
                  <a:tcPr marT="91425" marB="91425" marR="91425" marL="91425"/>
                </a:tc>
              </a:tr>
              <a:tr h="438200">
                <a:tc>
                  <a:txBody>
                    <a:bodyPr/>
                    <a:lstStyle/>
                    <a:p>
                      <a:pPr indent="0" lvl="0" marL="0" rtl="0" algn="l">
                        <a:spcBef>
                          <a:spcPts val="0"/>
                        </a:spcBef>
                        <a:spcAft>
                          <a:spcPts val="0"/>
                        </a:spcAft>
                        <a:buNone/>
                      </a:pPr>
                      <a:r>
                        <a:rPr lang="en-US" sz="1200"/>
                        <a:t>5</a:t>
                      </a:r>
                      <a:endParaRPr sz="1200"/>
                    </a:p>
                  </a:txBody>
                  <a:tcPr marT="91425" marB="91425" marR="91425" marL="91425"/>
                </a:tc>
              </a:tr>
              <a:tr h="438200">
                <a:tc>
                  <a:txBody>
                    <a:bodyPr/>
                    <a:lstStyle/>
                    <a:p>
                      <a:pPr indent="0" lvl="0" marL="0" rtl="0" algn="l">
                        <a:spcBef>
                          <a:spcPts val="0"/>
                        </a:spcBef>
                        <a:spcAft>
                          <a:spcPts val="0"/>
                        </a:spcAft>
                        <a:buNone/>
                      </a:pPr>
                      <a:r>
                        <a:rPr lang="en-US" sz="1200"/>
                        <a:t>6</a:t>
                      </a:r>
                      <a:endParaRPr sz="1200"/>
                    </a:p>
                  </a:txBody>
                  <a:tcPr marT="91425" marB="91425" marR="91425" marL="91425"/>
                </a:tc>
              </a:tr>
              <a:tr h="438200">
                <a:tc>
                  <a:txBody>
                    <a:bodyPr/>
                    <a:lstStyle/>
                    <a:p>
                      <a:pPr indent="0" lvl="0" marL="0" rtl="0" algn="l">
                        <a:spcBef>
                          <a:spcPts val="0"/>
                        </a:spcBef>
                        <a:spcAft>
                          <a:spcPts val="0"/>
                        </a:spcAft>
                        <a:buNone/>
                      </a:pPr>
                      <a:r>
                        <a:rPr lang="en-US" sz="1200"/>
                        <a:t>7</a:t>
                      </a:r>
                      <a:endParaRPr sz="1200"/>
                    </a:p>
                  </a:txBody>
                  <a:tcPr marT="91425" marB="91425" marR="91425" marL="91425"/>
                </a:tc>
              </a:tr>
              <a:tr h="438200">
                <a:tc>
                  <a:txBody>
                    <a:bodyPr/>
                    <a:lstStyle/>
                    <a:p>
                      <a:pPr indent="0" lvl="0" marL="0" rtl="0" algn="l">
                        <a:spcBef>
                          <a:spcPts val="0"/>
                        </a:spcBef>
                        <a:spcAft>
                          <a:spcPts val="0"/>
                        </a:spcAft>
                        <a:buNone/>
                      </a:pPr>
                      <a:r>
                        <a:rPr lang="en-US" sz="1200"/>
                        <a:t>8</a:t>
                      </a:r>
                      <a:endParaRPr sz="1200"/>
                    </a:p>
                  </a:txBody>
                  <a:tcPr marT="91425" marB="91425" marR="91425" marL="91425"/>
                </a:tc>
              </a:tr>
            </a:tbl>
          </a:graphicData>
        </a:graphic>
      </p:graphicFrame>
      <p:cxnSp>
        <p:nvCxnSpPr>
          <p:cNvPr id="124" name="Google Shape;124;p17"/>
          <p:cNvCxnSpPr/>
          <p:nvPr/>
        </p:nvCxnSpPr>
        <p:spPr>
          <a:xfrm>
            <a:off x="5010300" y="3678100"/>
            <a:ext cx="2171400" cy="0"/>
          </a:xfrm>
          <a:prstGeom prst="straightConnector1">
            <a:avLst/>
          </a:prstGeom>
          <a:noFill/>
          <a:ln cap="flat" cmpd="sng" w="114300">
            <a:solidFill>
              <a:schemeClr val="dk2"/>
            </a:solidFill>
            <a:prstDash val="solid"/>
            <a:round/>
            <a:headEnd len="med" w="med" type="none"/>
            <a:tailEnd len="med" w="med" type="triangle"/>
          </a:ln>
        </p:spPr>
      </p:cxnSp>
      <p:graphicFrame>
        <p:nvGraphicFramePr>
          <p:cNvPr id="125" name="Google Shape;125;p17"/>
          <p:cNvGraphicFramePr/>
          <p:nvPr/>
        </p:nvGraphicFramePr>
        <p:xfrm>
          <a:off x="7631875" y="1542788"/>
          <a:ext cx="3000000" cy="3000000"/>
        </p:xfrm>
        <a:graphic>
          <a:graphicData uri="http://schemas.openxmlformats.org/drawingml/2006/table">
            <a:tbl>
              <a:tblPr>
                <a:noFill/>
                <a:tableStyleId>{7D18E787-0B47-4044-BA21-56EFE37C4E21}</a:tableStyleId>
              </a:tblPr>
              <a:tblGrid>
                <a:gridCol w="1619375"/>
              </a:tblGrid>
              <a:tr h="438200">
                <a:tc>
                  <a:txBody>
                    <a:bodyPr/>
                    <a:lstStyle/>
                    <a:p>
                      <a:pPr indent="0" lvl="0" marL="0" rtl="0" algn="ctr">
                        <a:spcBef>
                          <a:spcPts val="0"/>
                        </a:spcBef>
                        <a:spcAft>
                          <a:spcPts val="0"/>
                        </a:spcAft>
                        <a:buNone/>
                      </a:pPr>
                      <a:r>
                        <a:rPr b="1" lang="en-US"/>
                        <a:t>Binario</a:t>
                      </a:r>
                      <a:endParaRPr b="1"/>
                    </a:p>
                  </a:txBody>
                  <a:tcPr marT="91425" marB="91425" marR="91425" marL="91425"/>
                </a:tc>
              </a:tr>
              <a:tr h="438200">
                <a:tc>
                  <a:txBody>
                    <a:bodyPr/>
                    <a:lstStyle/>
                    <a:p>
                      <a:pPr indent="0" lvl="0" marL="0" rtl="0" algn="l">
                        <a:spcBef>
                          <a:spcPts val="0"/>
                        </a:spcBef>
                        <a:spcAft>
                          <a:spcPts val="0"/>
                        </a:spcAft>
                        <a:buNone/>
                      </a:pPr>
                      <a:r>
                        <a:rPr lang="en-US" sz="1200"/>
                        <a:t>0000</a:t>
                      </a:r>
                      <a:endParaRPr sz="1200"/>
                    </a:p>
                  </a:txBody>
                  <a:tcPr marT="91425" marB="91425" marR="91425" marL="91425"/>
                </a:tc>
              </a:tr>
              <a:tr h="438200">
                <a:tc>
                  <a:txBody>
                    <a:bodyPr/>
                    <a:lstStyle/>
                    <a:p>
                      <a:pPr indent="0" lvl="0" marL="0" rtl="0" algn="l">
                        <a:spcBef>
                          <a:spcPts val="0"/>
                        </a:spcBef>
                        <a:spcAft>
                          <a:spcPts val="0"/>
                        </a:spcAft>
                        <a:buNone/>
                      </a:pPr>
                      <a:r>
                        <a:rPr lang="en-US" sz="1200"/>
                        <a:t>000</a:t>
                      </a:r>
                      <a:r>
                        <a:rPr lang="en-US" sz="1200"/>
                        <a:t>1</a:t>
                      </a:r>
                      <a:endParaRPr sz="1200"/>
                    </a:p>
                  </a:txBody>
                  <a:tcPr marT="91425" marB="91425" marR="91425" marL="91425"/>
                </a:tc>
              </a:tr>
              <a:tr h="438200">
                <a:tc>
                  <a:txBody>
                    <a:bodyPr/>
                    <a:lstStyle/>
                    <a:p>
                      <a:pPr indent="0" lvl="0" marL="0" rtl="0" algn="l">
                        <a:spcBef>
                          <a:spcPts val="0"/>
                        </a:spcBef>
                        <a:spcAft>
                          <a:spcPts val="0"/>
                        </a:spcAft>
                        <a:buNone/>
                      </a:pPr>
                      <a:r>
                        <a:rPr lang="en-US" sz="1200"/>
                        <a:t>0010</a:t>
                      </a:r>
                      <a:endParaRPr sz="1200"/>
                    </a:p>
                  </a:txBody>
                  <a:tcPr marT="91425" marB="91425" marR="91425" marL="91425"/>
                </a:tc>
              </a:tr>
              <a:tr h="438200">
                <a:tc>
                  <a:txBody>
                    <a:bodyPr/>
                    <a:lstStyle/>
                    <a:p>
                      <a:pPr indent="0" lvl="0" marL="0" rtl="0" algn="l">
                        <a:spcBef>
                          <a:spcPts val="0"/>
                        </a:spcBef>
                        <a:spcAft>
                          <a:spcPts val="0"/>
                        </a:spcAft>
                        <a:buNone/>
                      </a:pPr>
                      <a:r>
                        <a:rPr lang="en-US" sz="1200"/>
                        <a:t>0011</a:t>
                      </a:r>
                      <a:endParaRPr sz="1200"/>
                    </a:p>
                  </a:txBody>
                  <a:tcPr marT="91425" marB="91425" marR="91425" marL="91425"/>
                </a:tc>
              </a:tr>
              <a:tr h="438200">
                <a:tc>
                  <a:txBody>
                    <a:bodyPr/>
                    <a:lstStyle/>
                    <a:p>
                      <a:pPr indent="0" lvl="0" marL="0" rtl="0" algn="l">
                        <a:spcBef>
                          <a:spcPts val="0"/>
                        </a:spcBef>
                        <a:spcAft>
                          <a:spcPts val="0"/>
                        </a:spcAft>
                        <a:buNone/>
                      </a:pPr>
                      <a:r>
                        <a:rPr lang="en-US" sz="1200"/>
                        <a:t>0100</a:t>
                      </a:r>
                      <a:endParaRPr sz="1200"/>
                    </a:p>
                  </a:txBody>
                  <a:tcPr marT="91425" marB="91425" marR="91425" marL="91425"/>
                </a:tc>
              </a:tr>
              <a:tr h="438200">
                <a:tc>
                  <a:txBody>
                    <a:bodyPr/>
                    <a:lstStyle/>
                    <a:p>
                      <a:pPr indent="0" lvl="0" marL="0" rtl="0" algn="l">
                        <a:spcBef>
                          <a:spcPts val="0"/>
                        </a:spcBef>
                        <a:spcAft>
                          <a:spcPts val="0"/>
                        </a:spcAft>
                        <a:buNone/>
                      </a:pPr>
                      <a:r>
                        <a:rPr lang="en-US" sz="1200"/>
                        <a:t>0101</a:t>
                      </a:r>
                      <a:endParaRPr sz="1200"/>
                    </a:p>
                  </a:txBody>
                  <a:tcPr marT="91425" marB="91425" marR="91425" marL="91425"/>
                </a:tc>
              </a:tr>
              <a:tr h="438200">
                <a:tc>
                  <a:txBody>
                    <a:bodyPr/>
                    <a:lstStyle/>
                    <a:p>
                      <a:pPr indent="0" lvl="0" marL="0" rtl="0" algn="l">
                        <a:spcBef>
                          <a:spcPts val="0"/>
                        </a:spcBef>
                        <a:spcAft>
                          <a:spcPts val="0"/>
                        </a:spcAft>
                        <a:buNone/>
                      </a:pPr>
                      <a:r>
                        <a:rPr lang="en-US" sz="1200"/>
                        <a:t>0110</a:t>
                      </a:r>
                      <a:endParaRPr sz="1200"/>
                    </a:p>
                  </a:txBody>
                  <a:tcPr marT="91425" marB="91425" marR="91425" marL="91425"/>
                </a:tc>
              </a:tr>
              <a:tr h="438200">
                <a:tc>
                  <a:txBody>
                    <a:bodyPr/>
                    <a:lstStyle/>
                    <a:p>
                      <a:pPr indent="0" lvl="0" marL="0" rtl="0" algn="l">
                        <a:spcBef>
                          <a:spcPts val="0"/>
                        </a:spcBef>
                        <a:spcAft>
                          <a:spcPts val="0"/>
                        </a:spcAft>
                        <a:buNone/>
                      </a:pPr>
                      <a:r>
                        <a:rPr lang="en-US" sz="1200"/>
                        <a:t>0111</a:t>
                      </a:r>
                      <a:endParaRPr sz="1200"/>
                    </a:p>
                  </a:txBody>
                  <a:tcPr marT="91425" marB="91425" marR="91425" marL="91425"/>
                </a:tc>
              </a:tr>
              <a:tr h="438200">
                <a:tc>
                  <a:txBody>
                    <a:bodyPr/>
                    <a:lstStyle/>
                    <a:p>
                      <a:pPr indent="0" lvl="0" marL="0" rtl="0" algn="l">
                        <a:spcBef>
                          <a:spcPts val="0"/>
                        </a:spcBef>
                        <a:spcAft>
                          <a:spcPts val="0"/>
                        </a:spcAft>
                        <a:buNone/>
                      </a:pPr>
                      <a:r>
                        <a:rPr lang="en-US" sz="1200"/>
                        <a:t>1000</a:t>
                      </a:r>
                      <a:endParaRPr sz="1200"/>
                    </a:p>
                  </a:txBody>
                  <a:tcPr marT="91425" marB="91425" marR="91425" marL="91425"/>
                </a:tc>
              </a:tr>
            </a:tbl>
          </a:graphicData>
        </a:graphic>
      </p:graphicFrame>
      <p:sp>
        <p:nvSpPr>
          <p:cNvPr id="126" name="Google Shape;126;p17"/>
          <p:cNvSpPr txBox="1"/>
          <p:nvPr/>
        </p:nvSpPr>
        <p:spPr>
          <a:xfrm>
            <a:off x="4021347" y="1050818"/>
            <a:ext cx="4149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Ej.: sistema de 4 bits</a:t>
            </a:r>
            <a:endParaRPr/>
          </a:p>
        </p:txBody>
      </p:sp>
      <p:sp>
        <p:nvSpPr>
          <p:cNvPr id="127" name="Google Shape;127;p17"/>
          <p:cNvSpPr txBox="1"/>
          <p:nvPr/>
        </p:nvSpPr>
        <p:spPr>
          <a:xfrm>
            <a:off x="4021350" y="6080033"/>
            <a:ext cx="4149300" cy="652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Libre Baskerville"/>
                <a:ea typeface="Libre Baskerville"/>
                <a:cs typeface="Libre Baskerville"/>
                <a:sym typeface="Libre Baskerville"/>
              </a:rPr>
              <a: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4"/>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Álgreba de Boole</a:t>
            </a:r>
            <a:endParaRPr/>
          </a:p>
        </p:txBody>
      </p:sp>
      <p:sp>
        <p:nvSpPr>
          <p:cNvPr id="606" name="Google Shape;606;p44"/>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Propiedades del Álgebra booleana</a:t>
            </a:r>
            <a:endParaRPr b="1"/>
          </a:p>
        </p:txBody>
      </p:sp>
      <p:sp>
        <p:nvSpPr>
          <p:cNvPr id="607" name="Google Shape;607;p44"/>
          <p:cNvSpPr txBox="1"/>
          <p:nvPr/>
        </p:nvSpPr>
        <p:spPr>
          <a:xfrm>
            <a:off x="578025" y="2867300"/>
            <a:ext cx="5925900" cy="19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Libre Baskerville"/>
                <a:ea typeface="Libre Baskerville"/>
                <a:cs typeface="Libre Baskerville"/>
                <a:sym typeface="Libre Baskerville"/>
              </a:rPr>
              <a:t>Hay una serie de propiedades que se cumples para toda variable </a:t>
            </a:r>
            <a:r>
              <a:rPr b="1" lang="en-US" sz="2400">
                <a:solidFill>
                  <a:schemeClr val="dk1"/>
                </a:solidFill>
                <a:latin typeface="Libre Baskerville"/>
                <a:ea typeface="Libre Baskerville"/>
                <a:cs typeface="Libre Baskerville"/>
                <a:sym typeface="Libre Baskerville"/>
              </a:rPr>
              <a:t>A </a:t>
            </a:r>
            <a:r>
              <a:rPr lang="en-US" sz="2400">
                <a:solidFill>
                  <a:schemeClr val="dk1"/>
                </a:solidFill>
                <a:latin typeface="Libre Baskerville"/>
                <a:ea typeface="Libre Baskerville"/>
                <a:cs typeface="Libre Baskerville"/>
                <a:sym typeface="Libre Baskerville"/>
              </a:rPr>
              <a:t>y </a:t>
            </a:r>
            <a:r>
              <a:rPr b="1" lang="en-US" sz="2400">
                <a:solidFill>
                  <a:schemeClr val="dk1"/>
                </a:solidFill>
                <a:latin typeface="Libre Baskerville"/>
                <a:ea typeface="Libre Baskerville"/>
                <a:cs typeface="Libre Baskerville"/>
                <a:sym typeface="Libre Baskerville"/>
              </a:rPr>
              <a:t>B</a:t>
            </a:r>
            <a:r>
              <a:rPr lang="en-US" sz="2400">
                <a:solidFill>
                  <a:schemeClr val="dk1"/>
                </a:solidFill>
                <a:latin typeface="Libre Baskerville"/>
                <a:ea typeface="Libre Baskerville"/>
                <a:cs typeface="Libre Baskerville"/>
                <a:sym typeface="Libre Baskerville"/>
              </a:rPr>
              <a:t>.</a:t>
            </a:r>
            <a:endParaRPr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b="1" sz="2400">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rPr lang="en-US" sz="2400">
                <a:solidFill>
                  <a:schemeClr val="dk1"/>
                </a:solidFill>
                <a:latin typeface="Libre Baskerville"/>
                <a:ea typeface="Libre Baskerville"/>
                <a:cs typeface="Libre Baskerville"/>
                <a:sym typeface="Libre Baskerville"/>
              </a:rPr>
              <a:t>Estas reglas nos servirán a la hora de resolver ecua</a:t>
            </a:r>
            <a:r>
              <a:rPr lang="en-US" sz="2400">
                <a:solidFill>
                  <a:schemeClr val="dk1"/>
                </a:solidFill>
                <a:latin typeface="Libre Baskerville"/>
                <a:ea typeface="Libre Baskerville"/>
                <a:cs typeface="Libre Baskerville"/>
                <a:sym typeface="Libre Baskerville"/>
              </a:rPr>
              <a:t>ciones.</a:t>
            </a:r>
            <a:endParaRPr sz="2400">
              <a:solidFill>
                <a:schemeClr val="dk1"/>
              </a:solidFill>
              <a:latin typeface="Libre Baskerville"/>
              <a:ea typeface="Libre Baskerville"/>
              <a:cs typeface="Libre Baskerville"/>
              <a:sym typeface="Libre Baskerville"/>
            </a:endParaRPr>
          </a:p>
        </p:txBody>
      </p:sp>
      <p:cxnSp>
        <p:nvCxnSpPr>
          <p:cNvPr id="608" name="Google Shape;608;p44"/>
          <p:cNvCxnSpPr/>
          <p:nvPr/>
        </p:nvCxnSpPr>
        <p:spPr>
          <a:xfrm>
            <a:off x="6788325" y="1916750"/>
            <a:ext cx="0" cy="3899700"/>
          </a:xfrm>
          <a:prstGeom prst="straightConnector1">
            <a:avLst/>
          </a:prstGeom>
          <a:noFill/>
          <a:ln cap="flat" cmpd="sng" w="9525">
            <a:solidFill>
              <a:schemeClr val="dk2"/>
            </a:solidFill>
            <a:prstDash val="solid"/>
            <a:round/>
            <a:headEnd len="med" w="med" type="none"/>
            <a:tailEnd len="med" w="med" type="none"/>
          </a:ln>
        </p:spPr>
      </p:cxnSp>
      <p:pic>
        <p:nvPicPr>
          <p:cNvPr id="609" name="Google Shape;609;p44"/>
          <p:cNvPicPr preferRelativeResize="0"/>
          <p:nvPr/>
        </p:nvPicPr>
        <p:blipFill rotWithShape="1">
          <a:blip r:embed="rId3">
            <a:alphaModFix/>
          </a:blip>
          <a:srcRect b="0" l="0" r="0" t="0"/>
          <a:stretch/>
        </p:blipFill>
        <p:spPr>
          <a:xfrm>
            <a:off x="7254750" y="2188775"/>
            <a:ext cx="4580251" cy="3355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13" name="Shape 613"/>
        <p:cNvGrpSpPr/>
        <p:nvPr/>
      </p:nvGrpSpPr>
      <p:grpSpPr>
        <a:xfrm>
          <a:off x="0" y="0"/>
          <a:ext cx="0" cy="0"/>
          <a:chOff x="0" y="0"/>
          <a:chExt cx="0" cy="0"/>
        </a:xfrm>
      </p:grpSpPr>
      <p:sp>
        <p:nvSpPr>
          <p:cNvPr id="614" name="Google Shape;614;p45"/>
          <p:cNvSpPr txBox="1"/>
          <p:nvPr>
            <p:ph type="ctrTitle"/>
          </p:nvPr>
        </p:nvSpPr>
        <p:spPr>
          <a:xfrm>
            <a:off x="2784025" y="2793950"/>
            <a:ext cx="6626100" cy="871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252738"/>
              </a:buClr>
              <a:buSzPts val="6000"/>
              <a:buFont typeface="Arial"/>
              <a:buNone/>
            </a:pPr>
            <a:r>
              <a:rPr lang="en-US" sz="5000">
                <a:solidFill>
                  <a:srgbClr val="252738"/>
                </a:solidFill>
              </a:rPr>
              <a:t>Máscaras</a:t>
            </a:r>
            <a:endParaRPr sz="5000"/>
          </a:p>
        </p:txBody>
      </p:sp>
      <p:grpSp>
        <p:nvGrpSpPr>
          <p:cNvPr id="615" name="Google Shape;615;p45"/>
          <p:cNvGrpSpPr/>
          <p:nvPr/>
        </p:nvGrpSpPr>
        <p:grpSpPr>
          <a:xfrm>
            <a:off x="2490160" y="2035835"/>
            <a:ext cx="1345852" cy="2387719"/>
            <a:chOff x="1406105" y="1846054"/>
            <a:chExt cx="1345852" cy="2387719"/>
          </a:xfrm>
        </p:grpSpPr>
        <p:sp>
          <p:nvSpPr>
            <p:cNvPr id="616" name="Google Shape;616;p45"/>
            <p:cNvSpPr/>
            <p:nvPr/>
          </p:nvSpPr>
          <p:spPr>
            <a:xfrm>
              <a:off x="1411857" y="18460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17" name="Google Shape;617;p45"/>
            <p:cNvSpPr/>
            <p:nvPr/>
          </p:nvSpPr>
          <p:spPr>
            <a:xfrm>
              <a:off x="1406105" y="1846054"/>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18" name="Google Shape;618;p45"/>
            <p:cNvSpPr/>
            <p:nvPr/>
          </p:nvSpPr>
          <p:spPr>
            <a:xfrm>
              <a:off x="1406105" y="4043873"/>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grpSp>
        <p:nvGrpSpPr>
          <p:cNvPr id="619" name="Google Shape;619;p45"/>
          <p:cNvGrpSpPr/>
          <p:nvPr/>
        </p:nvGrpSpPr>
        <p:grpSpPr>
          <a:xfrm>
            <a:off x="8373374" y="2035835"/>
            <a:ext cx="1340100" cy="2387719"/>
            <a:chOff x="8373374" y="2035835"/>
            <a:chExt cx="1340100" cy="2387719"/>
          </a:xfrm>
        </p:grpSpPr>
        <p:sp>
          <p:nvSpPr>
            <p:cNvPr id="620" name="Google Shape;620;p45"/>
            <p:cNvSpPr/>
            <p:nvPr/>
          </p:nvSpPr>
          <p:spPr>
            <a:xfrm>
              <a:off x="8373374" y="2035835"/>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621" name="Google Shape;621;p45"/>
            <p:cNvSpPr/>
            <p:nvPr/>
          </p:nvSpPr>
          <p:spPr>
            <a:xfrm>
              <a:off x="9489057" y="2035835"/>
              <a:ext cx="224400" cy="23877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sp>
          <p:nvSpPr>
            <p:cNvPr id="622" name="Google Shape;622;p45"/>
            <p:cNvSpPr/>
            <p:nvPr/>
          </p:nvSpPr>
          <p:spPr>
            <a:xfrm>
              <a:off x="8373374" y="4233654"/>
              <a:ext cx="1340100" cy="189900"/>
            </a:xfrm>
            <a:prstGeom prst="rect">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Libre Baskerville"/>
                <a:ea typeface="Libre Baskerville"/>
                <a:cs typeface="Libre Baskerville"/>
                <a:sym typeface="Libre Baskerville"/>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6"/>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Máscaras</a:t>
            </a:r>
            <a:endParaRPr/>
          </a:p>
        </p:txBody>
      </p:sp>
      <p:sp>
        <p:nvSpPr>
          <p:cNvPr id="628" name="Google Shape;628;p46"/>
          <p:cNvSpPr txBox="1"/>
          <p:nvPr/>
        </p:nvSpPr>
        <p:spPr>
          <a:xfrm>
            <a:off x="607225" y="1713000"/>
            <a:ext cx="10241100" cy="969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Son cadenas de bits que aplicamos a otra cadena. Los usos más comunes de las máscaras de bits son:</a:t>
            </a:r>
            <a:endParaRPr sz="1800">
              <a:latin typeface="Libre Baskerville"/>
              <a:ea typeface="Libre Baskerville"/>
              <a:cs typeface="Libre Baskerville"/>
              <a:sym typeface="Libre Baskerville"/>
            </a:endParaRPr>
          </a:p>
        </p:txBody>
      </p:sp>
      <p:sp>
        <p:nvSpPr>
          <p:cNvPr id="629" name="Google Shape;629;p46"/>
          <p:cNvSpPr/>
          <p:nvPr/>
        </p:nvSpPr>
        <p:spPr>
          <a:xfrm>
            <a:off x="5600121" y="3225233"/>
            <a:ext cx="1003200" cy="1003200"/>
          </a:xfrm>
          <a:prstGeom prst="ellipse">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30" name="Google Shape;630;p46"/>
          <p:cNvSpPr/>
          <p:nvPr/>
        </p:nvSpPr>
        <p:spPr>
          <a:xfrm>
            <a:off x="3461372" y="3229268"/>
            <a:ext cx="1003200" cy="1003200"/>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31" name="Google Shape;631;p46"/>
          <p:cNvSpPr/>
          <p:nvPr/>
        </p:nvSpPr>
        <p:spPr>
          <a:xfrm>
            <a:off x="7738870" y="3225233"/>
            <a:ext cx="1003200" cy="1003200"/>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nvGrpSpPr>
          <p:cNvPr id="632" name="Google Shape;632;p46"/>
          <p:cNvGrpSpPr/>
          <p:nvPr/>
        </p:nvGrpSpPr>
        <p:grpSpPr>
          <a:xfrm>
            <a:off x="2966650" y="4306135"/>
            <a:ext cx="1992600" cy="1556665"/>
            <a:chOff x="1237417" y="4183812"/>
            <a:chExt cx="1992600" cy="1556665"/>
          </a:xfrm>
        </p:grpSpPr>
        <p:sp>
          <p:nvSpPr>
            <p:cNvPr id="633" name="Google Shape;633;p46"/>
            <p:cNvSpPr txBox="1"/>
            <p:nvPr/>
          </p:nvSpPr>
          <p:spPr>
            <a:xfrm>
              <a:off x="1621576" y="4183812"/>
              <a:ext cx="12243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Libre Baskerville"/>
                  <a:ea typeface="Libre Baskerville"/>
                  <a:cs typeface="Libre Baskerville"/>
                  <a:sym typeface="Libre Baskerville"/>
                </a:rPr>
                <a:t>Forzar</a:t>
              </a:r>
              <a:endParaRPr b="0" i="1" sz="1800" u="none" cap="none" strike="noStrike">
                <a:solidFill>
                  <a:schemeClr val="dk1"/>
                </a:solidFill>
                <a:latin typeface="Libre Baskerville"/>
                <a:ea typeface="Libre Baskerville"/>
                <a:cs typeface="Libre Baskerville"/>
                <a:sym typeface="Libre Baskerville"/>
              </a:endParaRPr>
            </a:p>
          </p:txBody>
        </p:sp>
        <p:sp>
          <p:nvSpPr>
            <p:cNvPr id="634" name="Google Shape;634;p46"/>
            <p:cNvSpPr txBox="1"/>
            <p:nvPr/>
          </p:nvSpPr>
          <p:spPr>
            <a:xfrm>
              <a:off x="1237417" y="4645477"/>
              <a:ext cx="1992600" cy="1095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Libre Baskerville"/>
                  <a:ea typeface="Libre Baskerville"/>
                  <a:cs typeface="Libre Baskerville"/>
                  <a:sym typeface="Libre Baskerville"/>
                </a:rPr>
                <a:t>Forzar bits de posiciones específicas a 1. Útil, por ejemplo, para protocolos de dispositivos externos</a:t>
              </a:r>
              <a:endParaRPr sz="1100"/>
            </a:p>
          </p:txBody>
        </p:sp>
      </p:grpSp>
      <p:grpSp>
        <p:nvGrpSpPr>
          <p:cNvPr id="635" name="Google Shape;635;p46"/>
          <p:cNvGrpSpPr/>
          <p:nvPr/>
        </p:nvGrpSpPr>
        <p:grpSpPr>
          <a:xfrm>
            <a:off x="5105401" y="4306125"/>
            <a:ext cx="1992600" cy="1246475"/>
            <a:chOff x="1237419" y="4183802"/>
            <a:chExt cx="1992600" cy="1246475"/>
          </a:xfrm>
        </p:grpSpPr>
        <p:sp>
          <p:nvSpPr>
            <p:cNvPr id="636" name="Google Shape;636;p46"/>
            <p:cNvSpPr txBox="1"/>
            <p:nvPr/>
          </p:nvSpPr>
          <p:spPr>
            <a:xfrm>
              <a:off x="1621567" y="4183802"/>
              <a:ext cx="1293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Libre Baskerville"/>
                  <a:ea typeface="Libre Baskerville"/>
                  <a:cs typeface="Libre Baskerville"/>
                  <a:sym typeface="Libre Baskerville"/>
                </a:rPr>
                <a:t>Consultar</a:t>
              </a:r>
              <a:endParaRPr b="0" i="1" sz="1800" u="none" cap="none" strike="noStrike">
                <a:solidFill>
                  <a:schemeClr val="dk1"/>
                </a:solidFill>
                <a:latin typeface="Libre Baskerville"/>
                <a:ea typeface="Libre Baskerville"/>
                <a:cs typeface="Libre Baskerville"/>
                <a:sym typeface="Libre Baskerville"/>
              </a:endParaRPr>
            </a:p>
          </p:txBody>
        </p:sp>
        <p:sp>
          <p:nvSpPr>
            <p:cNvPr id="637" name="Google Shape;637;p46"/>
            <p:cNvSpPr txBox="1"/>
            <p:nvPr/>
          </p:nvSpPr>
          <p:spPr>
            <a:xfrm>
              <a:off x="1237419" y="4645477"/>
              <a:ext cx="1992600" cy="78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Libre Baskerville"/>
                  <a:ea typeface="Libre Baskerville"/>
                  <a:cs typeface="Libre Baskerville"/>
                  <a:sym typeface="Libre Baskerville"/>
                </a:rPr>
                <a:t>Averiguar el estado de un bit en una posición específica de una cadena binaria</a:t>
              </a:r>
              <a:endParaRPr sz="1100"/>
            </a:p>
          </p:txBody>
        </p:sp>
      </p:grpSp>
      <p:grpSp>
        <p:nvGrpSpPr>
          <p:cNvPr id="638" name="Google Shape;638;p46"/>
          <p:cNvGrpSpPr/>
          <p:nvPr/>
        </p:nvGrpSpPr>
        <p:grpSpPr>
          <a:xfrm>
            <a:off x="7232735" y="4306135"/>
            <a:ext cx="1992600" cy="1246465"/>
            <a:chOff x="1237419" y="4183812"/>
            <a:chExt cx="1992600" cy="1246465"/>
          </a:xfrm>
        </p:grpSpPr>
        <p:sp>
          <p:nvSpPr>
            <p:cNvPr id="639" name="Google Shape;639;p46"/>
            <p:cNvSpPr txBox="1"/>
            <p:nvPr/>
          </p:nvSpPr>
          <p:spPr>
            <a:xfrm>
              <a:off x="1621576" y="4183812"/>
              <a:ext cx="12243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Libre Baskerville"/>
                  <a:ea typeface="Libre Baskerville"/>
                  <a:cs typeface="Libre Baskerville"/>
                  <a:sym typeface="Libre Baskerville"/>
                </a:rPr>
                <a:t>Invertir</a:t>
              </a:r>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p:txBody>
        </p:sp>
        <p:sp>
          <p:nvSpPr>
            <p:cNvPr id="640" name="Google Shape;640;p46"/>
            <p:cNvSpPr txBox="1"/>
            <p:nvPr/>
          </p:nvSpPr>
          <p:spPr>
            <a:xfrm>
              <a:off x="1237419" y="4645477"/>
              <a:ext cx="1992600" cy="78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Libre Baskerville"/>
                  <a:ea typeface="Libre Baskerville"/>
                  <a:cs typeface="Libre Baskerville"/>
                  <a:sym typeface="Libre Baskerville"/>
                </a:rPr>
                <a:t>Invertir los valores de los bits de posiciones </a:t>
              </a:r>
              <a:r>
                <a:rPr lang="en-US" sz="1100">
                  <a:solidFill>
                    <a:schemeClr val="dk1"/>
                  </a:solidFill>
                  <a:latin typeface="Libre Baskerville"/>
                  <a:ea typeface="Libre Baskerville"/>
                  <a:cs typeface="Libre Baskerville"/>
                  <a:sym typeface="Libre Baskerville"/>
                </a:rPr>
                <a:t>específicas de una cadena binaria</a:t>
              </a:r>
              <a:endParaRPr sz="1100"/>
            </a:p>
          </p:txBody>
        </p:sp>
      </p:grpSp>
      <p:sp>
        <p:nvSpPr>
          <p:cNvPr id="641" name="Google Shape;641;p46"/>
          <p:cNvSpPr txBox="1"/>
          <p:nvPr/>
        </p:nvSpPr>
        <p:spPr>
          <a:xfrm>
            <a:off x="3777425" y="3445763"/>
            <a:ext cx="371100" cy="40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rgbClr val="FFFFFF"/>
                </a:solidFill>
                <a:latin typeface="Libre Baskerville"/>
                <a:ea typeface="Libre Baskerville"/>
                <a:cs typeface="Libre Baskerville"/>
                <a:sym typeface="Libre Baskerville"/>
              </a:rPr>
              <a:t>1</a:t>
            </a:r>
            <a:endParaRPr b="1" sz="2400">
              <a:solidFill>
                <a:srgbClr val="FFFFFF"/>
              </a:solidFill>
              <a:latin typeface="Libre Baskerville"/>
              <a:ea typeface="Libre Baskerville"/>
              <a:cs typeface="Libre Baskerville"/>
              <a:sym typeface="Libre Baskerville"/>
            </a:endParaRPr>
          </a:p>
        </p:txBody>
      </p:sp>
      <p:sp>
        <p:nvSpPr>
          <p:cNvPr id="642" name="Google Shape;642;p46"/>
          <p:cNvSpPr/>
          <p:nvPr/>
        </p:nvSpPr>
        <p:spPr>
          <a:xfrm>
            <a:off x="8054925" y="3594238"/>
            <a:ext cx="371100" cy="265175"/>
          </a:xfrm>
          <a:custGeom>
            <a:rect b="b" l="l" r="r" t="t"/>
            <a:pathLst>
              <a:path extrusionOk="0" h="293" w="497">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rgbClr val="FFFFFF"/>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rgbClr val="FFFFFF"/>
              </a:solidFill>
              <a:latin typeface="Libre Baskerville"/>
              <a:ea typeface="Libre Baskerville"/>
              <a:cs typeface="Libre Baskerville"/>
              <a:sym typeface="Libre Baskerville"/>
            </a:endParaRPr>
          </a:p>
        </p:txBody>
      </p:sp>
      <p:sp>
        <p:nvSpPr>
          <p:cNvPr id="643" name="Google Shape;643;p46"/>
          <p:cNvSpPr/>
          <p:nvPr/>
        </p:nvSpPr>
        <p:spPr>
          <a:xfrm>
            <a:off x="5946937" y="3567788"/>
            <a:ext cx="298125" cy="318050"/>
          </a:xfrm>
          <a:custGeom>
            <a:rect b="b" l="l" r="r" t="t"/>
            <a:pathLst>
              <a:path extrusionOk="0" h="498" w="232">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FFFFFF"/>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644" name="Google Shape;644;p46"/>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Casos de uso</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7"/>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Máscaras</a:t>
            </a:r>
            <a:endParaRPr/>
          </a:p>
        </p:txBody>
      </p:sp>
      <p:sp>
        <p:nvSpPr>
          <p:cNvPr id="650" name="Google Shape;650;p47"/>
          <p:cNvSpPr txBox="1"/>
          <p:nvPr/>
        </p:nvSpPr>
        <p:spPr>
          <a:xfrm>
            <a:off x="448225" y="2133450"/>
            <a:ext cx="6434700" cy="3048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ibre Baskerville"/>
              <a:buChar char="●"/>
            </a:pPr>
            <a:r>
              <a:rPr b="1" lang="en-US" sz="2400">
                <a:latin typeface="Libre Baskerville"/>
                <a:ea typeface="Libre Baskerville"/>
                <a:cs typeface="Libre Baskerville"/>
                <a:sym typeface="Libre Baskerville"/>
              </a:rPr>
              <a:t>Importante</a:t>
            </a:r>
            <a:r>
              <a:rPr lang="en-US" sz="2400">
                <a:latin typeface="Libre Baskerville"/>
                <a:ea typeface="Libre Baskerville"/>
                <a:cs typeface="Libre Baskerville"/>
                <a:sym typeface="Libre Baskerville"/>
              </a:rPr>
              <a:t>! Para tener en cuenta:</a:t>
            </a:r>
            <a:endParaRPr sz="2400">
              <a:latin typeface="Libre Baskerville"/>
              <a:ea typeface="Libre Baskerville"/>
              <a:cs typeface="Libre Baskerville"/>
              <a:sym typeface="Libre Baskerville"/>
            </a:endParaRPr>
          </a:p>
          <a:p>
            <a:pPr indent="-381000" lvl="1" marL="9144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Los </a:t>
            </a:r>
            <a:r>
              <a:rPr i="1" lang="en-US" sz="2400">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s en un </a:t>
            </a:r>
            <a:r>
              <a:rPr lang="en-US" sz="2400">
                <a:solidFill>
                  <a:srgbClr val="BF9000"/>
                </a:solidFill>
                <a:latin typeface="Libre Baskerville"/>
                <a:ea typeface="Libre Baskerville"/>
                <a:cs typeface="Libre Baskerville"/>
                <a:sym typeface="Libre Baskerville"/>
              </a:rPr>
              <a:t>OR</a:t>
            </a:r>
            <a:r>
              <a:rPr lang="en-US" sz="2400">
                <a:latin typeface="Libre Baskerville"/>
                <a:ea typeface="Libre Baskerville"/>
                <a:cs typeface="Libre Baskerville"/>
                <a:sym typeface="Libre Baskerville"/>
              </a:rPr>
              <a:t> </a:t>
            </a:r>
            <a:r>
              <a:rPr b="1" lang="en-US" sz="2400">
                <a:latin typeface="Libre Baskerville"/>
                <a:ea typeface="Libre Baskerville"/>
                <a:cs typeface="Libre Baskerville"/>
                <a:sym typeface="Libre Baskerville"/>
              </a:rPr>
              <a:t>fuerzan a 1</a:t>
            </a:r>
            <a:r>
              <a:rPr lang="en-US" sz="2400">
                <a:latin typeface="Libre Baskerville"/>
                <a:ea typeface="Libre Baskerville"/>
                <a:cs typeface="Libre Baskerville"/>
                <a:sym typeface="Libre Baskerville"/>
              </a:rPr>
              <a:t> cualquier bit</a:t>
            </a:r>
            <a:endParaRPr sz="2400">
              <a:latin typeface="Libre Baskerville"/>
              <a:ea typeface="Libre Baskerville"/>
              <a:cs typeface="Libre Baskerville"/>
              <a:sym typeface="Libre Baskerville"/>
            </a:endParaRPr>
          </a:p>
          <a:p>
            <a:pPr indent="-381000" lvl="1" marL="9144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Los </a:t>
            </a:r>
            <a:r>
              <a:rPr i="1" lang="en-US" sz="2400">
                <a:latin typeface="Libre Baskerville"/>
                <a:ea typeface="Libre Baskerville"/>
                <a:cs typeface="Libre Baskerville"/>
                <a:sym typeface="Libre Baskerville"/>
              </a:rPr>
              <a:t>0</a:t>
            </a:r>
            <a:r>
              <a:rPr lang="en-US" sz="2400">
                <a:latin typeface="Libre Baskerville"/>
                <a:ea typeface="Libre Baskerville"/>
                <a:cs typeface="Libre Baskerville"/>
                <a:sym typeface="Libre Baskerville"/>
              </a:rPr>
              <a:t>s en un </a:t>
            </a:r>
            <a:r>
              <a:rPr lang="en-US" sz="2400">
                <a:solidFill>
                  <a:srgbClr val="38761D"/>
                </a:solidFill>
                <a:latin typeface="Libre Baskerville"/>
                <a:ea typeface="Libre Baskerville"/>
                <a:cs typeface="Libre Baskerville"/>
                <a:sym typeface="Libre Baskerville"/>
              </a:rPr>
              <a:t>AND</a:t>
            </a:r>
            <a:r>
              <a:rPr lang="en-US" sz="2400">
                <a:latin typeface="Libre Baskerville"/>
                <a:ea typeface="Libre Baskerville"/>
                <a:cs typeface="Libre Baskerville"/>
                <a:sym typeface="Libre Baskerville"/>
              </a:rPr>
              <a:t> </a:t>
            </a:r>
            <a:r>
              <a:rPr b="1" lang="en-US" sz="2400">
                <a:latin typeface="Libre Baskerville"/>
                <a:ea typeface="Libre Baskerville"/>
                <a:cs typeface="Libre Baskerville"/>
                <a:sym typeface="Libre Baskerville"/>
              </a:rPr>
              <a:t>fuerzan a 0</a:t>
            </a:r>
            <a:r>
              <a:rPr lang="en-US" sz="2400">
                <a:latin typeface="Libre Baskerville"/>
                <a:ea typeface="Libre Baskerville"/>
                <a:cs typeface="Libre Baskerville"/>
                <a:sym typeface="Libre Baskerville"/>
              </a:rPr>
              <a:t> cualquier bit</a:t>
            </a:r>
            <a:endParaRPr sz="2400">
              <a:latin typeface="Libre Baskerville"/>
              <a:ea typeface="Libre Baskerville"/>
              <a:cs typeface="Libre Baskerville"/>
              <a:sym typeface="Libre Baskerville"/>
            </a:endParaRPr>
          </a:p>
          <a:p>
            <a:pPr indent="-381000" lvl="1" marL="9144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Los </a:t>
            </a:r>
            <a:r>
              <a:rPr i="1" lang="en-US" sz="2400">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s en un XOR </a:t>
            </a:r>
            <a:r>
              <a:rPr b="1" lang="en-US" sz="2400">
                <a:latin typeface="Libre Baskerville"/>
                <a:ea typeface="Libre Baskerville"/>
                <a:cs typeface="Libre Baskerville"/>
                <a:sym typeface="Libre Baskerville"/>
              </a:rPr>
              <a:t>invierten</a:t>
            </a:r>
            <a:r>
              <a:rPr lang="en-US" sz="2400">
                <a:latin typeface="Libre Baskerville"/>
                <a:ea typeface="Libre Baskerville"/>
                <a:cs typeface="Libre Baskerville"/>
                <a:sym typeface="Libre Baskerville"/>
              </a:rPr>
              <a:t> cualquier bit</a:t>
            </a:r>
            <a:endParaRPr sz="2400">
              <a:latin typeface="Libre Baskerville"/>
              <a:ea typeface="Libre Baskerville"/>
              <a:cs typeface="Libre Baskerville"/>
              <a:sym typeface="Libre Baskerville"/>
            </a:endParaRPr>
          </a:p>
        </p:txBody>
      </p:sp>
      <p:cxnSp>
        <p:nvCxnSpPr>
          <p:cNvPr id="651" name="Google Shape;651;p47"/>
          <p:cNvCxnSpPr/>
          <p:nvPr/>
        </p:nvCxnSpPr>
        <p:spPr>
          <a:xfrm>
            <a:off x="6655850" y="1713000"/>
            <a:ext cx="18000" cy="4482600"/>
          </a:xfrm>
          <a:prstGeom prst="straightConnector1">
            <a:avLst/>
          </a:prstGeom>
          <a:noFill/>
          <a:ln cap="flat" cmpd="sng" w="19050">
            <a:solidFill>
              <a:schemeClr val="dk2"/>
            </a:solidFill>
            <a:prstDash val="solid"/>
            <a:round/>
            <a:headEnd len="med" w="med" type="none"/>
            <a:tailEnd len="med" w="med" type="none"/>
          </a:ln>
        </p:spPr>
      </p:cxnSp>
      <p:sp>
        <p:nvSpPr>
          <p:cNvPr id="652" name="Google Shape;652;p47"/>
          <p:cNvSpPr txBox="1"/>
          <p:nvPr/>
        </p:nvSpPr>
        <p:spPr>
          <a:xfrm>
            <a:off x="7919713" y="1828650"/>
            <a:ext cx="3960900" cy="11334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baseline="-25000" lang="en-US" sz="2682">
                <a:solidFill>
                  <a:srgbClr val="000000"/>
                </a:solidFill>
                <a:latin typeface="Twentieth Century"/>
                <a:ea typeface="Twentieth Century"/>
                <a:cs typeface="Twentieth Century"/>
                <a:sym typeface="Twentieth Century"/>
              </a:rPr>
              <a:t>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7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6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5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4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3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2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1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0</a:t>
            </a:r>
            <a:endParaRPr sz="2900">
              <a:solidFill>
                <a:srgbClr val="000000"/>
              </a:solidFill>
              <a:latin typeface="Twentieth Century"/>
              <a:ea typeface="Twentieth Century"/>
              <a:cs typeface="Twentieth Century"/>
              <a:sym typeface="Twentieth Century"/>
            </a:endParaRPr>
          </a:p>
          <a:p>
            <a:pPr indent="-320040" lvl="0" marL="320040" rtl="0" algn="l">
              <a:spcBef>
                <a:spcPts val="700"/>
              </a:spcBef>
              <a:spcAft>
                <a:spcPts val="0"/>
              </a:spcAft>
              <a:buNone/>
            </a:pPr>
            <a:r>
              <a:rPr lang="en-US" sz="2682">
                <a:solidFill>
                  <a:srgbClr val="000000"/>
                </a:solidFill>
                <a:latin typeface="Twentieth Century"/>
                <a:ea typeface="Twentieth Century"/>
                <a:cs typeface="Twentieth Century"/>
                <a:sym typeface="Twentieth Century"/>
              </a:rPr>
              <a:t> 0   1   1   1   0   0   </a:t>
            </a:r>
            <a:r>
              <a:rPr lang="en-US" sz="2682">
                <a:latin typeface="Twentieth Century"/>
                <a:ea typeface="Twentieth Century"/>
                <a:cs typeface="Twentieth Century"/>
                <a:sym typeface="Twentieth Century"/>
              </a:rPr>
              <a:t>1</a:t>
            </a:r>
            <a:r>
              <a:rPr lang="en-US" sz="2682">
                <a:solidFill>
                  <a:srgbClr val="000000"/>
                </a:solidFill>
                <a:latin typeface="Twentieth Century"/>
                <a:ea typeface="Twentieth Century"/>
                <a:cs typeface="Twentieth Century"/>
                <a:sym typeface="Twentieth Century"/>
              </a:rPr>
              <a:t>   1 </a:t>
            </a:r>
            <a:endParaRPr sz="2900">
              <a:solidFill>
                <a:srgbClr val="000000"/>
              </a:solidFill>
              <a:latin typeface="Twentieth Century"/>
              <a:ea typeface="Twentieth Century"/>
              <a:cs typeface="Twentieth Century"/>
              <a:sym typeface="Twentieth Century"/>
            </a:endParaRPr>
          </a:p>
        </p:txBody>
      </p:sp>
      <p:cxnSp>
        <p:nvCxnSpPr>
          <p:cNvPr id="653" name="Google Shape;653;p47"/>
          <p:cNvCxnSpPr/>
          <p:nvPr/>
        </p:nvCxnSpPr>
        <p:spPr>
          <a:xfrm>
            <a:off x="7703813" y="3054200"/>
            <a:ext cx="4176600" cy="0"/>
          </a:xfrm>
          <a:prstGeom prst="straightConnector1">
            <a:avLst/>
          </a:prstGeom>
          <a:noFill/>
          <a:ln cap="flat" cmpd="sng" w="9525">
            <a:solidFill>
              <a:srgbClr val="000000"/>
            </a:solidFill>
            <a:prstDash val="solid"/>
            <a:round/>
            <a:headEnd len="med" w="med" type="none"/>
            <a:tailEnd len="med" w="med" type="none"/>
          </a:ln>
        </p:spPr>
      </p:cxnSp>
      <p:sp>
        <p:nvSpPr>
          <p:cNvPr id="654" name="Google Shape;654;p47"/>
          <p:cNvSpPr txBox="1"/>
          <p:nvPr/>
        </p:nvSpPr>
        <p:spPr>
          <a:xfrm>
            <a:off x="7127550" y="2189013"/>
            <a:ext cx="679500" cy="36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rPr b="1" lang="en-US" sz="1800">
                <a:solidFill>
                  <a:srgbClr val="BF9000"/>
                </a:solidFill>
                <a:latin typeface="Calibri"/>
                <a:ea typeface="Calibri"/>
                <a:cs typeface="Calibri"/>
                <a:sym typeface="Calibri"/>
              </a:rPr>
              <a:t>OR</a:t>
            </a:r>
            <a:endParaRPr>
              <a:solidFill>
                <a:srgbClr val="BF9000"/>
              </a:solidFill>
            </a:endParaRPr>
          </a:p>
        </p:txBody>
      </p:sp>
      <p:sp>
        <p:nvSpPr>
          <p:cNvPr id="655" name="Google Shape;655;p47"/>
          <p:cNvSpPr txBox="1"/>
          <p:nvPr/>
        </p:nvSpPr>
        <p:spPr>
          <a:xfrm>
            <a:off x="11321725" y="3051048"/>
            <a:ext cx="5319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lang="en-US" sz="2800">
                <a:latin typeface="Calibri"/>
                <a:ea typeface="Calibri"/>
                <a:cs typeface="Calibri"/>
                <a:sym typeface="Calibri"/>
              </a:rPr>
              <a:t>1</a:t>
            </a:r>
            <a:endParaRPr/>
          </a:p>
        </p:txBody>
      </p:sp>
      <p:sp>
        <p:nvSpPr>
          <p:cNvPr id="656" name="Google Shape;656;p47"/>
          <p:cNvSpPr txBox="1"/>
          <p:nvPr/>
        </p:nvSpPr>
        <p:spPr>
          <a:xfrm>
            <a:off x="10835950" y="3051048"/>
            <a:ext cx="3540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lang="en-US" sz="2800">
                <a:latin typeface="Calibri"/>
                <a:ea typeface="Calibri"/>
                <a:cs typeface="Calibri"/>
                <a:sym typeface="Calibri"/>
              </a:rPr>
              <a:t>1</a:t>
            </a:r>
            <a:endParaRPr/>
          </a:p>
        </p:txBody>
      </p:sp>
      <p:sp>
        <p:nvSpPr>
          <p:cNvPr id="657" name="Google Shape;657;p47"/>
          <p:cNvSpPr txBox="1"/>
          <p:nvPr/>
        </p:nvSpPr>
        <p:spPr>
          <a:xfrm>
            <a:off x="10324725" y="3051050"/>
            <a:ext cx="504900" cy="523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X</a:t>
            </a:r>
            <a:r>
              <a:rPr baseline="-25000" lang="en-US" sz="2800">
                <a:solidFill>
                  <a:schemeClr val="dk1"/>
                </a:solidFill>
                <a:latin typeface="Calibri"/>
                <a:ea typeface="Calibri"/>
                <a:cs typeface="Calibri"/>
                <a:sym typeface="Calibri"/>
              </a:rPr>
              <a:t>2</a:t>
            </a:r>
            <a:endParaRPr/>
          </a:p>
        </p:txBody>
      </p:sp>
      <p:sp>
        <p:nvSpPr>
          <p:cNvPr id="658" name="Google Shape;658;p47"/>
          <p:cNvSpPr txBox="1"/>
          <p:nvPr/>
        </p:nvSpPr>
        <p:spPr>
          <a:xfrm>
            <a:off x="9870000" y="3051050"/>
            <a:ext cx="531900" cy="523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X</a:t>
            </a:r>
            <a:r>
              <a:rPr baseline="-25000" lang="en-US" sz="2800">
                <a:solidFill>
                  <a:schemeClr val="dk1"/>
                </a:solidFill>
                <a:latin typeface="Calibri"/>
                <a:ea typeface="Calibri"/>
                <a:cs typeface="Calibri"/>
                <a:sym typeface="Calibri"/>
              </a:rPr>
              <a:t>3</a:t>
            </a:r>
            <a:endParaRPr/>
          </a:p>
        </p:txBody>
      </p:sp>
      <p:sp>
        <p:nvSpPr>
          <p:cNvPr id="659" name="Google Shape;659;p47"/>
          <p:cNvSpPr txBox="1"/>
          <p:nvPr/>
        </p:nvSpPr>
        <p:spPr>
          <a:xfrm>
            <a:off x="7980054" y="3054200"/>
            <a:ext cx="504900" cy="523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X</a:t>
            </a:r>
            <a:r>
              <a:rPr baseline="-25000" lang="en-US" sz="2800">
                <a:solidFill>
                  <a:schemeClr val="dk1"/>
                </a:solidFill>
                <a:latin typeface="Calibri"/>
                <a:ea typeface="Calibri"/>
                <a:cs typeface="Calibri"/>
                <a:sym typeface="Calibri"/>
              </a:rPr>
              <a:t>7</a:t>
            </a:r>
            <a:endParaRPr/>
          </a:p>
        </p:txBody>
      </p:sp>
      <p:sp>
        <p:nvSpPr>
          <p:cNvPr id="660" name="Google Shape;660;p47"/>
          <p:cNvSpPr txBox="1"/>
          <p:nvPr/>
        </p:nvSpPr>
        <p:spPr>
          <a:xfrm>
            <a:off x="8961124" y="3054200"/>
            <a:ext cx="4461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lang="en-US" sz="2800">
                <a:latin typeface="Calibri"/>
                <a:ea typeface="Calibri"/>
                <a:cs typeface="Calibri"/>
                <a:sym typeface="Calibri"/>
              </a:rPr>
              <a:t>1</a:t>
            </a:r>
            <a:endParaRPr/>
          </a:p>
        </p:txBody>
      </p:sp>
      <p:sp>
        <p:nvSpPr>
          <p:cNvPr id="661" name="Google Shape;661;p47"/>
          <p:cNvSpPr txBox="1"/>
          <p:nvPr/>
        </p:nvSpPr>
        <p:spPr>
          <a:xfrm>
            <a:off x="8489625" y="3051050"/>
            <a:ext cx="4461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lang="en-US" sz="2800">
                <a:latin typeface="Calibri"/>
                <a:ea typeface="Calibri"/>
                <a:cs typeface="Calibri"/>
                <a:sym typeface="Calibri"/>
              </a:rPr>
              <a:t>1</a:t>
            </a:r>
            <a:endParaRPr/>
          </a:p>
        </p:txBody>
      </p:sp>
      <p:sp>
        <p:nvSpPr>
          <p:cNvPr id="662" name="Google Shape;662;p47"/>
          <p:cNvSpPr txBox="1"/>
          <p:nvPr/>
        </p:nvSpPr>
        <p:spPr>
          <a:xfrm>
            <a:off x="9432600" y="3054200"/>
            <a:ext cx="4374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lang="en-US" sz="2800">
                <a:latin typeface="Calibri"/>
                <a:ea typeface="Calibri"/>
                <a:cs typeface="Calibri"/>
                <a:sym typeface="Calibri"/>
              </a:rPr>
              <a:t>1</a:t>
            </a:r>
            <a:endParaRPr b="0" i="0" sz="2800" u="none" cap="none" strike="noStrike">
              <a:solidFill>
                <a:srgbClr val="000000"/>
              </a:solidFill>
              <a:latin typeface="Calibri"/>
              <a:ea typeface="Calibri"/>
              <a:cs typeface="Calibri"/>
              <a:sym typeface="Calibri"/>
            </a:endParaRPr>
          </a:p>
        </p:txBody>
      </p:sp>
      <p:sp>
        <p:nvSpPr>
          <p:cNvPr id="663" name="Google Shape;663;p47"/>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Consideraciones importantes. Ejemplos de uso</a:t>
            </a:r>
            <a:endParaRPr b="1"/>
          </a:p>
        </p:txBody>
      </p:sp>
      <p:sp>
        <p:nvSpPr>
          <p:cNvPr id="664" name="Google Shape;664;p47"/>
          <p:cNvSpPr txBox="1"/>
          <p:nvPr/>
        </p:nvSpPr>
        <p:spPr>
          <a:xfrm>
            <a:off x="7919713" y="4343250"/>
            <a:ext cx="3960900" cy="11334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baseline="-25000" lang="en-US" sz="2682">
                <a:solidFill>
                  <a:srgbClr val="000000"/>
                </a:solidFill>
                <a:latin typeface="Twentieth Century"/>
                <a:ea typeface="Twentieth Century"/>
                <a:cs typeface="Twentieth Century"/>
                <a:sym typeface="Twentieth Century"/>
              </a:rPr>
              <a:t>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7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6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5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4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3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2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1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0</a:t>
            </a:r>
            <a:endParaRPr sz="2900">
              <a:solidFill>
                <a:srgbClr val="000000"/>
              </a:solidFill>
              <a:latin typeface="Twentieth Century"/>
              <a:ea typeface="Twentieth Century"/>
              <a:cs typeface="Twentieth Century"/>
              <a:sym typeface="Twentieth Century"/>
            </a:endParaRPr>
          </a:p>
          <a:p>
            <a:pPr indent="-320040" lvl="0" marL="320040" rtl="0" algn="l">
              <a:spcBef>
                <a:spcPts val="700"/>
              </a:spcBef>
              <a:spcAft>
                <a:spcPts val="0"/>
              </a:spcAft>
              <a:buNone/>
            </a:pPr>
            <a:r>
              <a:rPr lang="en-US" sz="2682">
                <a:solidFill>
                  <a:srgbClr val="000000"/>
                </a:solidFill>
                <a:latin typeface="Twentieth Century"/>
                <a:ea typeface="Twentieth Century"/>
                <a:cs typeface="Twentieth Century"/>
                <a:sym typeface="Twentieth Century"/>
              </a:rPr>
              <a:t> 0   1   1   1   0   0   0   1 </a:t>
            </a:r>
            <a:endParaRPr sz="2900">
              <a:solidFill>
                <a:srgbClr val="000000"/>
              </a:solidFill>
              <a:latin typeface="Twentieth Century"/>
              <a:ea typeface="Twentieth Century"/>
              <a:cs typeface="Twentieth Century"/>
              <a:sym typeface="Twentieth Century"/>
            </a:endParaRPr>
          </a:p>
        </p:txBody>
      </p:sp>
      <p:cxnSp>
        <p:nvCxnSpPr>
          <p:cNvPr id="665" name="Google Shape;665;p47"/>
          <p:cNvCxnSpPr/>
          <p:nvPr/>
        </p:nvCxnSpPr>
        <p:spPr>
          <a:xfrm>
            <a:off x="7703813" y="5568800"/>
            <a:ext cx="4176600" cy="0"/>
          </a:xfrm>
          <a:prstGeom prst="straightConnector1">
            <a:avLst/>
          </a:prstGeom>
          <a:noFill/>
          <a:ln cap="flat" cmpd="sng" w="9525">
            <a:solidFill>
              <a:srgbClr val="000000"/>
            </a:solidFill>
            <a:prstDash val="solid"/>
            <a:round/>
            <a:headEnd len="med" w="med" type="none"/>
            <a:tailEnd len="med" w="med" type="none"/>
          </a:ln>
        </p:spPr>
      </p:cxnSp>
      <p:sp>
        <p:nvSpPr>
          <p:cNvPr id="666" name="Google Shape;666;p47"/>
          <p:cNvSpPr txBox="1"/>
          <p:nvPr/>
        </p:nvSpPr>
        <p:spPr>
          <a:xfrm>
            <a:off x="7127550" y="4703613"/>
            <a:ext cx="679500" cy="366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rPr b="1" i="0" lang="en-US" sz="1800" u="none" cap="none" strike="noStrike">
                <a:solidFill>
                  <a:srgbClr val="38761D"/>
                </a:solidFill>
                <a:latin typeface="Calibri"/>
                <a:ea typeface="Calibri"/>
                <a:cs typeface="Calibri"/>
                <a:sym typeface="Calibri"/>
              </a:rPr>
              <a:t>AND</a:t>
            </a:r>
            <a:endParaRPr>
              <a:solidFill>
                <a:srgbClr val="38761D"/>
              </a:solidFill>
            </a:endParaRPr>
          </a:p>
        </p:txBody>
      </p:sp>
      <p:sp>
        <p:nvSpPr>
          <p:cNvPr id="667" name="Google Shape;667;p47"/>
          <p:cNvSpPr txBox="1"/>
          <p:nvPr/>
        </p:nvSpPr>
        <p:spPr>
          <a:xfrm>
            <a:off x="11321725" y="5565648"/>
            <a:ext cx="5319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X</a:t>
            </a:r>
            <a:r>
              <a:rPr b="0" baseline="-25000" i="0" lang="en-US" sz="2800" u="none" cap="none" strike="noStrike">
                <a:solidFill>
                  <a:srgbClr val="000000"/>
                </a:solidFill>
                <a:latin typeface="Calibri"/>
                <a:ea typeface="Calibri"/>
                <a:cs typeface="Calibri"/>
                <a:sym typeface="Calibri"/>
              </a:rPr>
              <a:t>0</a:t>
            </a:r>
            <a:endParaRPr/>
          </a:p>
        </p:txBody>
      </p:sp>
      <p:sp>
        <p:nvSpPr>
          <p:cNvPr id="668" name="Google Shape;668;p47"/>
          <p:cNvSpPr txBox="1"/>
          <p:nvPr/>
        </p:nvSpPr>
        <p:spPr>
          <a:xfrm>
            <a:off x="10835950" y="5565648"/>
            <a:ext cx="3540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0</a:t>
            </a:r>
            <a:endParaRPr/>
          </a:p>
        </p:txBody>
      </p:sp>
      <p:sp>
        <p:nvSpPr>
          <p:cNvPr id="669" name="Google Shape;669;p47"/>
          <p:cNvSpPr txBox="1"/>
          <p:nvPr/>
        </p:nvSpPr>
        <p:spPr>
          <a:xfrm>
            <a:off x="10383513" y="5565648"/>
            <a:ext cx="3540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0</a:t>
            </a:r>
            <a:endParaRPr/>
          </a:p>
        </p:txBody>
      </p:sp>
      <p:sp>
        <p:nvSpPr>
          <p:cNvPr id="670" name="Google Shape;670;p47"/>
          <p:cNvSpPr txBox="1"/>
          <p:nvPr/>
        </p:nvSpPr>
        <p:spPr>
          <a:xfrm>
            <a:off x="9934250" y="5565648"/>
            <a:ext cx="3540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0</a:t>
            </a:r>
            <a:endParaRPr/>
          </a:p>
        </p:txBody>
      </p:sp>
      <p:sp>
        <p:nvSpPr>
          <p:cNvPr id="671" name="Google Shape;671;p47"/>
          <p:cNvSpPr txBox="1"/>
          <p:nvPr/>
        </p:nvSpPr>
        <p:spPr>
          <a:xfrm>
            <a:off x="7980038" y="5568800"/>
            <a:ext cx="3540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0</a:t>
            </a:r>
            <a:endParaRPr/>
          </a:p>
        </p:txBody>
      </p:sp>
      <p:sp>
        <p:nvSpPr>
          <p:cNvPr id="672" name="Google Shape;672;p47"/>
          <p:cNvSpPr txBox="1"/>
          <p:nvPr/>
        </p:nvSpPr>
        <p:spPr>
          <a:xfrm>
            <a:off x="8961120" y="5568800"/>
            <a:ext cx="6477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X</a:t>
            </a:r>
            <a:r>
              <a:rPr b="0" baseline="-25000" i="0" lang="en-US" sz="2800" u="none" cap="none" strike="noStrike">
                <a:solidFill>
                  <a:srgbClr val="000000"/>
                </a:solidFill>
                <a:latin typeface="Calibri"/>
                <a:ea typeface="Calibri"/>
                <a:cs typeface="Calibri"/>
                <a:sym typeface="Calibri"/>
              </a:rPr>
              <a:t>5</a:t>
            </a:r>
            <a:endParaRPr/>
          </a:p>
        </p:txBody>
      </p:sp>
      <p:sp>
        <p:nvSpPr>
          <p:cNvPr id="673" name="Google Shape;673;p47"/>
          <p:cNvSpPr txBox="1"/>
          <p:nvPr/>
        </p:nvSpPr>
        <p:spPr>
          <a:xfrm>
            <a:off x="8489625" y="5565648"/>
            <a:ext cx="5748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X</a:t>
            </a:r>
            <a:r>
              <a:rPr b="0" baseline="-25000" i="0" lang="en-US" sz="2800" u="none" cap="none" strike="noStrike">
                <a:solidFill>
                  <a:srgbClr val="000000"/>
                </a:solidFill>
                <a:latin typeface="Calibri"/>
                <a:ea typeface="Calibri"/>
                <a:cs typeface="Calibri"/>
                <a:sym typeface="Calibri"/>
              </a:rPr>
              <a:t>6</a:t>
            </a:r>
            <a:endParaRPr/>
          </a:p>
        </p:txBody>
      </p:sp>
      <p:sp>
        <p:nvSpPr>
          <p:cNvPr id="674" name="Google Shape;674;p47"/>
          <p:cNvSpPr txBox="1"/>
          <p:nvPr/>
        </p:nvSpPr>
        <p:spPr>
          <a:xfrm>
            <a:off x="9432600" y="5568800"/>
            <a:ext cx="5049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X</a:t>
            </a:r>
            <a:r>
              <a:rPr b="0" baseline="-25000" i="0" lang="en-US" sz="2800" u="none" cap="none" strike="noStrike">
                <a:solidFill>
                  <a:srgbClr val="000000"/>
                </a:solidFill>
                <a:latin typeface="Calibri"/>
                <a:ea typeface="Calibri"/>
                <a:cs typeface="Calibri"/>
                <a:sym typeface="Calibri"/>
              </a:rPr>
              <a:t>4</a:t>
            </a:r>
            <a:endParaRPr b="0" i="0" sz="2800" u="none" cap="none" strike="noStrike">
              <a:solidFill>
                <a:srgbClr val="000000"/>
              </a:solidFill>
              <a:latin typeface="Calibri"/>
              <a:ea typeface="Calibri"/>
              <a:cs typeface="Calibri"/>
              <a:sym typeface="Calibri"/>
            </a:endParaRPr>
          </a:p>
        </p:txBody>
      </p:sp>
      <p:cxnSp>
        <p:nvCxnSpPr>
          <p:cNvPr id="675" name="Google Shape;675;p47"/>
          <p:cNvCxnSpPr/>
          <p:nvPr/>
        </p:nvCxnSpPr>
        <p:spPr>
          <a:xfrm rot="10800000">
            <a:off x="6839675" y="3967575"/>
            <a:ext cx="5153100" cy="3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8"/>
          <p:cNvSpPr txBox="1"/>
          <p:nvPr>
            <p:ph type="title"/>
          </p:nvPr>
        </p:nvSpPr>
        <p:spPr>
          <a:xfrm>
            <a:off x="1778700" y="329100"/>
            <a:ext cx="86346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Máscaras</a:t>
            </a:r>
            <a:endParaRPr/>
          </a:p>
        </p:txBody>
      </p:sp>
      <p:sp>
        <p:nvSpPr>
          <p:cNvPr id="681" name="Google Shape;681;p48"/>
          <p:cNvSpPr txBox="1"/>
          <p:nvPr/>
        </p:nvSpPr>
        <p:spPr>
          <a:xfrm>
            <a:off x="448225" y="2133450"/>
            <a:ext cx="6434700" cy="3048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ibre Baskerville"/>
              <a:buChar char="●"/>
            </a:pPr>
            <a:r>
              <a:rPr b="1" lang="en-US" sz="2400">
                <a:latin typeface="Libre Baskerville"/>
                <a:ea typeface="Libre Baskerville"/>
                <a:cs typeface="Libre Baskerville"/>
                <a:sym typeface="Libre Baskerville"/>
              </a:rPr>
              <a:t>Importante</a:t>
            </a:r>
            <a:r>
              <a:rPr lang="en-US" sz="2400">
                <a:latin typeface="Libre Baskerville"/>
                <a:ea typeface="Libre Baskerville"/>
                <a:cs typeface="Libre Baskerville"/>
                <a:sym typeface="Libre Baskerville"/>
              </a:rPr>
              <a:t>! Para tener en cuenta:</a:t>
            </a:r>
            <a:endParaRPr sz="2400">
              <a:latin typeface="Libre Baskerville"/>
              <a:ea typeface="Libre Baskerville"/>
              <a:cs typeface="Libre Baskerville"/>
              <a:sym typeface="Libre Baskerville"/>
            </a:endParaRPr>
          </a:p>
          <a:p>
            <a:pPr indent="-381000" lvl="1" marL="9144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Los </a:t>
            </a:r>
            <a:r>
              <a:rPr i="1" lang="en-US" sz="2400">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s en un </a:t>
            </a:r>
            <a:r>
              <a:rPr lang="en-US" sz="2400">
                <a:solidFill>
                  <a:srgbClr val="BF9000"/>
                </a:solidFill>
                <a:latin typeface="Libre Baskerville"/>
                <a:ea typeface="Libre Baskerville"/>
                <a:cs typeface="Libre Baskerville"/>
                <a:sym typeface="Libre Baskerville"/>
              </a:rPr>
              <a:t>OR</a:t>
            </a:r>
            <a:r>
              <a:rPr lang="en-US" sz="2400">
                <a:latin typeface="Libre Baskerville"/>
                <a:ea typeface="Libre Baskerville"/>
                <a:cs typeface="Libre Baskerville"/>
                <a:sym typeface="Libre Baskerville"/>
              </a:rPr>
              <a:t> </a:t>
            </a:r>
            <a:r>
              <a:rPr b="1" lang="en-US" sz="2400">
                <a:latin typeface="Libre Baskerville"/>
                <a:ea typeface="Libre Baskerville"/>
                <a:cs typeface="Libre Baskerville"/>
                <a:sym typeface="Libre Baskerville"/>
              </a:rPr>
              <a:t>fuerzan a 1</a:t>
            </a:r>
            <a:r>
              <a:rPr lang="en-US" sz="2400">
                <a:latin typeface="Libre Baskerville"/>
                <a:ea typeface="Libre Baskerville"/>
                <a:cs typeface="Libre Baskerville"/>
                <a:sym typeface="Libre Baskerville"/>
              </a:rPr>
              <a:t> cualquier bit</a:t>
            </a:r>
            <a:endParaRPr sz="2400">
              <a:latin typeface="Libre Baskerville"/>
              <a:ea typeface="Libre Baskerville"/>
              <a:cs typeface="Libre Baskerville"/>
              <a:sym typeface="Libre Baskerville"/>
            </a:endParaRPr>
          </a:p>
          <a:p>
            <a:pPr indent="-381000" lvl="1" marL="9144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Los </a:t>
            </a:r>
            <a:r>
              <a:rPr i="1" lang="en-US" sz="2400">
                <a:latin typeface="Libre Baskerville"/>
                <a:ea typeface="Libre Baskerville"/>
                <a:cs typeface="Libre Baskerville"/>
                <a:sym typeface="Libre Baskerville"/>
              </a:rPr>
              <a:t>0</a:t>
            </a:r>
            <a:r>
              <a:rPr lang="en-US" sz="2400">
                <a:latin typeface="Libre Baskerville"/>
                <a:ea typeface="Libre Baskerville"/>
                <a:cs typeface="Libre Baskerville"/>
                <a:sym typeface="Libre Baskerville"/>
              </a:rPr>
              <a:t>s en un </a:t>
            </a:r>
            <a:r>
              <a:rPr lang="en-US" sz="2400">
                <a:solidFill>
                  <a:srgbClr val="38761D"/>
                </a:solidFill>
                <a:latin typeface="Libre Baskerville"/>
                <a:ea typeface="Libre Baskerville"/>
                <a:cs typeface="Libre Baskerville"/>
                <a:sym typeface="Libre Baskerville"/>
              </a:rPr>
              <a:t>AND</a:t>
            </a:r>
            <a:r>
              <a:rPr lang="en-US" sz="2400">
                <a:latin typeface="Libre Baskerville"/>
                <a:ea typeface="Libre Baskerville"/>
                <a:cs typeface="Libre Baskerville"/>
                <a:sym typeface="Libre Baskerville"/>
              </a:rPr>
              <a:t> </a:t>
            </a:r>
            <a:r>
              <a:rPr b="1" lang="en-US" sz="2400">
                <a:latin typeface="Libre Baskerville"/>
                <a:ea typeface="Libre Baskerville"/>
                <a:cs typeface="Libre Baskerville"/>
                <a:sym typeface="Libre Baskerville"/>
              </a:rPr>
              <a:t>fuerzan a 0</a:t>
            </a:r>
            <a:r>
              <a:rPr lang="en-US" sz="2400">
                <a:latin typeface="Libre Baskerville"/>
                <a:ea typeface="Libre Baskerville"/>
                <a:cs typeface="Libre Baskerville"/>
                <a:sym typeface="Libre Baskerville"/>
              </a:rPr>
              <a:t> cualquier bit</a:t>
            </a:r>
            <a:endParaRPr sz="2400">
              <a:latin typeface="Libre Baskerville"/>
              <a:ea typeface="Libre Baskerville"/>
              <a:cs typeface="Libre Baskerville"/>
              <a:sym typeface="Libre Baskerville"/>
            </a:endParaRPr>
          </a:p>
          <a:p>
            <a:pPr indent="-381000" lvl="1" marL="914400" rtl="0" algn="l">
              <a:spcBef>
                <a:spcPts val="0"/>
              </a:spcBef>
              <a:spcAft>
                <a:spcPts val="0"/>
              </a:spcAft>
              <a:buSzPts val="2400"/>
              <a:buFont typeface="Libre Baskerville"/>
              <a:buChar char="○"/>
            </a:pPr>
            <a:r>
              <a:rPr lang="en-US" sz="2400">
                <a:latin typeface="Libre Baskerville"/>
                <a:ea typeface="Libre Baskerville"/>
                <a:cs typeface="Libre Baskerville"/>
                <a:sym typeface="Libre Baskerville"/>
              </a:rPr>
              <a:t>Los </a:t>
            </a:r>
            <a:r>
              <a:rPr i="1" lang="en-US" sz="2400">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s en un XOR </a:t>
            </a:r>
            <a:r>
              <a:rPr b="1" lang="en-US" sz="2400">
                <a:latin typeface="Libre Baskerville"/>
                <a:ea typeface="Libre Baskerville"/>
                <a:cs typeface="Libre Baskerville"/>
                <a:sym typeface="Libre Baskerville"/>
              </a:rPr>
              <a:t>invierten</a:t>
            </a:r>
            <a:r>
              <a:rPr lang="en-US" sz="2400">
                <a:latin typeface="Libre Baskerville"/>
                <a:ea typeface="Libre Baskerville"/>
                <a:cs typeface="Libre Baskerville"/>
                <a:sym typeface="Libre Baskerville"/>
              </a:rPr>
              <a:t> cualquier bit</a:t>
            </a:r>
            <a:endParaRPr sz="2400">
              <a:latin typeface="Libre Baskerville"/>
              <a:ea typeface="Libre Baskerville"/>
              <a:cs typeface="Libre Baskerville"/>
              <a:sym typeface="Libre Baskerville"/>
            </a:endParaRPr>
          </a:p>
        </p:txBody>
      </p:sp>
      <p:cxnSp>
        <p:nvCxnSpPr>
          <p:cNvPr id="682" name="Google Shape;682;p48"/>
          <p:cNvCxnSpPr/>
          <p:nvPr/>
        </p:nvCxnSpPr>
        <p:spPr>
          <a:xfrm>
            <a:off x="6655850" y="1713000"/>
            <a:ext cx="18000" cy="4482600"/>
          </a:xfrm>
          <a:prstGeom prst="straightConnector1">
            <a:avLst/>
          </a:prstGeom>
          <a:noFill/>
          <a:ln cap="flat" cmpd="sng" w="19050">
            <a:solidFill>
              <a:schemeClr val="dk2"/>
            </a:solidFill>
            <a:prstDash val="solid"/>
            <a:round/>
            <a:headEnd len="med" w="med" type="none"/>
            <a:tailEnd len="med" w="med" type="none"/>
          </a:ln>
        </p:spPr>
      </p:cxnSp>
      <p:sp>
        <p:nvSpPr>
          <p:cNvPr id="683" name="Google Shape;683;p48"/>
          <p:cNvSpPr txBox="1"/>
          <p:nvPr/>
        </p:nvSpPr>
        <p:spPr>
          <a:xfrm>
            <a:off x="7879863" y="2782925"/>
            <a:ext cx="3960900" cy="11334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baseline="-25000" lang="en-US" sz="2682">
                <a:solidFill>
                  <a:srgbClr val="000000"/>
                </a:solidFill>
                <a:latin typeface="Twentieth Century"/>
                <a:ea typeface="Twentieth Century"/>
                <a:cs typeface="Twentieth Century"/>
                <a:sym typeface="Twentieth Century"/>
              </a:rPr>
              <a:t>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7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6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5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4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3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2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1   </a:t>
            </a: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0</a:t>
            </a:r>
            <a:endParaRPr sz="2900">
              <a:solidFill>
                <a:srgbClr val="000000"/>
              </a:solidFill>
              <a:latin typeface="Twentieth Century"/>
              <a:ea typeface="Twentieth Century"/>
              <a:cs typeface="Twentieth Century"/>
              <a:sym typeface="Twentieth Century"/>
            </a:endParaRPr>
          </a:p>
          <a:p>
            <a:pPr indent="-320040" lvl="0" marL="320040" rtl="0" algn="l">
              <a:spcBef>
                <a:spcPts val="700"/>
              </a:spcBef>
              <a:spcAft>
                <a:spcPts val="0"/>
              </a:spcAft>
              <a:buNone/>
            </a:pPr>
            <a:r>
              <a:rPr lang="en-US" sz="2682">
                <a:solidFill>
                  <a:srgbClr val="000000"/>
                </a:solidFill>
                <a:latin typeface="Twentieth Century"/>
                <a:ea typeface="Twentieth Century"/>
                <a:cs typeface="Twentieth Century"/>
                <a:sym typeface="Twentieth Century"/>
              </a:rPr>
              <a:t> 0   1   </a:t>
            </a:r>
            <a:r>
              <a:rPr lang="en-US" sz="2682">
                <a:latin typeface="Twentieth Century"/>
                <a:ea typeface="Twentieth Century"/>
                <a:cs typeface="Twentieth Century"/>
                <a:sym typeface="Twentieth Century"/>
              </a:rPr>
              <a:t>0</a:t>
            </a:r>
            <a:r>
              <a:rPr lang="en-US" sz="2682">
                <a:solidFill>
                  <a:srgbClr val="000000"/>
                </a:solidFill>
                <a:latin typeface="Twentieth Century"/>
                <a:ea typeface="Twentieth Century"/>
                <a:cs typeface="Twentieth Century"/>
                <a:sym typeface="Twentieth Century"/>
              </a:rPr>
              <a:t>   1   0   0   </a:t>
            </a:r>
            <a:r>
              <a:rPr lang="en-US" sz="2682">
                <a:latin typeface="Twentieth Century"/>
                <a:ea typeface="Twentieth Century"/>
                <a:cs typeface="Twentieth Century"/>
                <a:sym typeface="Twentieth Century"/>
              </a:rPr>
              <a:t>0</a:t>
            </a:r>
            <a:r>
              <a:rPr lang="en-US" sz="2682">
                <a:solidFill>
                  <a:srgbClr val="000000"/>
                </a:solidFill>
                <a:latin typeface="Twentieth Century"/>
                <a:ea typeface="Twentieth Century"/>
                <a:cs typeface="Twentieth Century"/>
                <a:sym typeface="Twentieth Century"/>
              </a:rPr>
              <a:t>   1 </a:t>
            </a:r>
            <a:endParaRPr sz="2900">
              <a:solidFill>
                <a:srgbClr val="000000"/>
              </a:solidFill>
              <a:latin typeface="Twentieth Century"/>
              <a:ea typeface="Twentieth Century"/>
              <a:cs typeface="Twentieth Century"/>
              <a:sym typeface="Twentieth Century"/>
            </a:endParaRPr>
          </a:p>
        </p:txBody>
      </p:sp>
      <p:cxnSp>
        <p:nvCxnSpPr>
          <p:cNvPr id="684" name="Google Shape;684;p48"/>
          <p:cNvCxnSpPr/>
          <p:nvPr/>
        </p:nvCxnSpPr>
        <p:spPr>
          <a:xfrm>
            <a:off x="7663963" y="4008475"/>
            <a:ext cx="4176600" cy="0"/>
          </a:xfrm>
          <a:prstGeom prst="straightConnector1">
            <a:avLst/>
          </a:prstGeom>
          <a:noFill/>
          <a:ln cap="flat" cmpd="sng" w="9525">
            <a:solidFill>
              <a:srgbClr val="000000"/>
            </a:solidFill>
            <a:prstDash val="solid"/>
            <a:round/>
            <a:headEnd len="med" w="med" type="none"/>
            <a:tailEnd len="med" w="med" type="none"/>
          </a:ln>
        </p:spPr>
      </p:cxnSp>
      <p:sp>
        <p:nvSpPr>
          <p:cNvPr id="685" name="Google Shape;685;p48"/>
          <p:cNvSpPr txBox="1"/>
          <p:nvPr/>
        </p:nvSpPr>
        <p:spPr>
          <a:xfrm>
            <a:off x="7087700" y="3143288"/>
            <a:ext cx="679500" cy="36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rPr b="1" lang="en-US" sz="1800">
                <a:latin typeface="Calibri"/>
                <a:ea typeface="Calibri"/>
                <a:cs typeface="Calibri"/>
                <a:sym typeface="Calibri"/>
              </a:rPr>
              <a:t>X</a:t>
            </a:r>
            <a:r>
              <a:rPr b="1" lang="en-US" sz="1800">
                <a:latin typeface="Calibri"/>
                <a:ea typeface="Calibri"/>
                <a:cs typeface="Calibri"/>
                <a:sym typeface="Calibri"/>
              </a:rPr>
              <a:t>OR</a:t>
            </a:r>
            <a:endParaRPr/>
          </a:p>
        </p:txBody>
      </p:sp>
      <p:sp>
        <p:nvSpPr>
          <p:cNvPr id="686" name="Google Shape;686;p48"/>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Consideraciones importantes. Ejemplos de uso</a:t>
            </a:r>
            <a:endParaRPr b="1"/>
          </a:p>
        </p:txBody>
      </p:sp>
      <p:sp>
        <p:nvSpPr>
          <p:cNvPr id="687" name="Google Shape;687;p48"/>
          <p:cNvSpPr txBox="1"/>
          <p:nvPr/>
        </p:nvSpPr>
        <p:spPr>
          <a:xfrm>
            <a:off x="7919725" y="4100625"/>
            <a:ext cx="5469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solidFill>
                  <a:srgbClr val="000000"/>
                </a:solidFill>
                <a:latin typeface="Twentieth Century"/>
                <a:ea typeface="Twentieth Century"/>
                <a:cs typeface="Twentieth Century"/>
                <a:sym typeface="Twentieth Century"/>
              </a:rPr>
              <a:t>X</a:t>
            </a:r>
            <a:r>
              <a:rPr baseline="-25000" lang="en-US" sz="2682">
                <a:solidFill>
                  <a:srgbClr val="000000"/>
                </a:solidFill>
                <a:latin typeface="Twentieth Century"/>
                <a:ea typeface="Twentieth Century"/>
                <a:cs typeface="Twentieth Century"/>
                <a:sym typeface="Twentieth Century"/>
              </a:rPr>
              <a:t>7</a:t>
            </a:r>
            <a:endParaRPr sz="2900">
              <a:solidFill>
                <a:srgbClr val="000000"/>
              </a:solidFill>
              <a:latin typeface="Twentieth Century"/>
              <a:ea typeface="Twentieth Century"/>
              <a:cs typeface="Twentieth Century"/>
              <a:sym typeface="Twentieth Century"/>
            </a:endParaRPr>
          </a:p>
        </p:txBody>
      </p:sp>
      <p:sp>
        <p:nvSpPr>
          <p:cNvPr id="688" name="Google Shape;688;p48"/>
          <p:cNvSpPr txBox="1"/>
          <p:nvPr/>
        </p:nvSpPr>
        <p:spPr>
          <a:xfrm>
            <a:off x="8244325" y="4100625"/>
            <a:ext cx="7437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latin typeface="Twentieth Century"/>
                <a:ea typeface="Twentieth Century"/>
                <a:cs typeface="Twentieth Century"/>
                <a:sym typeface="Twentieth Century"/>
              </a:rPr>
              <a:t>¬</a:t>
            </a:r>
            <a:r>
              <a:rPr lang="en-US" sz="2682">
                <a:solidFill>
                  <a:srgbClr val="000000"/>
                </a:solidFill>
                <a:latin typeface="Twentieth Century"/>
                <a:ea typeface="Twentieth Century"/>
                <a:cs typeface="Twentieth Century"/>
                <a:sym typeface="Twentieth Century"/>
              </a:rPr>
              <a:t>X</a:t>
            </a:r>
            <a:r>
              <a:rPr baseline="-25000" lang="en-US" sz="2682">
                <a:latin typeface="Twentieth Century"/>
                <a:ea typeface="Twentieth Century"/>
                <a:cs typeface="Twentieth Century"/>
                <a:sym typeface="Twentieth Century"/>
              </a:rPr>
              <a:t>6</a:t>
            </a:r>
            <a:endParaRPr sz="2900">
              <a:solidFill>
                <a:srgbClr val="000000"/>
              </a:solidFill>
              <a:latin typeface="Twentieth Century"/>
              <a:ea typeface="Twentieth Century"/>
              <a:cs typeface="Twentieth Century"/>
              <a:sym typeface="Twentieth Century"/>
            </a:endParaRPr>
          </a:p>
        </p:txBody>
      </p:sp>
      <p:sp>
        <p:nvSpPr>
          <p:cNvPr id="689" name="Google Shape;689;p48"/>
          <p:cNvSpPr txBox="1"/>
          <p:nvPr/>
        </p:nvSpPr>
        <p:spPr>
          <a:xfrm>
            <a:off x="8910325" y="4100625"/>
            <a:ext cx="5469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solidFill>
                  <a:srgbClr val="000000"/>
                </a:solidFill>
                <a:latin typeface="Twentieth Century"/>
                <a:ea typeface="Twentieth Century"/>
                <a:cs typeface="Twentieth Century"/>
                <a:sym typeface="Twentieth Century"/>
              </a:rPr>
              <a:t>X</a:t>
            </a:r>
            <a:r>
              <a:rPr baseline="-25000" lang="en-US" sz="2682">
                <a:latin typeface="Twentieth Century"/>
                <a:ea typeface="Twentieth Century"/>
                <a:cs typeface="Twentieth Century"/>
                <a:sym typeface="Twentieth Century"/>
              </a:rPr>
              <a:t>5</a:t>
            </a:r>
            <a:endParaRPr sz="2900">
              <a:solidFill>
                <a:srgbClr val="000000"/>
              </a:solidFill>
              <a:latin typeface="Twentieth Century"/>
              <a:ea typeface="Twentieth Century"/>
              <a:cs typeface="Twentieth Century"/>
              <a:sym typeface="Twentieth Century"/>
            </a:endParaRPr>
          </a:p>
        </p:txBody>
      </p:sp>
      <p:sp>
        <p:nvSpPr>
          <p:cNvPr id="690" name="Google Shape;690;p48"/>
          <p:cNvSpPr txBox="1"/>
          <p:nvPr/>
        </p:nvSpPr>
        <p:spPr>
          <a:xfrm>
            <a:off x="9234925" y="4100625"/>
            <a:ext cx="7437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latin typeface="Twentieth Century"/>
                <a:ea typeface="Twentieth Century"/>
                <a:cs typeface="Twentieth Century"/>
                <a:sym typeface="Twentieth Century"/>
              </a:rPr>
              <a:t>¬</a:t>
            </a:r>
            <a:r>
              <a:rPr lang="en-US" sz="2682">
                <a:solidFill>
                  <a:srgbClr val="000000"/>
                </a:solidFill>
                <a:latin typeface="Twentieth Century"/>
                <a:ea typeface="Twentieth Century"/>
                <a:cs typeface="Twentieth Century"/>
                <a:sym typeface="Twentieth Century"/>
              </a:rPr>
              <a:t>X</a:t>
            </a:r>
            <a:r>
              <a:rPr baseline="-25000" lang="en-US" sz="2682">
                <a:latin typeface="Twentieth Century"/>
                <a:ea typeface="Twentieth Century"/>
                <a:cs typeface="Twentieth Century"/>
                <a:sym typeface="Twentieth Century"/>
              </a:rPr>
              <a:t>4</a:t>
            </a:r>
            <a:endParaRPr sz="2900">
              <a:solidFill>
                <a:srgbClr val="000000"/>
              </a:solidFill>
              <a:latin typeface="Twentieth Century"/>
              <a:ea typeface="Twentieth Century"/>
              <a:cs typeface="Twentieth Century"/>
              <a:sym typeface="Twentieth Century"/>
            </a:endParaRPr>
          </a:p>
        </p:txBody>
      </p:sp>
      <p:sp>
        <p:nvSpPr>
          <p:cNvPr id="691" name="Google Shape;691;p48"/>
          <p:cNvSpPr txBox="1"/>
          <p:nvPr/>
        </p:nvSpPr>
        <p:spPr>
          <a:xfrm>
            <a:off x="9848088" y="4100625"/>
            <a:ext cx="5469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solidFill>
                  <a:srgbClr val="000000"/>
                </a:solidFill>
                <a:latin typeface="Twentieth Century"/>
                <a:ea typeface="Twentieth Century"/>
                <a:cs typeface="Twentieth Century"/>
                <a:sym typeface="Twentieth Century"/>
              </a:rPr>
              <a:t>X</a:t>
            </a:r>
            <a:r>
              <a:rPr baseline="-25000" lang="en-US" sz="2682">
                <a:latin typeface="Twentieth Century"/>
                <a:ea typeface="Twentieth Century"/>
                <a:cs typeface="Twentieth Century"/>
                <a:sym typeface="Twentieth Century"/>
              </a:rPr>
              <a:t>3</a:t>
            </a:r>
            <a:endParaRPr sz="2900">
              <a:solidFill>
                <a:srgbClr val="000000"/>
              </a:solidFill>
              <a:latin typeface="Twentieth Century"/>
              <a:ea typeface="Twentieth Century"/>
              <a:cs typeface="Twentieth Century"/>
              <a:sym typeface="Twentieth Century"/>
            </a:endParaRPr>
          </a:p>
        </p:txBody>
      </p:sp>
      <p:sp>
        <p:nvSpPr>
          <p:cNvPr id="692" name="Google Shape;692;p48"/>
          <p:cNvSpPr txBox="1"/>
          <p:nvPr/>
        </p:nvSpPr>
        <p:spPr>
          <a:xfrm>
            <a:off x="10305288" y="4100625"/>
            <a:ext cx="5469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solidFill>
                  <a:srgbClr val="000000"/>
                </a:solidFill>
                <a:latin typeface="Twentieth Century"/>
                <a:ea typeface="Twentieth Century"/>
                <a:cs typeface="Twentieth Century"/>
                <a:sym typeface="Twentieth Century"/>
              </a:rPr>
              <a:t>X</a:t>
            </a:r>
            <a:r>
              <a:rPr baseline="-25000" lang="en-US" sz="2682">
                <a:latin typeface="Twentieth Century"/>
                <a:ea typeface="Twentieth Century"/>
                <a:cs typeface="Twentieth Century"/>
                <a:sym typeface="Twentieth Century"/>
              </a:rPr>
              <a:t>2</a:t>
            </a:r>
            <a:endParaRPr sz="2900">
              <a:solidFill>
                <a:srgbClr val="000000"/>
              </a:solidFill>
              <a:latin typeface="Twentieth Century"/>
              <a:ea typeface="Twentieth Century"/>
              <a:cs typeface="Twentieth Century"/>
              <a:sym typeface="Twentieth Century"/>
            </a:endParaRPr>
          </a:p>
        </p:txBody>
      </p:sp>
      <p:sp>
        <p:nvSpPr>
          <p:cNvPr id="693" name="Google Shape;693;p48"/>
          <p:cNvSpPr txBox="1"/>
          <p:nvPr/>
        </p:nvSpPr>
        <p:spPr>
          <a:xfrm>
            <a:off x="10789920" y="4100625"/>
            <a:ext cx="5469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solidFill>
                  <a:srgbClr val="000000"/>
                </a:solidFill>
                <a:latin typeface="Twentieth Century"/>
                <a:ea typeface="Twentieth Century"/>
                <a:cs typeface="Twentieth Century"/>
                <a:sym typeface="Twentieth Century"/>
              </a:rPr>
              <a:t>X</a:t>
            </a:r>
            <a:r>
              <a:rPr baseline="-25000" lang="en-US" sz="2682">
                <a:latin typeface="Twentieth Century"/>
                <a:ea typeface="Twentieth Century"/>
                <a:cs typeface="Twentieth Century"/>
                <a:sym typeface="Twentieth Century"/>
              </a:rPr>
              <a:t>1</a:t>
            </a:r>
            <a:endParaRPr sz="2900">
              <a:solidFill>
                <a:srgbClr val="000000"/>
              </a:solidFill>
              <a:latin typeface="Twentieth Century"/>
              <a:ea typeface="Twentieth Century"/>
              <a:cs typeface="Twentieth Century"/>
              <a:sym typeface="Twentieth Century"/>
            </a:endParaRPr>
          </a:p>
        </p:txBody>
      </p:sp>
      <p:sp>
        <p:nvSpPr>
          <p:cNvPr id="694" name="Google Shape;694;p48"/>
          <p:cNvSpPr txBox="1"/>
          <p:nvPr/>
        </p:nvSpPr>
        <p:spPr>
          <a:xfrm>
            <a:off x="11139925" y="4100625"/>
            <a:ext cx="743700" cy="6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682">
                <a:latin typeface="Twentieth Century"/>
                <a:ea typeface="Twentieth Century"/>
                <a:cs typeface="Twentieth Century"/>
                <a:sym typeface="Twentieth Century"/>
              </a:rPr>
              <a:t>¬</a:t>
            </a:r>
            <a:r>
              <a:rPr lang="en-US" sz="2682">
                <a:solidFill>
                  <a:srgbClr val="000000"/>
                </a:solidFill>
                <a:latin typeface="Twentieth Century"/>
                <a:ea typeface="Twentieth Century"/>
                <a:cs typeface="Twentieth Century"/>
                <a:sym typeface="Twentieth Century"/>
              </a:rPr>
              <a:t>X</a:t>
            </a:r>
            <a:r>
              <a:rPr baseline="-25000" lang="en-US" sz="2682">
                <a:latin typeface="Twentieth Century"/>
                <a:ea typeface="Twentieth Century"/>
                <a:cs typeface="Twentieth Century"/>
                <a:sym typeface="Twentieth Century"/>
              </a:rPr>
              <a:t>0</a:t>
            </a:r>
            <a:endParaRPr sz="2900">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8" name="Shape 698"/>
        <p:cNvGrpSpPr/>
        <p:nvPr/>
      </p:nvGrpSpPr>
      <p:grpSpPr>
        <a:xfrm>
          <a:off x="0" y="0"/>
          <a:ext cx="0" cy="0"/>
          <a:chOff x="0" y="0"/>
          <a:chExt cx="0" cy="0"/>
        </a:xfrm>
      </p:grpSpPr>
      <p:sp>
        <p:nvSpPr>
          <p:cNvPr id="699" name="Google Shape;699;p49"/>
          <p:cNvSpPr txBox="1"/>
          <p:nvPr>
            <p:ph type="title"/>
          </p:nvPr>
        </p:nvSpPr>
        <p:spPr>
          <a:xfrm>
            <a:off x="4258573" y="347873"/>
            <a:ext cx="36750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Our Vision</a:t>
            </a:r>
            <a:endParaRPr/>
          </a:p>
        </p:txBody>
      </p:sp>
      <p:sp>
        <p:nvSpPr>
          <p:cNvPr id="700" name="Google Shape;700;p49"/>
          <p:cNvSpPr txBox="1"/>
          <p:nvPr/>
        </p:nvSpPr>
        <p:spPr>
          <a:xfrm>
            <a:off x="4021347" y="1050818"/>
            <a:ext cx="4149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400" u="none" cap="none" strike="noStrike">
                <a:solidFill>
                  <a:schemeClr val="dk1"/>
                </a:solidFill>
                <a:latin typeface="Libre Baskerville"/>
                <a:ea typeface="Libre Baskerville"/>
                <a:cs typeface="Libre Baskerville"/>
                <a:sym typeface="Libre Baskerville"/>
              </a:rPr>
              <a:t>Your Business Template</a:t>
            </a:r>
            <a:endParaRPr/>
          </a:p>
        </p:txBody>
      </p:sp>
      <p:sp>
        <p:nvSpPr>
          <p:cNvPr id="701" name="Google Shape;701;p49"/>
          <p:cNvSpPr/>
          <p:nvPr/>
        </p:nvSpPr>
        <p:spPr>
          <a:xfrm>
            <a:off x="3467034" y="2939008"/>
            <a:ext cx="1003263" cy="1003263"/>
          </a:xfrm>
          <a:prstGeom prst="ellipse">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02" name="Google Shape;702;p49"/>
          <p:cNvSpPr/>
          <p:nvPr/>
        </p:nvSpPr>
        <p:spPr>
          <a:xfrm>
            <a:off x="1328285" y="2943043"/>
            <a:ext cx="1003263" cy="1003263"/>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03" name="Google Shape;703;p49"/>
          <p:cNvSpPr/>
          <p:nvPr/>
        </p:nvSpPr>
        <p:spPr>
          <a:xfrm>
            <a:off x="7744532" y="2943043"/>
            <a:ext cx="1003263" cy="1003263"/>
          </a:xfrm>
          <a:prstGeom prst="ellipse">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04" name="Google Shape;704;p49"/>
          <p:cNvSpPr/>
          <p:nvPr/>
        </p:nvSpPr>
        <p:spPr>
          <a:xfrm>
            <a:off x="5605783" y="2939008"/>
            <a:ext cx="1003263" cy="1003263"/>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05" name="Google Shape;705;p49"/>
          <p:cNvSpPr/>
          <p:nvPr/>
        </p:nvSpPr>
        <p:spPr>
          <a:xfrm>
            <a:off x="9883280" y="2939008"/>
            <a:ext cx="1003263" cy="1003263"/>
          </a:xfrm>
          <a:prstGeom prst="ellipse">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nvGrpSpPr>
          <p:cNvPr id="706" name="Google Shape;706;p49"/>
          <p:cNvGrpSpPr/>
          <p:nvPr/>
        </p:nvGrpSpPr>
        <p:grpSpPr>
          <a:xfrm>
            <a:off x="833565" y="4019910"/>
            <a:ext cx="1992702" cy="1246495"/>
            <a:chOff x="1237419" y="4183812"/>
            <a:chExt cx="1992702" cy="1246495"/>
          </a:xfrm>
        </p:grpSpPr>
        <p:sp>
          <p:nvSpPr>
            <p:cNvPr id="707" name="Google Shape;707;p49"/>
            <p:cNvSpPr txBox="1"/>
            <p:nvPr/>
          </p:nvSpPr>
          <p:spPr>
            <a:xfrm>
              <a:off x="1621576" y="4183812"/>
              <a:ext cx="122438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Libre Baskerville"/>
                  <a:ea typeface="Libre Baskerville"/>
                  <a:cs typeface="Libre Baskerville"/>
                  <a:sym typeface="Libre Baskerville"/>
                </a:rPr>
                <a:t>Paso </a:t>
              </a:r>
              <a:r>
                <a:rPr b="0" i="1" lang="en-US" sz="1800" u="none" cap="none" strike="noStrike">
                  <a:solidFill>
                    <a:schemeClr val="dk1"/>
                  </a:solidFill>
                  <a:latin typeface="Libre Baskerville"/>
                  <a:ea typeface="Libre Baskerville"/>
                  <a:cs typeface="Libre Baskerville"/>
                  <a:sym typeface="Libre Baskerville"/>
                </a:rPr>
                <a:t>1</a:t>
              </a:r>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p:txBody>
        </p:sp>
        <p:sp>
          <p:nvSpPr>
            <p:cNvPr id="708" name="Google Shape;708;p49"/>
            <p:cNvSpPr txBox="1"/>
            <p:nvPr/>
          </p:nvSpPr>
          <p:spPr>
            <a:xfrm>
              <a:off x="1237419" y="4645477"/>
              <a:ext cx="1992702" cy="7848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endParaRPr/>
            </a:p>
          </p:txBody>
        </p:sp>
      </p:grpSp>
      <p:grpSp>
        <p:nvGrpSpPr>
          <p:cNvPr id="709" name="Google Shape;709;p49"/>
          <p:cNvGrpSpPr/>
          <p:nvPr/>
        </p:nvGrpSpPr>
        <p:grpSpPr>
          <a:xfrm>
            <a:off x="2972314" y="4019910"/>
            <a:ext cx="1992702" cy="1246495"/>
            <a:chOff x="1237419" y="4183812"/>
            <a:chExt cx="1992702" cy="1246495"/>
          </a:xfrm>
        </p:grpSpPr>
        <p:sp>
          <p:nvSpPr>
            <p:cNvPr id="710" name="Google Shape;710;p49"/>
            <p:cNvSpPr txBox="1"/>
            <p:nvPr/>
          </p:nvSpPr>
          <p:spPr>
            <a:xfrm>
              <a:off x="1621576" y="4183812"/>
              <a:ext cx="122438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dk1"/>
                  </a:solidFill>
                  <a:latin typeface="Libre Baskerville"/>
                  <a:ea typeface="Libre Baskerville"/>
                  <a:cs typeface="Libre Baskerville"/>
                  <a:sym typeface="Libre Baskerville"/>
                </a:rPr>
                <a:t>Vision 2</a:t>
              </a:r>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p:txBody>
        </p:sp>
        <p:sp>
          <p:nvSpPr>
            <p:cNvPr id="711" name="Google Shape;711;p49"/>
            <p:cNvSpPr txBox="1"/>
            <p:nvPr/>
          </p:nvSpPr>
          <p:spPr>
            <a:xfrm>
              <a:off x="1237419" y="4645477"/>
              <a:ext cx="1992702" cy="7848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endParaRPr/>
            </a:p>
          </p:txBody>
        </p:sp>
      </p:grpSp>
      <p:grpSp>
        <p:nvGrpSpPr>
          <p:cNvPr id="712" name="Google Shape;712;p49"/>
          <p:cNvGrpSpPr/>
          <p:nvPr/>
        </p:nvGrpSpPr>
        <p:grpSpPr>
          <a:xfrm>
            <a:off x="5099648" y="4019910"/>
            <a:ext cx="1992702" cy="1246495"/>
            <a:chOff x="1237419" y="4183812"/>
            <a:chExt cx="1992702" cy="1246495"/>
          </a:xfrm>
        </p:grpSpPr>
        <p:sp>
          <p:nvSpPr>
            <p:cNvPr id="713" name="Google Shape;713;p49"/>
            <p:cNvSpPr txBox="1"/>
            <p:nvPr/>
          </p:nvSpPr>
          <p:spPr>
            <a:xfrm>
              <a:off x="1621576" y="4183812"/>
              <a:ext cx="122438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dk1"/>
                  </a:solidFill>
                  <a:latin typeface="Libre Baskerville"/>
                  <a:ea typeface="Libre Baskerville"/>
                  <a:cs typeface="Libre Baskerville"/>
                  <a:sym typeface="Libre Baskerville"/>
                </a:rPr>
                <a:t>Vision 3</a:t>
              </a:r>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p:txBody>
        </p:sp>
        <p:sp>
          <p:nvSpPr>
            <p:cNvPr id="714" name="Google Shape;714;p49"/>
            <p:cNvSpPr txBox="1"/>
            <p:nvPr/>
          </p:nvSpPr>
          <p:spPr>
            <a:xfrm>
              <a:off x="1237419" y="4645477"/>
              <a:ext cx="1992702" cy="7848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endParaRPr/>
            </a:p>
          </p:txBody>
        </p:sp>
      </p:grpSp>
      <p:grpSp>
        <p:nvGrpSpPr>
          <p:cNvPr id="715" name="Google Shape;715;p49"/>
          <p:cNvGrpSpPr/>
          <p:nvPr/>
        </p:nvGrpSpPr>
        <p:grpSpPr>
          <a:xfrm>
            <a:off x="7249812" y="4019910"/>
            <a:ext cx="1992702" cy="1246495"/>
            <a:chOff x="1237419" y="4183812"/>
            <a:chExt cx="1992702" cy="1246495"/>
          </a:xfrm>
        </p:grpSpPr>
        <p:sp>
          <p:nvSpPr>
            <p:cNvPr id="716" name="Google Shape;716;p49"/>
            <p:cNvSpPr txBox="1"/>
            <p:nvPr/>
          </p:nvSpPr>
          <p:spPr>
            <a:xfrm>
              <a:off x="1621576" y="4183812"/>
              <a:ext cx="122438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dk1"/>
                  </a:solidFill>
                  <a:latin typeface="Libre Baskerville"/>
                  <a:ea typeface="Libre Baskerville"/>
                  <a:cs typeface="Libre Baskerville"/>
                  <a:sym typeface="Libre Baskerville"/>
                </a:rPr>
                <a:t>Vision 4</a:t>
              </a:r>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p:txBody>
        </p:sp>
        <p:sp>
          <p:nvSpPr>
            <p:cNvPr id="717" name="Google Shape;717;p49"/>
            <p:cNvSpPr txBox="1"/>
            <p:nvPr/>
          </p:nvSpPr>
          <p:spPr>
            <a:xfrm>
              <a:off x="1237419" y="4645477"/>
              <a:ext cx="1992702" cy="7848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endParaRPr/>
            </a:p>
          </p:txBody>
        </p:sp>
      </p:grpSp>
      <p:grpSp>
        <p:nvGrpSpPr>
          <p:cNvPr id="718" name="Google Shape;718;p49"/>
          <p:cNvGrpSpPr/>
          <p:nvPr/>
        </p:nvGrpSpPr>
        <p:grpSpPr>
          <a:xfrm>
            <a:off x="9388560" y="4019910"/>
            <a:ext cx="1992702" cy="1246495"/>
            <a:chOff x="1237419" y="4183812"/>
            <a:chExt cx="1992702" cy="1246495"/>
          </a:xfrm>
        </p:grpSpPr>
        <p:sp>
          <p:nvSpPr>
            <p:cNvPr id="719" name="Google Shape;719;p49"/>
            <p:cNvSpPr txBox="1"/>
            <p:nvPr/>
          </p:nvSpPr>
          <p:spPr>
            <a:xfrm>
              <a:off x="1621576" y="4183812"/>
              <a:ext cx="122438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dk1"/>
                  </a:solidFill>
                  <a:latin typeface="Libre Baskerville"/>
                  <a:ea typeface="Libre Baskerville"/>
                  <a:cs typeface="Libre Baskerville"/>
                  <a:sym typeface="Libre Baskerville"/>
                </a:rPr>
                <a:t>Vision 5</a:t>
              </a:r>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a:p>
              <a:pPr indent="0" lvl="0" marL="0" marR="0" rtl="0" algn="ctr">
                <a:spcBef>
                  <a:spcPts val="0"/>
                </a:spcBef>
                <a:spcAft>
                  <a:spcPts val="0"/>
                </a:spcAft>
                <a:buNone/>
              </a:pPr>
              <a:r>
                <a:t/>
              </a:r>
              <a:endParaRPr b="0" i="1" sz="1800" u="none" cap="none" strike="noStrike">
                <a:solidFill>
                  <a:schemeClr val="dk1"/>
                </a:solidFill>
                <a:latin typeface="Libre Baskerville"/>
                <a:ea typeface="Libre Baskerville"/>
                <a:cs typeface="Libre Baskerville"/>
                <a:sym typeface="Libre Baskerville"/>
              </a:endParaRPr>
            </a:p>
          </p:txBody>
        </p:sp>
        <p:sp>
          <p:nvSpPr>
            <p:cNvPr id="720" name="Google Shape;720;p49"/>
            <p:cNvSpPr txBox="1"/>
            <p:nvPr/>
          </p:nvSpPr>
          <p:spPr>
            <a:xfrm>
              <a:off x="1237419" y="4645477"/>
              <a:ext cx="1992702" cy="7848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endParaRPr/>
            </a:p>
          </p:txBody>
        </p:sp>
      </p:grpSp>
      <p:sp>
        <p:nvSpPr>
          <p:cNvPr id="721" name="Google Shape;721;p49"/>
          <p:cNvSpPr/>
          <p:nvPr/>
        </p:nvSpPr>
        <p:spPr>
          <a:xfrm>
            <a:off x="5990732" y="3307289"/>
            <a:ext cx="233363" cy="266700"/>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b="0" i="0" sz="900" u="none" cap="none" strike="noStrike">
              <a:solidFill>
                <a:schemeClr val="dk1"/>
              </a:solidFill>
              <a:latin typeface="Libre Baskerville"/>
              <a:ea typeface="Libre Baskerville"/>
              <a:cs typeface="Libre Baskerville"/>
              <a:sym typeface="Libre Baskerville"/>
            </a:endParaRPr>
          </a:p>
        </p:txBody>
      </p:sp>
      <p:sp>
        <p:nvSpPr>
          <p:cNvPr id="722" name="Google Shape;722;p49"/>
          <p:cNvSpPr/>
          <p:nvPr/>
        </p:nvSpPr>
        <p:spPr>
          <a:xfrm>
            <a:off x="8123985" y="3285765"/>
            <a:ext cx="296069" cy="260350"/>
          </a:xfrm>
          <a:custGeom>
            <a:rect b="b" l="l" r="r" t="t"/>
            <a:pathLst>
              <a:path extrusionOk="0" h="435" w="498">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b="0" i="0" sz="900" u="none" cap="none" strike="noStrike">
              <a:solidFill>
                <a:schemeClr val="dk1"/>
              </a:solidFill>
              <a:latin typeface="Libre Baskerville"/>
              <a:ea typeface="Libre Baskerville"/>
              <a:cs typeface="Libre Baskerville"/>
              <a:sym typeface="Libre Baskerville"/>
            </a:endParaRPr>
          </a:p>
        </p:txBody>
      </p:sp>
      <p:sp>
        <p:nvSpPr>
          <p:cNvPr id="723" name="Google Shape;723;p49"/>
          <p:cNvSpPr/>
          <p:nvPr/>
        </p:nvSpPr>
        <p:spPr>
          <a:xfrm>
            <a:off x="1696566" y="3297634"/>
            <a:ext cx="266700" cy="262731"/>
          </a:xfrm>
          <a:custGeom>
            <a:rect b="b" l="l" r="r" t="t"/>
            <a:pathLst>
              <a:path extrusionOk="0" h="435" w="444">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b="0" i="0" sz="900" u="none" cap="none" strike="noStrike">
              <a:solidFill>
                <a:schemeClr val="dk1"/>
              </a:solidFill>
              <a:latin typeface="Libre Baskerville"/>
              <a:ea typeface="Libre Baskerville"/>
              <a:cs typeface="Libre Baskerville"/>
              <a:sym typeface="Libre Baskerville"/>
            </a:endParaRPr>
          </a:p>
        </p:txBody>
      </p:sp>
      <p:sp>
        <p:nvSpPr>
          <p:cNvPr id="724" name="Google Shape;724;p49"/>
          <p:cNvSpPr/>
          <p:nvPr/>
        </p:nvSpPr>
        <p:spPr>
          <a:xfrm>
            <a:off x="3851190" y="3269096"/>
            <a:ext cx="234950" cy="277019"/>
          </a:xfrm>
          <a:custGeom>
            <a:rect b="b" l="l" r="r" t="t"/>
            <a:pathLst>
              <a:path extrusionOk="0" h="463" w="391">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b="0" i="0" sz="900" u="none" cap="none" strike="noStrike">
              <a:solidFill>
                <a:schemeClr val="dk1"/>
              </a:solidFill>
              <a:latin typeface="Libre Baskerville"/>
              <a:ea typeface="Libre Baskerville"/>
              <a:cs typeface="Libre Baskerville"/>
              <a:sym typeface="Libre Baskerville"/>
            </a:endParaRPr>
          </a:p>
        </p:txBody>
      </p:sp>
      <p:sp>
        <p:nvSpPr>
          <p:cNvPr id="725" name="Google Shape;725;p49"/>
          <p:cNvSpPr/>
          <p:nvPr/>
        </p:nvSpPr>
        <p:spPr>
          <a:xfrm>
            <a:off x="10238861" y="3269096"/>
            <a:ext cx="292100" cy="232569"/>
          </a:xfrm>
          <a:custGeom>
            <a:rect b="b" l="l" r="r" t="t"/>
            <a:pathLst>
              <a:path extrusionOk="0" h="390" w="487">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b="0" i="0" sz="9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9" name="Shape 729"/>
        <p:cNvGrpSpPr/>
        <p:nvPr/>
      </p:nvGrpSpPr>
      <p:grpSpPr>
        <a:xfrm>
          <a:off x="0" y="0"/>
          <a:ext cx="0" cy="0"/>
          <a:chOff x="0" y="0"/>
          <a:chExt cx="0" cy="0"/>
        </a:xfrm>
      </p:grpSpPr>
      <p:sp>
        <p:nvSpPr>
          <p:cNvPr id="730" name="Google Shape;730;p50"/>
          <p:cNvSpPr/>
          <p:nvPr/>
        </p:nvSpPr>
        <p:spPr>
          <a:xfrm>
            <a:off x="1093412" y="1378424"/>
            <a:ext cx="4954138" cy="49541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1" name="Google Shape;731;p50"/>
          <p:cNvSpPr txBox="1"/>
          <p:nvPr>
            <p:ph type="title"/>
          </p:nvPr>
        </p:nvSpPr>
        <p:spPr>
          <a:xfrm>
            <a:off x="4258573" y="347873"/>
            <a:ext cx="3674854" cy="8598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Our Vision</a:t>
            </a:r>
            <a:endParaRPr/>
          </a:p>
        </p:txBody>
      </p:sp>
      <p:grpSp>
        <p:nvGrpSpPr>
          <p:cNvPr id="732" name="Google Shape;732;p50"/>
          <p:cNvGrpSpPr/>
          <p:nvPr/>
        </p:nvGrpSpPr>
        <p:grpSpPr>
          <a:xfrm>
            <a:off x="1480278" y="4311396"/>
            <a:ext cx="4450527" cy="1622421"/>
            <a:chOff x="719691" y="3258005"/>
            <a:chExt cx="4450527" cy="1622421"/>
          </a:xfrm>
        </p:grpSpPr>
        <p:sp>
          <p:nvSpPr>
            <p:cNvPr id="733" name="Google Shape;733;p50"/>
            <p:cNvSpPr txBox="1"/>
            <p:nvPr/>
          </p:nvSpPr>
          <p:spPr>
            <a:xfrm>
              <a:off x="750185" y="3799869"/>
              <a:ext cx="4420033" cy="1080557"/>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900"/>
                <a:buFont typeface="Libre Baskerville"/>
                <a:buNone/>
              </a:pPr>
              <a:r>
                <a:rPr b="0" i="0" lang="en-US" sz="900" u="none" cap="none" strike="noStrike">
                  <a:solidFill>
                    <a:schemeClr val="dk1"/>
                  </a:solidFill>
                  <a:latin typeface="Libre Baskerville"/>
                  <a:ea typeface="Libre Baskerville"/>
                  <a:cs typeface="Libre Baskerville"/>
                  <a:sym typeface="Libre Baskerville"/>
                </a:rPr>
                <a:t>	Has et quodsi discere appareat, elaboraret definitionem concludaturque id mel. Nec amet urbanitas eu, pri at semper detracto signiferumque. Has et quodsi discere appareat, elaboraret definitionem concludaturque id mel. Nec amet urbanitas</a:t>
              </a:r>
              <a:endParaRPr b="0" i="0" sz="900" u="none" cap="none" strike="noStrike">
                <a:solidFill>
                  <a:schemeClr val="dk1"/>
                </a:solidFill>
                <a:latin typeface="Libre Baskerville"/>
                <a:ea typeface="Libre Baskerville"/>
                <a:cs typeface="Libre Baskerville"/>
                <a:sym typeface="Libre Baskerville"/>
              </a:endParaRPr>
            </a:p>
          </p:txBody>
        </p:sp>
        <p:sp>
          <p:nvSpPr>
            <p:cNvPr id="734" name="Google Shape;734;p50"/>
            <p:cNvSpPr txBox="1"/>
            <p:nvPr/>
          </p:nvSpPr>
          <p:spPr>
            <a:xfrm>
              <a:off x="719691" y="3258005"/>
              <a:ext cx="4420033" cy="498021"/>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252738"/>
                </a:buClr>
                <a:buSzPts val="2133"/>
                <a:buFont typeface="Libre Baskerville"/>
                <a:buNone/>
              </a:pPr>
              <a:r>
                <a:rPr b="0" i="1" lang="en-US" sz="2133" u="none" cap="none" strike="noStrike">
                  <a:solidFill>
                    <a:srgbClr val="252738"/>
                  </a:solidFill>
                  <a:latin typeface="Libre Baskerville"/>
                  <a:ea typeface="Libre Baskerville"/>
                  <a:cs typeface="Libre Baskerville"/>
                  <a:sym typeface="Libre Baskerville"/>
                </a:rPr>
                <a:t>Next Target</a:t>
              </a:r>
              <a:endParaRPr/>
            </a:p>
          </p:txBody>
        </p:sp>
      </p:grpSp>
      <p:sp>
        <p:nvSpPr>
          <p:cNvPr id="735" name="Google Shape;735;p50"/>
          <p:cNvSpPr txBox="1"/>
          <p:nvPr/>
        </p:nvSpPr>
        <p:spPr>
          <a:xfrm>
            <a:off x="4021347" y="1050818"/>
            <a:ext cx="414930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400" u="none" cap="none" strike="noStrike">
                <a:solidFill>
                  <a:schemeClr val="dk1"/>
                </a:solidFill>
                <a:latin typeface="Libre Baskerville"/>
                <a:ea typeface="Libre Baskerville"/>
                <a:cs typeface="Libre Baskerville"/>
                <a:sym typeface="Libre Baskerville"/>
              </a:rPr>
              <a:t>Your Business Template</a:t>
            </a:r>
            <a:endParaRPr/>
          </a:p>
        </p:txBody>
      </p:sp>
      <p:grpSp>
        <p:nvGrpSpPr>
          <p:cNvPr id="736" name="Google Shape;736;p50"/>
          <p:cNvGrpSpPr/>
          <p:nvPr/>
        </p:nvGrpSpPr>
        <p:grpSpPr>
          <a:xfrm>
            <a:off x="6144450" y="1378424"/>
            <a:ext cx="4954138" cy="4954138"/>
            <a:chOff x="6332561" y="1378424"/>
            <a:chExt cx="4954138" cy="4954138"/>
          </a:xfrm>
        </p:grpSpPr>
        <p:sp>
          <p:nvSpPr>
            <p:cNvPr id="737" name="Google Shape;737;p50"/>
            <p:cNvSpPr/>
            <p:nvPr/>
          </p:nvSpPr>
          <p:spPr>
            <a:xfrm>
              <a:off x="6332561" y="1378424"/>
              <a:ext cx="4954138" cy="4954138"/>
            </a:xfrm>
            <a:prstGeom prst="rect">
              <a:avLst/>
            </a:prstGeom>
            <a:blipFill rotWithShape="1">
              <a:blip r:embed="rId3">
                <a:alphaModFix/>
              </a:blip>
              <a:stretch>
                <a:fillRect b="-32123" l="-30202" r="-30200" t="-269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8" name="Google Shape;738;p50"/>
            <p:cNvSpPr/>
            <p:nvPr/>
          </p:nvSpPr>
          <p:spPr>
            <a:xfrm>
              <a:off x="7672771" y="2306472"/>
              <a:ext cx="2612182" cy="2251881"/>
            </a:xfrm>
            <a:prstGeom prst="triangle">
              <a:avLst>
                <a:gd fmla="val 50000" name="adj"/>
              </a:avLst>
            </a:prstGeom>
            <a:noFill/>
            <a:ln cap="flat" cmpd="sng" w="38100">
              <a:solidFill>
                <a:srgbClr val="DC5F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grpSp>
      <p:grpSp>
        <p:nvGrpSpPr>
          <p:cNvPr id="739" name="Google Shape;739;p50"/>
          <p:cNvGrpSpPr/>
          <p:nvPr/>
        </p:nvGrpSpPr>
        <p:grpSpPr>
          <a:xfrm>
            <a:off x="1480278" y="2776202"/>
            <a:ext cx="4450527" cy="1622421"/>
            <a:chOff x="719691" y="3258005"/>
            <a:chExt cx="4450527" cy="1622421"/>
          </a:xfrm>
        </p:grpSpPr>
        <p:sp>
          <p:nvSpPr>
            <p:cNvPr id="740" name="Google Shape;740;p50"/>
            <p:cNvSpPr txBox="1"/>
            <p:nvPr/>
          </p:nvSpPr>
          <p:spPr>
            <a:xfrm>
              <a:off x="750185" y="3799869"/>
              <a:ext cx="4420033" cy="1080557"/>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900"/>
                <a:buFont typeface="Libre Baskerville"/>
                <a:buNone/>
              </a:pPr>
              <a:r>
                <a:rPr b="0" i="0" lang="en-US" sz="900" u="none" cap="none" strike="noStrike">
                  <a:solidFill>
                    <a:schemeClr val="dk1"/>
                  </a:solidFill>
                  <a:latin typeface="Libre Baskerville"/>
                  <a:ea typeface="Libre Baskerville"/>
                  <a:cs typeface="Libre Baskerville"/>
                  <a:sym typeface="Libre Baskerville"/>
                </a:rPr>
                <a:t>	Has et quodsi discere appareat, elaboraret definitionem concludaturque id mel. Nec amet urbanitas eu, pri at semper detracto signiferumque. Has et quodsi discere appareat, elaboraret definitionem concludaturque id mel. Nec amet urbanitas, </a:t>
              </a:r>
              <a:endParaRPr b="0" i="0" sz="900" u="none" cap="none" strike="noStrike">
                <a:solidFill>
                  <a:schemeClr val="dk1"/>
                </a:solidFill>
                <a:latin typeface="Libre Baskerville"/>
                <a:ea typeface="Libre Baskerville"/>
                <a:cs typeface="Libre Baskerville"/>
                <a:sym typeface="Libre Baskerville"/>
              </a:endParaRPr>
            </a:p>
            <a:p>
              <a:pPr indent="0" lvl="0" marL="0" marR="0" rtl="0" algn="l">
                <a:lnSpc>
                  <a:spcPct val="130000"/>
                </a:lnSpc>
                <a:spcBef>
                  <a:spcPts val="1200"/>
                </a:spcBef>
                <a:spcAft>
                  <a:spcPts val="0"/>
                </a:spcAft>
                <a:buClr>
                  <a:schemeClr val="dk2"/>
                </a:buClr>
                <a:buSzPts val="900"/>
                <a:buFont typeface="Libre Baskerville"/>
                <a:buNone/>
              </a:pPr>
              <a:r>
                <a:t/>
              </a:r>
              <a:endParaRPr b="0" i="0" sz="900" u="none" cap="none" strike="noStrike">
                <a:solidFill>
                  <a:schemeClr val="dk1"/>
                </a:solidFill>
                <a:latin typeface="Libre Baskerville"/>
                <a:ea typeface="Libre Baskerville"/>
                <a:cs typeface="Libre Baskerville"/>
                <a:sym typeface="Libre Baskerville"/>
              </a:endParaRPr>
            </a:p>
          </p:txBody>
        </p:sp>
        <p:sp>
          <p:nvSpPr>
            <p:cNvPr id="741" name="Google Shape;741;p50"/>
            <p:cNvSpPr txBox="1"/>
            <p:nvPr/>
          </p:nvSpPr>
          <p:spPr>
            <a:xfrm>
              <a:off x="719691" y="3258005"/>
              <a:ext cx="4420033" cy="498021"/>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DF5361"/>
                </a:buClr>
                <a:buSzPts val="2133"/>
                <a:buFont typeface="Libre Baskerville"/>
                <a:buNone/>
              </a:pPr>
              <a:r>
                <a:rPr b="0" i="1" lang="en-US" sz="2133" u="none" cap="none" strike="noStrike">
                  <a:solidFill>
                    <a:srgbClr val="DF5361"/>
                  </a:solidFill>
                  <a:latin typeface="Libre Baskerville"/>
                  <a:ea typeface="Libre Baskerville"/>
                  <a:cs typeface="Libre Baskerville"/>
                  <a:sym typeface="Libre Baskerville"/>
                </a:rPr>
                <a:t>Transition phase</a:t>
              </a:r>
              <a:endParaRPr/>
            </a:p>
          </p:txBody>
        </p:sp>
      </p:grpSp>
      <p:sp>
        <p:nvSpPr>
          <p:cNvPr id="742" name="Google Shape;742;p50"/>
          <p:cNvSpPr/>
          <p:nvPr/>
        </p:nvSpPr>
        <p:spPr>
          <a:xfrm>
            <a:off x="1515321" y="1724425"/>
            <a:ext cx="579837" cy="674229"/>
          </a:xfrm>
          <a:custGeom>
            <a:rect b="b" l="l" r="r" t="t"/>
            <a:pathLst>
              <a:path extrusionOk="0" h="533" w="45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DC5F6F"/>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b="0" i="0" sz="9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6" name="Shape 746"/>
        <p:cNvGrpSpPr/>
        <p:nvPr/>
      </p:nvGrpSpPr>
      <p:grpSpPr>
        <a:xfrm>
          <a:off x="0" y="0"/>
          <a:ext cx="0" cy="0"/>
          <a:chOff x="0" y="0"/>
          <a:chExt cx="0" cy="0"/>
        </a:xfrm>
      </p:grpSpPr>
      <p:sp>
        <p:nvSpPr>
          <p:cNvPr id="747" name="Google Shape;747;p51"/>
          <p:cNvSpPr/>
          <p:nvPr/>
        </p:nvSpPr>
        <p:spPr>
          <a:xfrm>
            <a:off x="10074561" y="1994306"/>
            <a:ext cx="2113467" cy="1923666"/>
          </a:xfrm>
          <a:prstGeom prst="rect">
            <a:avLst/>
          </a:prstGeom>
          <a:blipFill rotWithShape="1">
            <a:blip r:embed="rId3">
              <a:alphaModFix/>
            </a:blip>
            <a:stretch>
              <a:fillRect b="-32123" l="-30202" r="-30200" t="-269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48" name="Google Shape;748;p51"/>
          <p:cNvSpPr/>
          <p:nvPr/>
        </p:nvSpPr>
        <p:spPr>
          <a:xfrm>
            <a:off x="10074561" y="3938805"/>
            <a:ext cx="2113467" cy="1868376"/>
          </a:xfrm>
          <a:prstGeom prst="rect">
            <a:avLst/>
          </a:prstGeom>
          <a:blipFill rotWithShape="1">
            <a:blip r:embed="rId4">
              <a:alphaModFix/>
            </a:blip>
            <a:stretch>
              <a:fillRect b="-27724" l="-38304" r="-38302" t="-1386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49" name="Google Shape;749;p51"/>
          <p:cNvSpPr/>
          <p:nvPr/>
        </p:nvSpPr>
        <p:spPr>
          <a:xfrm>
            <a:off x="0" y="1994306"/>
            <a:ext cx="2113467" cy="1923666"/>
          </a:xfrm>
          <a:prstGeom prst="rect">
            <a:avLst/>
          </a:prstGeom>
          <a:blipFill rotWithShape="1">
            <a:blip r:embed="rId5">
              <a:alphaModFix/>
            </a:blip>
            <a:stretch>
              <a:fillRect b="-50316" l="0" r="-3518" t="-1467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50" name="Google Shape;750;p51"/>
          <p:cNvSpPr/>
          <p:nvPr/>
        </p:nvSpPr>
        <p:spPr>
          <a:xfrm>
            <a:off x="0" y="3938804"/>
            <a:ext cx="2113467" cy="1868369"/>
          </a:xfrm>
          <a:prstGeom prst="rect">
            <a:avLst/>
          </a:prstGeom>
          <a:blipFill rotWithShape="1">
            <a:blip r:embed="rId6">
              <a:alphaModFix/>
            </a:blip>
            <a:stretch>
              <a:fillRect b="-39194" l="-37855" r="-28894" t="-369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51" name="Google Shape;751;p51"/>
          <p:cNvSpPr txBox="1"/>
          <p:nvPr>
            <p:ph type="title"/>
          </p:nvPr>
        </p:nvSpPr>
        <p:spPr>
          <a:xfrm>
            <a:off x="4258573" y="347873"/>
            <a:ext cx="3674854" cy="8598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Our Team</a:t>
            </a:r>
            <a:endParaRPr/>
          </a:p>
        </p:txBody>
      </p:sp>
      <p:sp>
        <p:nvSpPr>
          <p:cNvPr id="752" name="Google Shape;752;p51"/>
          <p:cNvSpPr txBox="1"/>
          <p:nvPr/>
        </p:nvSpPr>
        <p:spPr>
          <a:xfrm>
            <a:off x="4021347" y="1050818"/>
            <a:ext cx="414930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1400" u="none" cap="none" strike="noStrike">
                <a:solidFill>
                  <a:schemeClr val="dk1"/>
                </a:solidFill>
                <a:latin typeface="Libre Baskerville"/>
                <a:ea typeface="Libre Baskerville"/>
                <a:cs typeface="Libre Baskerville"/>
                <a:sym typeface="Libre Baskerville"/>
              </a:rPr>
              <a:t>Your Business Template</a:t>
            </a:r>
            <a:endParaRPr/>
          </a:p>
        </p:txBody>
      </p:sp>
      <p:sp>
        <p:nvSpPr>
          <p:cNvPr id="753" name="Google Shape;753;p51"/>
          <p:cNvSpPr/>
          <p:nvPr/>
        </p:nvSpPr>
        <p:spPr>
          <a:xfrm>
            <a:off x="2131085" y="1994306"/>
            <a:ext cx="7929828" cy="3812875"/>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754" name="Google Shape;754;p51"/>
          <p:cNvCxnSpPr/>
          <p:nvPr/>
        </p:nvCxnSpPr>
        <p:spPr>
          <a:xfrm>
            <a:off x="0" y="3917996"/>
            <a:ext cx="12192000" cy="0"/>
          </a:xfrm>
          <a:prstGeom prst="straightConnector1">
            <a:avLst/>
          </a:prstGeom>
          <a:noFill/>
          <a:ln cap="flat" cmpd="sng" w="28575">
            <a:solidFill>
              <a:schemeClr val="lt1"/>
            </a:solidFill>
            <a:prstDash val="solid"/>
            <a:miter lim="800000"/>
            <a:headEnd len="sm" w="sm" type="none"/>
            <a:tailEnd len="sm" w="sm" type="none"/>
          </a:ln>
        </p:spPr>
      </p:cxnSp>
      <p:cxnSp>
        <p:nvCxnSpPr>
          <p:cNvPr id="755" name="Google Shape;755;p51"/>
          <p:cNvCxnSpPr/>
          <p:nvPr/>
        </p:nvCxnSpPr>
        <p:spPr>
          <a:xfrm>
            <a:off x="6095999" y="1994306"/>
            <a:ext cx="0" cy="3812876"/>
          </a:xfrm>
          <a:prstGeom prst="straightConnector1">
            <a:avLst/>
          </a:prstGeom>
          <a:noFill/>
          <a:ln cap="flat" cmpd="sng" w="28575">
            <a:solidFill>
              <a:schemeClr val="lt1"/>
            </a:solidFill>
            <a:prstDash val="solid"/>
            <a:miter lim="800000"/>
            <a:headEnd len="sm" w="sm" type="none"/>
            <a:tailEnd len="sm" w="sm" type="none"/>
          </a:ln>
        </p:spPr>
      </p:cxnSp>
      <p:sp>
        <p:nvSpPr>
          <p:cNvPr id="756" name="Google Shape;756;p51"/>
          <p:cNvSpPr txBox="1"/>
          <p:nvPr/>
        </p:nvSpPr>
        <p:spPr>
          <a:xfrm>
            <a:off x="6643639" y="2260121"/>
            <a:ext cx="3129907"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DF5361"/>
                </a:solidFill>
                <a:latin typeface="Libre Baskerville"/>
                <a:ea typeface="Libre Baskerville"/>
                <a:cs typeface="Libre Baskerville"/>
                <a:sym typeface="Libre Baskerville"/>
              </a:rPr>
              <a:t>John Doe</a:t>
            </a:r>
            <a:r>
              <a:rPr b="0" i="0" lang="en-US" sz="1200" u="none" cap="none" strike="noStrike">
                <a:solidFill>
                  <a:schemeClr val="lt1"/>
                </a:solidFill>
                <a:latin typeface="Libre Baskerville"/>
                <a:ea typeface="Libre Baskerville"/>
                <a:cs typeface="Libre Baskerville"/>
                <a:sym typeface="Libre Baskerville"/>
              </a:rPr>
              <a:t> | </a:t>
            </a:r>
            <a:r>
              <a:rPr b="0" i="1" lang="en-US" sz="1200" u="none" cap="none" strike="noStrike">
                <a:solidFill>
                  <a:schemeClr val="lt1"/>
                </a:solidFill>
                <a:latin typeface="Libre Baskerville"/>
                <a:ea typeface="Libre Baskerville"/>
                <a:cs typeface="Libre Baskerville"/>
                <a:sym typeface="Libre Baskerville"/>
              </a:rPr>
              <a:t>General Director</a:t>
            </a:r>
            <a:endParaRPr/>
          </a:p>
          <a:p>
            <a:pPr indent="0" lvl="0" marL="0" marR="0" rtl="0" algn="l">
              <a:spcBef>
                <a:spcPts val="0"/>
              </a:spcBef>
              <a:spcAft>
                <a:spcPts val="0"/>
              </a:spcAft>
              <a:buNone/>
            </a:pPr>
            <a:r>
              <a:t/>
            </a:r>
            <a:endParaRPr i="1" sz="1600">
              <a:solidFill>
                <a:schemeClr val="lt1"/>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900">
                <a:solidFill>
                  <a:schemeClr val="lt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r>
              <a:rPr lang="en-US" sz="1000">
                <a:solidFill>
                  <a:schemeClr val="lt1"/>
                </a:solidFill>
                <a:latin typeface="Libre Baskerville"/>
                <a:ea typeface="Libre Baskerville"/>
                <a:cs typeface="Libre Baskerville"/>
                <a:sym typeface="Libre Baskerville"/>
              </a:rPr>
              <a:t>. Lorem ipsum dolor sit amet, ullamcorper ante, massa sed arcu donec, integer et</a:t>
            </a:r>
            <a:endParaRPr/>
          </a:p>
        </p:txBody>
      </p:sp>
      <p:sp>
        <p:nvSpPr>
          <p:cNvPr id="757" name="Google Shape;757;p51"/>
          <p:cNvSpPr txBox="1"/>
          <p:nvPr/>
        </p:nvSpPr>
        <p:spPr>
          <a:xfrm>
            <a:off x="6643639" y="4183811"/>
            <a:ext cx="3129907"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DF5361"/>
                </a:solidFill>
                <a:latin typeface="Libre Baskerville"/>
                <a:ea typeface="Libre Baskerville"/>
                <a:cs typeface="Libre Baskerville"/>
                <a:sym typeface="Libre Baskerville"/>
              </a:rPr>
              <a:t>John Doe </a:t>
            </a:r>
            <a:r>
              <a:rPr lang="en-US" sz="1200">
                <a:solidFill>
                  <a:schemeClr val="lt1"/>
                </a:solidFill>
                <a:latin typeface="Libre Baskerville"/>
                <a:ea typeface="Libre Baskerville"/>
                <a:cs typeface="Libre Baskerville"/>
                <a:sym typeface="Libre Baskerville"/>
              </a:rPr>
              <a:t>| </a:t>
            </a:r>
            <a:r>
              <a:rPr i="1" lang="en-US" sz="1200">
                <a:solidFill>
                  <a:schemeClr val="lt1"/>
                </a:solidFill>
                <a:latin typeface="Libre Baskerville"/>
                <a:ea typeface="Libre Baskerville"/>
                <a:cs typeface="Libre Baskerville"/>
                <a:sym typeface="Libre Baskerville"/>
              </a:rPr>
              <a:t>General Director</a:t>
            </a:r>
            <a:endParaRPr/>
          </a:p>
          <a:p>
            <a:pPr indent="0" lvl="0" marL="0" marR="0" rtl="0" algn="l">
              <a:spcBef>
                <a:spcPts val="0"/>
              </a:spcBef>
              <a:spcAft>
                <a:spcPts val="0"/>
              </a:spcAft>
              <a:buNone/>
            </a:pPr>
            <a:r>
              <a:t/>
            </a:r>
            <a:endParaRPr i="1" sz="1600">
              <a:solidFill>
                <a:schemeClr val="lt1"/>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900">
                <a:solidFill>
                  <a:schemeClr val="lt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r>
              <a:rPr lang="en-US" sz="1000">
                <a:solidFill>
                  <a:schemeClr val="lt1"/>
                </a:solidFill>
                <a:latin typeface="Libre Baskerville"/>
                <a:ea typeface="Libre Baskerville"/>
                <a:cs typeface="Libre Baskerville"/>
                <a:sym typeface="Libre Baskerville"/>
              </a:rPr>
              <a:t>. Lorem ipsum dolor sit amet, ullamcorper ante, massa sed arcu donec, integer et</a:t>
            </a:r>
            <a:endParaRPr/>
          </a:p>
        </p:txBody>
      </p:sp>
      <p:sp>
        <p:nvSpPr>
          <p:cNvPr id="758" name="Google Shape;758;p51"/>
          <p:cNvSpPr/>
          <p:nvPr/>
        </p:nvSpPr>
        <p:spPr>
          <a:xfrm>
            <a:off x="5622758" y="3399111"/>
            <a:ext cx="1003263" cy="1003263"/>
          </a:xfrm>
          <a:prstGeom prst="ellipse">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59" name="Google Shape;759;p51"/>
          <p:cNvSpPr txBox="1"/>
          <p:nvPr/>
        </p:nvSpPr>
        <p:spPr>
          <a:xfrm>
            <a:off x="2459691" y="2260121"/>
            <a:ext cx="3129907"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DF5361"/>
                </a:solidFill>
                <a:latin typeface="Libre Baskerville"/>
                <a:ea typeface="Libre Baskerville"/>
                <a:cs typeface="Libre Baskerville"/>
                <a:sym typeface="Libre Baskerville"/>
              </a:rPr>
              <a:t>John Doe </a:t>
            </a:r>
            <a:r>
              <a:rPr lang="en-US" sz="1200">
                <a:solidFill>
                  <a:schemeClr val="lt1"/>
                </a:solidFill>
                <a:latin typeface="Libre Baskerville"/>
                <a:ea typeface="Libre Baskerville"/>
                <a:cs typeface="Libre Baskerville"/>
                <a:sym typeface="Libre Baskerville"/>
              </a:rPr>
              <a:t>| </a:t>
            </a:r>
            <a:r>
              <a:rPr i="1" lang="en-US" sz="1200">
                <a:solidFill>
                  <a:schemeClr val="lt1"/>
                </a:solidFill>
                <a:latin typeface="Libre Baskerville"/>
                <a:ea typeface="Libre Baskerville"/>
                <a:cs typeface="Libre Baskerville"/>
                <a:sym typeface="Libre Baskerville"/>
              </a:rPr>
              <a:t>General Director</a:t>
            </a:r>
            <a:endParaRPr/>
          </a:p>
          <a:p>
            <a:pPr indent="0" lvl="0" marL="0" marR="0" rtl="0" algn="l">
              <a:spcBef>
                <a:spcPts val="0"/>
              </a:spcBef>
              <a:spcAft>
                <a:spcPts val="0"/>
              </a:spcAft>
              <a:buNone/>
            </a:pPr>
            <a:r>
              <a:t/>
            </a:r>
            <a:endParaRPr i="1" sz="1600">
              <a:solidFill>
                <a:schemeClr val="lt1"/>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900">
                <a:solidFill>
                  <a:schemeClr val="lt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r>
              <a:rPr lang="en-US" sz="1000">
                <a:solidFill>
                  <a:schemeClr val="lt1"/>
                </a:solidFill>
                <a:latin typeface="Libre Baskerville"/>
                <a:ea typeface="Libre Baskerville"/>
                <a:cs typeface="Libre Baskerville"/>
                <a:sym typeface="Libre Baskerville"/>
              </a:rPr>
              <a:t>. Lorem ipsum dolor sit amet, ullamcorper ante, massa sed arcu donec, integer et</a:t>
            </a:r>
            <a:endParaRPr/>
          </a:p>
        </p:txBody>
      </p:sp>
      <p:sp>
        <p:nvSpPr>
          <p:cNvPr id="760" name="Google Shape;760;p51"/>
          <p:cNvSpPr txBox="1"/>
          <p:nvPr/>
        </p:nvSpPr>
        <p:spPr>
          <a:xfrm>
            <a:off x="2459691" y="4183811"/>
            <a:ext cx="3129907"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DF5361"/>
                </a:solidFill>
                <a:latin typeface="Libre Baskerville"/>
                <a:ea typeface="Libre Baskerville"/>
                <a:cs typeface="Libre Baskerville"/>
                <a:sym typeface="Libre Baskerville"/>
              </a:rPr>
              <a:t>John Doe </a:t>
            </a:r>
            <a:r>
              <a:rPr lang="en-US" sz="1200">
                <a:solidFill>
                  <a:schemeClr val="lt1"/>
                </a:solidFill>
                <a:latin typeface="Libre Baskerville"/>
                <a:ea typeface="Libre Baskerville"/>
                <a:cs typeface="Libre Baskerville"/>
                <a:sym typeface="Libre Baskerville"/>
              </a:rPr>
              <a:t>| </a:t>
            </a:r>
            <a:r>
              <a:rPr i="1" lang="en-US" sz="1200">
                <a:solidFill>
                  <a:schemeClr val="lt1"/>
                </a:solidFill>
                <a:latin typeface="Libre Baskerville"/>
                <a:ea typeface="Libre Baskerville"/>
                <a:cs typeface="Libre Baskerville"/>
                <a:sym typeface="Libre Baskerville"/>
              </a:rPr>
              <a:t>General Director</a:t>
            </a:r>
            <a:endParaRPr/>
          </a:p>
          <a:p>
            <a:pPr indent="0" lvl="0" marL="0" marR="0" rtl="0" algn="l">
              <a:spcBef>
                <a:spcPts val="0"/>
              </a:spcBef>
              <a:spcAft>
                <a:spcPts val="0"/>
              </a:spcAft>
              <a:buNone/>
            </a:pPr>
            <a:r>
              <a:t/>
            </a:r>
            <a:endParaRPr i="1" sz="1600">
              <a:solidFill>
                <a:schemeClr val="lt1"/>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US" sz="900">
                <a:solidFill>
                  <a:schemeClr val="lt1"/>
                </a:solidFill>
                <a:latin typeface="Libre Baskerville"/>
                <a:ea typeface="Libre Baskerville"/>
                <a:cs typeface="Libre Baskerville"/>
                <a:sym typeface="Libre Baskerville"/>
              </a:rPr>
              <a:t>Lorem ipsum dolor sit amet, ullamcorper ante, massa sed arcu donec, integer et semper, eaque montes blandit viverra scelerisque vulputate at</a:t>
            </a:r>
            <a:r>
              <a:rPr lang="en-US" sz="1000">
                <a:solidFill>
                  <a:schemeClr val="lt1"/>
                </a:solidFill>
                <a:latin typeface="Libre Baskerville"/>
                <a:ea typeface="Libre Baskerville"/>
                <a:cs typeface="Libre Baskerville"/>
                <a:sym typeface="Libre Baskerville"/>
              </a:rPr>
              <a:t>. Lorem ipsum dolor sit amet, ullamcorper ante, massa sed arcu donec, integer et</a:t>
            </a:r>
            <a:endParaRPr/>
          </a:p>
        </p:txBody>
      </p:sp>
      <p:sp>
        <p:nvSpPr>
          <p:cNvPr id="761" name="Google Shape;761;p51"/>
          <p:cNvSpPr/>
          <p:nvPr/>
        </p:nvSpPr>
        <p:spPr>
          <a:xfrm>
            <a:off x="5898654" y="3679709"/>
            <a:ext cx="394691" cy="407612"/>
          </a:xfrm>
          <a:custGeom>
            <a:rect b="b" l="l" r="r" t="t"/>
            <a:pathLst>
              <a:path extrusionOk="0" h="462" w="444">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5" name="Shape 765"/>
        <p:cNvGrpSpPr/>
        <p:nvPr/>
      </p:nvGrpSpPr>
      <p:grpSpPr>
        <a:xfrm>
          <a:off x="0" y="0"/>
          <a:ext cx="0" cy="0"/>
          <a:chOff x="0" y="0"/>
          <a:chExt cx="0" cy="0"/>
        </a:xfrm>
      </p:grpSpPr>
      <p:sp>
        <p:nvSpPr>
          <p:cNvPr id="766" name="Google Shape;766;p52"/>
          <p:cNvSpPr txBox="1"/>
          <p:nvPr>
            <p:ph type="title"/>
          </p:nvPr>
        </p:nvSpPr>
        <p:spPr>
          <a:xfrm>
            <a:off x="4258573" y="347873"/>
            <a:ext cx="36750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0" i="0" lang="en-US" sz="3959" u="none" cap="none" strike="noStrike">
                <a:solidFill>
                  <a:schemeClr val="dk1"/>
                </a:solidFill>
                <a:latin typeface="Arial"/>
                <a:ea typeface="Arial"/>
                <a:cs typeface="Arial"/>
                <a:sym typeface="Arial"/>
              </a:rPr>
              <a:t>Our Services</a:t>
            </a:r>
            <a:endParaRPr/>
          </a:p>
        </p:txBody>
      </p:sp>
      <p:sp>
        <p:nvSpPr>
          <p:cNvPr id="767" name="Google Shape;767;p52"/>
          <p:cNvSpPr txBox="1"/>
          <p:nvPr/>
        </p:nvSpPr>
        <p:spPr>
          <a:xfrm>
            <a:off x="4021347" y="1050818"/>
            <a:ext cx="4149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Libre Baskerville"/>
                <a:ea typeface="Libre Baskerville"/>
                <a:cs typeface="Libre Baskerville"/>
                <a:sym typeface="Libre Baskerville"/>
              </a:rPr>
              <a:t>Your Business Template</a:t>
            </a:r>
            <a:endParaRPr/>
          </a:p>
        </p:txBody>
      </p:sp>
      <p:sp>
        <p:nvSpPr>
          <p:cNvPr id="768" name="Google Shape;768;p52"/>
          <p:cNvSpPr txBox="1"/>
          <p:nvPr/>
        </p:nvSpPr>
        <p:spPr>
          <a:xfrm>
            <a:off x="7790253" y="2704301"/>
            <a:ext cx="3326100" cy="1080600"/>
          </a:xfrm>
          <a:prstGeom prst="rect">
            <a:avLst/>
          </a:prstGeom>
          <a:noFill/>
          <a:ln>
            <a:noFill/>
          </a:ln>
        </p:spPr>
        <p:txBody>
          <a:bodyPr anchorCtr="0" anchor="t" bIns="45700" lIns="91425" spcFirstLastPara="1" rIns="91425" wrap="square" tIns="45700">
            <a:noAutofit/>
          </a:bodyPr>
          <a:lstStyle/>
          <a:p>
            <a:pPr indent="0" lvl="0" marL="0" marR="0" rtl="0" algn="r">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Has et quodsi discere appareat, elaboraret definitionem concludaturque id mel. Nec amet urbanitas eu, pri at semper detracto signiferumque. Has et quodsi discere appareat, elaborare</a:t>
            </a:r>
            <a:endParaRPr sz="900">
              <a:solidFill>
                <a:srgbClr val="3F3F3F"/>
              </a:solidFill>
              <a:latin typeface="Libre Baskerville"/>
              <a:ea typeface="Libre Baskerville"/>
              <a:cs typeface="Libre Baskerville"/>
              <a:sym typeface="Libre Baskerville"/>
            </a:endParaRPr>
          </a:p>
        </p:txBody>
      </p:sp>
      <p:sp>
        <p:nvSpPr>
          <p:cNvPr id="769" name="Google Shape;769;p52"/>
          <p:cNvSpPr txBox="1"/>
          <p:nvPr/>
        </p:nvSpPr>
        <p:spPr>
          <a:xfrm>
            <a:off x="7790253" y="1986698"/>
            <a:ext cx="3326100" cy="498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Youtube</a:t>
            </a:r>
            <a:endParaRPr i="1" sz="2133">
              <a:solidFill>
                <a:schemeClr val="dk1"/>
              </a:solidFill>
              <a:latin typeface="Libre Baskerville"/>
              <a:ea typeface="Libre Baskerville"/>
              <a:cs typeface="Libre Baskerville"/>
              <a:sym typeface="Libre Baskerville"/>
            </a:endParaRPr>
          </a:p>
        </p:txBody>
      </p:sp>
      <p:sp>
        <p:nvSpPr>
          <p:cNvPr id="770" name="Google Shape;770;p52"/>
          <p:cNvSpPr txBox="1"/>
          <p:nvPr/>
        </p:nvSpPr>
        <p:spPr>
          <a:xfrm>
            <a:off x="7790254" y="4725827"/>
            <a:ext cx="3326100" cy="1080600"/>
          </a:xfrm>
          <a:prstGeom prst="rect">
            <a:avLst/>
          </a:prstGeom>
          <a:noFill/>
          <a:ln>
            <a:noFill/>
          </a:ln>
        </p:spPr>
        <p:txBody>
          <a:bodyPr anchorCtr="0" anchor="t" bIns="45700" lIns="91425" spcFirstLastPara="1" rIns="91425" wrap="square" tIns="45700">
            <a:noAutofit/>
          </a:bodyPr>
          <a:lstStyle/>
          <a:p>
            <a:pPr indent="0" lvl="0" marL="0" marR="0" rtl="0" algn="r">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Has et quodsi discere appareat, elaboraret definitionem concludaturque id mel. Nec amet urbanitas eu, pri at semper detracto signiferumque. Has et quodsi discere appareat, elaboraret</a:t>
            </a:r>
            <a:endParaRPr sz="900">
              <a:solidFill>
                <a:srgbClr val="3F3F3F"/>
              </a:solidFill>
              <a:latin typeface="Libre Baskerville"/>
              <a:ea typeface="Libre Baskerville"/>
              <a:cs typeface="Libre Baskerville"/>
              <a:sym typeface="Libre Baskerville"/>
            </a:endParaRPr>
          </a:p>
          <a:p>
            <a:pPr indent="0" lvl="0" marL="0" marR="0" rtl="0" algn="r">
              <a:lnSpc>
                <a:spcPct val="130000"/>
              </a:lnSpc>
              <a:spcBef>
                <a:spcPts val="1200"/>
              </a:spcBef>
              <a:spcAft>
                <a:spcPts val="0"/>
              </a:spcAft>
              <a:buClr>
                <a:schemeClr val="dk2"/>
              </a:buClr>
              <a:buSzPts val="900"/>
              <a:buFont typeface="Libre Baskerville"/>
              <a:buNone/>
            </a:pPr>
            <a:r>
              <a:t/>
            </a:r>
            <a:endParaRPr sz="900">
              <a:solidFill>
                <a:srgbClr val="3F3F3F"/>
              </a:solidFill>
              <a:latin typeface="Libre Baskerville"/>
              <a:ea typeface="Libre Baskerville"/>
              <a:cs typeface="Libre Baskerville"/>
              <a:sym typeface="Libre Baskerville"/>
            </a:endParaRPr>
          </a:p>
        </p:txBody>
      </p:sp>
      <p:sp>
        <p:nvSpPr>
          <p:cNvPr id="771" name="Google Shape;771;p52"/>
          <p:cNvSpPr txBox="1"/>
          <p:nvPr/>
        </p:nvSpPr>
        <p:spPr>
          <a:xfrm>
            <a:off x="7790253" y="4008224"/>
            <a:ext cx="3326100" cy="498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Pinterest</a:t>
            </a:r>
            <a:endParaRPr i="1" sz="2133">
              <a:solidFill>
                <a:schemeClr val="dk1"/>
              </a:solidFill>
              <a:latin typeface="Libre Baskerville"/>
              <a:ea typeface="Libre Baskerville"/>
              <a:cs typeface="Libre Baskerville"/>
              <a:sym typeface="Libre Baskerville"/>
            </a:endParaRPr>
          </a:p>
        </p:txBody>
      </p:sp>
      <p:sp>
        <p:nvSpPr>
          <p:cNvPr id="772" name="Google Shape;772;p52"/>
          <p:cNvSpPr txBox="1"/>
          <p:nvPr/>
        </p:nvSpPr>
        <p:spPr>
          <a:xfrm>
            <a:off x="1107038" y="2527779"/>
            <a:ext cx="3326100" cy="10806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Has et quodsi discere appareat, elaboraret definitionem concludaturque id mel. Nec amet urbanitas eu, pri at semper detracto signiferumque. Has et quodsi discere appareat, elaboraret.</a:t>
            </a:r>
            <a:endParaRPr sz="900">
              <a:solidFill>
                <a:srgbClr val="3F3F3F"/>
              </a:solidFill>
              <a:latin typeface="Libre Baskerville"/>
              <a:ea typeface="Libre Baskerville"/>
              <a:cs typeface="Libre Baskerville"/>
              <a:sym typeface="Libre Baskerville"/>
            </a:endParaRPr>
          </a:p>
          <a:p>
            <a:pPr indent="0" lvl="0" marL="0" marR="0" rtl="0" algn="l">
              <a:lnSpc>
                <a:spcPct val="130000"/>
              </a:lnSpc>
              <a:spcBef>
                <a:spcPts val="1200"/>
              </a:spcBef>
              <a:spcAft>
                <a:spcPts val="0"/>
              </a:spcAft>
              <a:buClr>
                <a:schemeClr val="dk2"/>
              </a:buClr>
              <a:buSzPts val="900"/>
              <a:buFont typeface="Libre Baskerville"/>
              <a:buNone/>
            </a:pPr>
            <a:r>
              <a:t/>
            </a:r>
            <a:endParaRPr sz="900">
              <a:solidFill>
                <a:srgbClr val="3F3F3F"/>
              </a:solidFill>
              <a:latin typeface="Libre Baskerville"/>
              <a:ea typeface="Libre Baskerville"/>
              <a:cs typeface="Libre Baskerville"/>
              <a:sym typeface="Libre Baskerville"/>
            </a:endParaRPr>
          </a:p>
        </p:txBody>
      </p:sp>
      <p:sp>
        <p:nvSpPr>
          <p:cNvPr id="773" name="Google Shape;773;p52"/>
          <p:cNvSpPr txBox="1"/>
          <p:nvPr/>
        </p:nvSpPr>
        <p:spPr>
          <a:xfrm>
            <a:off x="1107037" y="1810176"/>
            <a:ext cx="3326100" cy="498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Facebook</a:t>
            </a:r>
            <a:endParaRPr i="1" sz="2133">
              <a:solidFill>
                <a:schemeClr val="dk1"/>
              </a:solidFill>
              <a:latin typeface="Libre Baskerville"/>
              <a:ea typeface="Libre Baskerville"/>
              <a:cs typeface="Libre Baskerville"/>
              <a:sym typeface="Libre Baskerville"/>
            </a:endParaRPr>
          </a:p>
        </p:txBody>
      </p:sp>
      <p:sp>
        <p:nvSpPr>
          <p:cNvPr id="774" name="Google Shape;774;p52"/>
          <p:cNvSpPr txBox="1"/>
          <p:nvPr/>
        </p:nvSpPr>
        <p:spPr>
          <a:xfrm>
            <a:off x="1107037" y="4507545"/>
            <a:ext cx="3326100" cy="10806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Has et quodsi discere appareat, elaboraret definitionem concludaturque id mel. Nec amet urbanitas eu, pri at semper detracto signiferumque. Has et quodsi discere appareat, elaboraret</a:t>
            </a:r>
            <a:endParaRPr sz="900">
              <a:solidFill>
                <a:srgbClr val="3F3F3F"/>
              </a:solidFill>
              <a:latin typeface="Libre Baskerville"/>
              <a:ea typeface="Libre Baskerville"/>
              <a:cs typeface="Libre Baskerville"/>
              <a:sym typeface="Libre Baskerville"/>
            </a:endParaRPr>
          </a:p>
          <a:p>
            <a:pPr indent="0" lvl="0" marL="0" marR="0" rtl="0" algn="l">
              <a:lnSpc>
                <a:spcPct val="130000"/>
              </a:lnSpc>
              <a:spcBef>
                <a:spcPts val="1200"/>
              </a:spcBef>
              <a:spcAft>
                <a:spcPts val="0"/>
              </a:spcAft>
              <a:buClr>
                <a:schemeClr val="dk2"/>
              </a:buClr>
              <a:buSzPts val="900"/>
              <a:buFont typeface="Libre Baskerville"/>
              <a:buNone/>
            </a:pPr>
            <a:r>
              <a:t/>
            </a:r>
            <a:endParaRPr sz="900">
              <a:solidFill>
                <a:srgbClr val="3F3F3F"/>
              </a:solidFill>
              <a:latin typeface="Libre Baskerville"/>
              <a:ea typeface="Libre Baskerville"/>
              <a:cs typeface="Libre Baskerville"/>
              <a:sym typeface="Libre Baskerville"/>
            </a:endParaRPr>
          </a:p>
        </p:txBody>
      </p:sp>
      <p:sp>
        <p:nvSpPr>
          <p:cNvPr id="775" name="Google Shape;775;p52"/>
          <p:cNvSpPr txBox="1"/>
          <p:nvPr/>
        </p:nvSpPr>
        <p:spPr>
          <a:xfrm>
            <a:off x="1107037" y="3789942"/>
            <a:ext cx="3326100" cy="498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Twitter</a:t>
            </a:r>
            <a:endParaRPr i="1" sz="2133">
              <a:solidFill>
                <a:schemeClr val="dk1"/>
              </a:solidFill>
              <a:latin typeface="Libre Baskerville"/>
              <a:ea typeface="Libre Baskerville"/>
              <a:cs typeface="Libre Baskerville"/>
              <a:sym typeface="Libre Baskerville"/>
            </a:endParaRPr>
          </a:p>
        </p:txBody>
      </p:sp>
      <p:sp>
        <p:nvSpPr>
          <p:cNvPr id="776" name="Google Shape;776;p52"/>
          <p:cNvSpPr/>
          <p:nvPr/>
        </p:nvSpPr>
        <p:spPr>
          <a:xfrm rot="5400000">
            <a:off x="4774280" y="4428087"/>
            <a:ext cx="1152981" cy="1157085"/>
          </a:xfrm>
          <a:custGeom>
            <a:rect b="b" l="l" r="r" t="t"/>
            <a:pathLst>
              <a:path extrusionOk="0" h="981" w="979">
                <a:moveTo>
                  <a:pt x="817" y="542"/>
                </a:moveTo>
                <a:cubicBezTo>
                  <a:pt x="779" y="575"/>
                  <a:pt x="725" y="561"/>
                  <a:pt x="725" y="495"/>
                </a:cubicBezTo>
                <a:lnTo>
                  <a:pt x="725" y="301"/>
                </a:lnTo>
                <a:cubicBezTo>
                  <a:pt x="725" y="275"/>
                  <a:pt x="705" y="256"/>
                  <a:pt x="678" y="256"/>
                </a:cubicBezTo>
                <a:lnTo>
                  <a:pt x="482" y="256"/>
                </a:lnTo>
                <a:cubicBezTo>
                  <a:pt x="417" y="256"/>
                  <a:pt x="403" y="201"/>
                  <a:pt x="436" y="163"/>
                </a:cubicBezTo>
                <a:cubicBezTo>
                  <a:pt x="491" y="100"/>
                  <a:pt x="462" y="4"/>
                  <a:pt x="362" y="0"/>
                </a:cubicBezTo>
                <a:cubicBezTo>
                  <a:pt x="262" y="4"/>
                  <a:pt x="232" y="100"/>
                  <a:pt x="287" y="163"/>
                </a:cubicBezTo>
                <a:cubicBezTo>
                  <a:pt x="320" y="200"/>
                  <a:pt x="306" y="256"/>
                  <a:pt x="241" y="256"/>
                </a:cubicBezTo>
                <a:lnTo>
                  <a:pt x="48" y="256"/>
                </a:lnTo>
                <a:cubicBezTo>
                  <a:pt x="21" y="256"/>
                  <a:pt x="0" y="275"/>
                  <a:pt x="0" y="301"/>
                </a:cubicBezTo>
                <a:lnTo>
                  <a:pt x="0" y="499"/>
                </a:lnTo>
                <a:cubicBezTo>
                  <a:pt x="0" y="511"/>
                  <a:pt x="5" y="531"/>
                  <a:pt x="16" y="536"/>
                </a:cubicBezTo>
                <a:cubicBezTo>
                  <a:pt x="27" y="541"/>
                  <a:pt x="41" y="536"/>
                  <a:pt x="53" y="525"/>
                </a:cubicBezTo>
                <a:cubicBezTo>
                  <a:pt x="89" y="492"/>
                  <a:pt x="138" y="483"/>
                  <a:pt x="179" y="501"/>
                </a:cubicBezTo>
                <a:cubicBezTo>
                  <a:pt x="221" y="519"/>
                  <a:pt x="250" y="562"/>
                  <a:pt x="250" y="616"/>
                </a:cubicBezTo>
                <a:lnTo>
                  <a:pt x="250" y="617"/>
                </a:lnTo>
                <a:lnTo>
                  <a:pt x="250" y="617"/>
                </a:lnTo>
                <a:cubicBezTo>
                  <a:pt x="250" y="671"/>
                  <a:pt x="220" y="713"/>
                  <a:pt x="179" y="732"/>
                </a:cubicBezTo>
                <a:cubicBezTo>
                  <a:pt x="137" y="750"/>
                  <a:pt x="88" y="740"/>
                  <a:pt x="52" y="707"/>
                </a:cubicBezTo>
                <a:cubicBezTo>
                  <a:pt x="40" y="697"/>
                  <a:pt x="26" y="691"/>
                  <a:pt x="16" y="696"/>
                </a:cubicBezTo>
                <a:cubicBezTo>
                  <a:pt x="5" y="701"/>
                  <a:pt x="0" y="720"/>
                  <a:pt x="0" y="732"/>
                </a:cubicBezTo>
                <a:lnTo>
                  <a:pt x="0" y="931"/>
                </a:lnTo>
                <a:cubicBezTo>
                  <a:pt x="0" y="958"/>
                  <a:pt x="21" y="981"/>
                  <a:pt x="48" y="981"/>
                </a:cubicBezTo>
                <a:lnTo>
                  <a:pt x="678" y="981"/>
                </a:lnTo>
                <a:cubicBezTo>
                  <a:pt x="705" y="981"/>
                  <a:pt x="725" y="958"/>
                  <a:pt x="725" y="931"/>
                </a:cubicBezTo>
                <a:lnTo>
                  <a:pt x="725" y="737"/>
                </a:lnTo>
                <a:cubicBezTo>
                  <a:pt x="725" y="672"/>
                  <a:pt x="779" y="657"/>
                  <a:pt x="817" y="691"/>
                </a:cubicBezTo>
                <a:cubicBezTo>
                  <a:pt x="879" y="746"/>
                  <a:pt x="975" y="716"/>
                  <a:pt x="979" y="616"/>
                </a:cubicBezTo>
                <a:cubicBezTo>
                  <a:pt x="975" y="516"/>
                  <a:pt x="879" y="487"/>
                  <a:pt x="817" y="542"/>
                </a:cubicBezTo>
                <a:close/>
              </a:path>
            </a:pathLst>
          </a:custGeom>
          <a:solidFill>
            <a:srgbClr val="DC5F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777" name="Google Shape;777;p52"/>
          <p:cNvSpPr/>
          <p:nvPr/>
        </p:nvSpPr>
        <p:spPr>
          <a:xfrm>
            <a:off x="6262688" y="3806165"/>
            <a:ext cx="1723317" cy="1724684"/>
          </a:xfrm>
          <a:custGeom>
            <a:rect b="b" l="l" r="r" t="t"/>
            <a:pathLst>
              <a:path extrusionOk="0" h="981" w="979">
                <a:moveTo>
                  <a:pt x="817" y="542"/>
                </a:moveTo>
                <a:cubicBezTo>
                  <a:pt x="779" y="575"/>
                  <a:pt x="725" y="561"/>
                  <a:pt x="725" y="495"/>
                </a:cubicBezTo>
                <a:lnTo>
                  <a:pt x="725" y="301"/>
                </a:lnTo>
                <a:cubicBezTo>
                  <a:pt x="725" y="275"/>
                  <a:pt x="705" y="256"/>
                  <a:pt x="678" y="256"/>
                </a:cubicBezTo>
                <a:lnTo>
                  <a:pt x="482" y="256"/>
                </a:lnTo>
                <a:cubicBezTo>
                  <a:pt x="417" y="256"/>
                  <a:pt x="403" y="201"/>
                  <a:pt x="436" y="163"/>
                </a:cubicBezTo>
                <a:cubicBezTo>
                  <a:pt x="491" y="100"/>
                  <a:pt x="462" y="4"/>
                  <a:pt x="362" y="0"/>
                </a:cubicBezTo>
                <a:cubicBezTo>
                  <a:pt x="262" y="4"/>
                  <a:pt x="232" y="100"/>
                  <a:pt x="287" y="163"/>
                </a:cubicBezTo>
                <a:cubicBezTo>
                  <a:pt x="320" y="200"/>
                  <a:pt x="306" y="256"/>
                  <a:pt x="241" y="256"/>
                </a:cubicBezTo>
                <a:lnTo>
                  <a:pt x="48" y="256"/>
                </a:lnTo>
                <a:cubicBezTo>
                  <a:pt x="21" y="256"/>
                  <a:pt x="0" y="275"/>
                  <a:pt x="0" y="301"/>
                </a:cubicBezTo>
                <a:lnTo>
                  <a:pt x="0" y="499"/>
                </a:lnTo>
                <a:cubicBezTo>
                  <a:pt x="0" y="511"/>
                  <a:pt x="5" y="531"/>
                  <a:pt x="16" y="536"/>
                </a:cubicBezTo>
                <a:cubicBezTo>
                  <a:pt x="27" y="541"/>
                  <a:pt x="41" y="536"/>
                  <a:pt x="53" y="525"/>
                </a:cubicBezTo>
                <a:cubicBezTo>
                  <a:pt x="89" y="492"/>
                  <a:pt x="138" y="483"/>
                  <a:pt x="179" y="501"/>
                </a:cubicBezTo>
                <a:cubicBezTo>
                  <a:pt x="221" y="519"/>
                  <a:pt x="250" y="562"/>
                  <a:pt x="250" y="616"/>
                </a:cubicBezTo>
                <a:lnTo>
                  <a:pt x="250" y="617"/>
                </a:lnTo>
                <a:lnTo>
                  <a:pt x="250" y="617"/>
                </a:lnTo>
                <a:cubicBezTo>
                  <a:pt x="250" y="671"/>
                  <a:pt x="220" y="713"/>
                  <a:pt x="179" y="732"/>
                </a:cubicBezTo>
                <a:cubicBezTo>
                  <a:pt x="137" y="750"/>
                  <a:pt x="88" y="740"/>
                  <a:pt x="52" y="707"/>
                </a:cubicBezTo>
                <a:cubicBezTo>
                  <a:pt x="40" y="697"/>
                  <a:pt x="26" y="691"/>
                  <a:pt x="16" y="696"/>
                </a:cubicBezTo>
                <a:cubicBezTo>
                  <a:pt x="5" y="701"/>
                  <a:pt x="0" y="720"/>
                  <a:pt x="0" y="732"/>
                </a:cubicBezTo>
                <a:lnTo>
                  <a:pt x="0" y="931"/>
                </a:lnTo>
                <a:cubicBezTo>
                  <a:pt x="0" y="958"/>
                  <a:pt x="21" y="981"/>
                  <a:pt x="48" y="981"/>
                </a:cubicBezTo>
                <a:lnTo>
                  <a:pt x="678" y="981"/>
                </a:lnTo>
                <a:cubicBezTo>
                  <a:pt x="705" y="981"/>
                  <a:pt x="725" y="958"/>
                  <a:pt x="725" y="931"/>
                </a:cubicBezTo>
                <a:lnTo>
                  <a:pt x="725" y="737"/>
                </a:lnTo>
                <a:cubicBezTo>
                  <a:pt x="725" y="672"/>
                  <a:pt x="779" y="657"/>
                  <a:pt x="817" y="691"/>
                </a:cubicBezTo>
                <a:cubicBezTo>
                  <a:pt x="879" y="746"/>
                  <a:pt x="975" y="716"/>
                  <a:pt x="979" y="616"/>
                </a:cubicBezTo>
                <a:cubicBezTo>
                  <a:pt x="975" y="516"/>
                  <a:pt x="879" y="487"/>
                  <a:pt x="817" y="542"/>
                </a:cubicBezTo>
                <a:close/>
              </a:path>
            </a:pathLst>
          </a:custGeom>
          <a:solidFill>
            <a:srgbClr val="252738"/>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778" name="Google Shape;778;p52"/>
          <p:cNvSpPr/>
          <p:nvPr/>
        </p:nvSpPr>
        <p:spPr>
          <a:xfrm rot="-5400000">
            <a:off x="6300897" y="2156897"/>
            <a:ext cx="1152981" cy="1157085"/>
          </a:xfrm>
          <a:custGeom>
            <a:rect b="b" l="l" r="r" t="t"/>
            <a:pathLst>
              <a:path extrusionOk="0" h="981" w="979">
                <a:moveTo>
                  <a:pt x="817" y="542"/>
                </a:moveTo>
                <a:cubicBezTo>
                  <a:pt x="779" y="575"/>
                  <a:pt x="725" y="561"/>
                  <a:pt x="725" y="495"/>
                </a:cubicBezTo>
                <a:lnTo>
                  <a:pt x="725" y="301"/>
                </a:lnTo>
                <a:cubicBezTo>
                  <a:pt x="725" y="275"/>
                  <a:pt x="705" y="256"/>
                  <a:pt x="678" y="256"/>
                </a:cubicBezTo>
                <a:lnTo>
                  <a:pt x="482" y="256"/>
                </a:lnTo>
                <a:cubicBezTo>
                  <a:pt x="417" y="256"/>
                  <a:pt x="403" y="201"/>
                  <a:pt x="436" y="163"/>
                </a:cubicBezTo>
                <a:cubicBezTo>
                  <a:pt x="491" y="100"/>
                  <a:pt x="462" y="4"/>
                  <a:pt x="362" y="0"/>
                </a:cubicBezTo>
                <a:cubicBezTo>
                  <a:pt x="262" y="4"/>
                  <a:pt x="232" y="100"/>
                  <a:pt x="287" y="163"/>
                </a:cubicBezTo>
                <a:cubicBezTo>
                  <a:pt x="320" y="200"/>
                  <a:pt x="306" y="256"/>
                  <a:pt x="241" y="256"/>
                </a:cubicBezTo>
                <a:lnTo>
                  <a:pt x="48" y="256"/>
                </a:lnTo>
                <a:cubicBezTo>
                  <a:pt x="21" y="256"/>
                  <a:pt x="0" y="275"/>
                  <a:pt x="0" y="301"/>
                </a:cubicBezTo>
                <a:lnTo>
                  <a:pt x="0" y="499"/>
                </a:lnTo>
                <a:cubicBezTo>
                  <a:pt x="0" y="511"/>
                  <a:pt x="5" y="531"/>
                  <a:pt x="16" y="536"/>
                </a:cubicBezTo>
                <a:cubicBezTo>
                  <a:pt x="27" y="541"/>
                  <a:pt x="41" y="536"/>
                  <a:pt x="53" y="525"/>
                </a:cubicBezTo>
                <a:cubicBezTo>
                  <a:pt x="89" y="492"/>
                  <a:pt x="138" y="483"/>
                  <a:pt x="179" y="501"/>
                </a:cubicBezTo>
                <a:cubicBezTo>
                  <a:pt x="221" y="519"/>
                  <a:pt x="250" y="562"/>
                  <a:pt x="250" y="616"/>
                </a:cubicBezTo>
                <a:lnTo>
                  <a:pt x="250" y="617"/>
                </a:lnTo>
                <a:lnTo>
                  <a:pt x="250" y="617"/>
                </a:lnTo>
                <a:cubicBezTo>
                  <a:pt x="250" y="671"/>
                  <a:pt x="220" y="713"/>
                  <a:pt x="179" y="732"/>
                </a:cubicBezTo>
                <a:cubicBezTo>
                  <a:pt x="137" y="750"/>
                  <a:pt x="88" y="740"/>
                  <a:pt x="52" y="707"/>
                </a:cubicBezTo>
                <a:cubicBezTo>
                  <a:pt x="40" y="697"/>
                  <a:pt x="26" y="691"/>
                  <a:pt x="16" y="696"/>
                </a:cubicBezTo>
                <a:cubicBezTo>
                  <a:pt x="5" y="701"/>
                  <a:pt x="0" y="720"/>
                  <a:pt x="0" y="732"/>
                </a:cubicBezTo>
                <a:lnTo>
                  <a:pt x="0" y="931"/>
                </a:lnTo>
                <a:cubicBezTo>
                  <a:pt x="0" y="958"/>
                  <a:pt x="21" y="981"/>
                  <a:pt x="48" y="981"/>
                </a:cubicBezTo>
                <a:lnTo>
                  <a:pt x="678" y="981"/>
                </a:lnTo>
                <a:cubicBezTo>
                  <a:pt x="705" y="981"/>
                  <a:pt x="725" y="958"/>
                  <a:pt x="725" y="931"/>
                </a:cubicBezTo>
                <a:lnTo>
                  <a:pt x="725" y="737"/>
                </a:lnTo>
                <a:cubicBezTo>
                  <a:pt x="725" y="672"/>
                  <a:pt x="779" y="657"/>
                  <a:pt x="817" y="691"/>
                </a:cubicBezTo>
                <a:cubicBezTo>
                  <a:pt x="879" y="746"/>
                  <a:pt x="975" y="716"/>
                  <a:pt x="979" y="616"/>
                </a:cubicBezTo>
                <a:cubicBezTo>
                  <a:pt x="975" y="516"/>
                  <a:pt x="879" y="487"/>
                  <a:pt x="817" y="542"/>
                </a:cubicBezTo>
                <a:close/>
              </a:path>
            </a:pathLst>
          </a:custGeom>
          <a:solidFill>
            <a:srgbClr val="DC5F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779" name="Google Shape;779;p52"/>
          <p:cNvSpPr/>
          <p:nvPr/>
        </p:nvSpPr>
        <p:spPr>
          <a:xfrm rot="10800000">
            <a:off x="4242569" y="2061539"/>
            <a:ext cx="1721951" cy="1723318"/>
          </a:xfrm>
          <a:custGeom>
            <a:rect b="b" l="l" r="r" t="t"/>
            <a:pathLst>
              <a:path extrusionOk="0" h="981" w="979">
                <a:moveTo>
                  <a:pt x="817" y="542"/>
                </a:moveTo>
                <a:cubicBezTo>
                  <a:pt x="779" y="575"/>
                  <a:pt x="725" y="561"/>
                  <a:pt x="725" y="495"/>
                </a:cubicBezTo>
                <a:lnTo>
                  <a:pt x="725" y="301"/>
                </a:lnTo>
                <a:cubicBezTo>
                  <a:pt x="725" y="275"/>
                  <a:pt x="705" y="256"/>
                  <a:pt x="678" y="256"/>
                </a:cubicBezTo>
                <a:lnTo>
                  <a:pt x="482" y="256"/>
                </a:lnTo>
                <a:cubicBezTo>
                  <a:pt x="417" y="256"/>
                  <a:pt x="403" y="201"/>
                  <a:pt x="436" y="163"/>
                </a:cubicBezTo>
                <a:cubicBezTo>
                  <a:pt x="491" y="100"/>
                  <a:pt x="462" y="4"/>
                  <a:pt x="362" y="0"/>
                </a:cubicBezTo>
                <a:cubicBezTo>
                  <a:pt x="262" y="4"/>
                  <a:pt x="232" y="100"/>
                  <a:pt x="287" y="163"/>
                </a:cubicBezTo>
                <a:cubicBezTo>
                  <a:pt x="320" y="200"/>
                  <a:pt x="306" y="256"/>
                  <a:pt x="241" y="256"/>
                </a:cubicBezTo>
                <a:lnTo>
                  <a:pt x="48" y="256"/>
                </a:lnTo>
                <a:cubicBezTo>
                  <a:pt x="21" y="256"/>
                  <a:pt x="0" y="275"/>
                  <a:pt x="0" y="301"/>
                </a:cubicBezTo>
                <a:lnTo>
                  <a:pt x="0" y="499"/>
                </a:lnTo>
                <a:cubicBezTo>
                  <a:pt x="0" y="511"/>
                  <a:pt x="5" y="531"/>
                  <a:pt x="16" y="536"/>
                </a:cubicBezTo>
                <a:cubicBezTo>
                  <a:pt x="27" y="541"/>
                  <a:pt x="41" y="536"/>
                  <a:pt x="53" y="525"/>
                </a:cubicBezTo>
                <a:cubicBezTo>
                  <a:pt x="89" y="492"/>
                  <a:pt x="138" y="483"/>
                  <a:pt x="179" y="501"/>
                </a:cubicBezTo>
                <a:cubicBezTo>
                  <a:pt x="221" y="519"/>
                  <a:pt x="250" y="562"/>
                  <a:pt x="250" y="616"/>
                </a:cubicBezTo>
                <a:lnTo>
                  <a:pt x="250" y="617"/>
                </a:lnTo>
                <a:lnTo>
                  <a:pt x="250" y="617"/>
                </a:lnTo>
                <a:cubicBezTo>
                  <a:pt x="250" y="671"/>
                  <a:pt x="220" y="713"/>
                  <a:pt x="179" y="732"/>
                </a:cubicBezTo>
                <a:cubicBezTo>
                  <a:pt x="137" y="750"/>
                  <a:pt x="88" y="740"/>
                  <a:pt x="52" y="707"/>
                </a:cubicBezTo>
                <a:cubicBezTo>
                  <a:pt x="40" y="697"/>
                  <a:pt x="26" y="691"/>
                  <a:pt x="16" y="696"/>
                </a:cubicBezTo>
                <a:cubicBezTo>
                  <a:pt x="5" y="701"/>
                  <a:pt x="0" y="720"/>
                  <a:pt x="0" y="732"/>
                </a:cubicBezTo>
                <a:lnTo>
                  <a:pt x="0" y="931"/>
                </a:lnTo>
                <a:cubicBezTo>
                  <a:pt x="0" y="958"/>
                  <a:pt x="21" y="981"/>
                  <a:pt x="48" y="981"/>
                </a:cubicBezTo>
                <a:lnTo>
                  <a:pt x="678" y="981"/>
                </a:lnTo>
                <a:cubicBezTo>
                  <a:pt x="705" y="981"/>
                  <a:pt x="725" y="958"/>
                  <a:pt x="725" y="931"/>
                </a:cubicBezTo>
                <a:lnTo>
                  <a:pt x="725" y="737"/>
                </a:lnTo>
                <a:cubicBezTo>
                  <a:pt x="725" y="672"/>
                  <a:pt x="779" y="657"/>
                  <a:pt x="817" y="691"/>
                </a:cubicBezTo>
                <a:cubicBezTo>
                  <a:pt x="879" y="746"/>
                  <a:pt x="975" y="716"/>
                  <a:pt x="979" y="616"/>
                </a:cubicBezTo>
                <a:cubicBezTo>
                  <a:pt x="975" y="516"/>
                  <a:pt x="879" y="487"/>
                  <a:pt x="817" y="542"/>
                </a:cubicBezTo>
                <a:close/>
              </a:path>
            </a:pathLst>
          </a:custGeom>
          <a:solidFill>
            <a:srgbClr val="252738"/>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780" name="Google Shape;780;p52"/>
          <p:cNvSpPr/>
          <p:nvPr/>
        </p:nvSpPr>
        <p:spPr>
          <a:xfrm>
            <a:off x="673175" y="1881760"/>
            <a:ext cx="177800" cy="330200"/>
          </a:xfrm>
          <a:custGeom>
            <a:rect b="b" l="l" r="r" t="t"/>
            <a:pathLst>
              <a:path extrusionOk="0" h="453" w="249">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accen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781" name="Google Shape;781;p52"/>
          <p:cNvSpPr/>
          <p:nvPr/>
        </p:nvSpPr>
        <p:spPr>
          <a:xfrm>
            <a:off x="606180" y="3904411"/>
            <a:ext cx="334169" cy="269081"/>
          </a:xfrm>
          <a:custGeom>
            <a:rect b="b" l="l" r="r" t="t"/>
            <a:pathLst>
              <a:path extrusionOk="0" h="374" w="462">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00B0F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782" name="Google Shape;782;p52"/>
          <p:cNvSpPr/>
          <p:nvPr/>
        </p:nvSpPr>
        <p:spPr>
          <a:xfrm>
            <a:off x="11305692" y="4103813"/>
            <a:ext cx="289719" cy="368300"/>
          </a:xfrm>
          <a:custGeom>
            <a:rect b="b" l="l" r="r" t="t"/>
            <a:pathLst>
              <a:path extrusionOk="0" h="506" w="400">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rgbClr val="C0000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grpSp>
        <p:nvGrpSpPr>
          <p:cNvPr id="783" name="Google Shape;783;p52"/>
          <p:cNvGrpSpPr/>
          <p:nvPr/>
        </p:nvGrpSpPr>
        <p:grpSpPr>
          <a:xfrm>
            <a:off x="11191243" y="2065111"/>
            <a:ext cx="518700" cy="341100"/>
            <a:chOff x="6823881" y="-1091821"/>
            <a:chExt cx="518700" cy="341100"/>
          </a:xfrm>
        </p:grpSpPr>
        <p:sp>
          <p:nvSpPr>
            <p:cNvPr id="784" name="Google Shape;784;p52"/>
            <p:cNvSpPr/>
            <p:nvPr/>
          </p:nvSpPr>
          <p:spPr>
            <a:xfrm>
              <a:off x="6823881" y="-1091821"/>
              <a:ext cx="518700" cy="341100"/>
            </a:xfrm>
            <a:prstGeom prst="roundRect">
              <a:avLst>
                <a:gd fmla="val 16667"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85" name="Google Shape;785;p52"/>
            <p:cNvSpPr/>
            <p:nvPr/>
          </p:nvSpPr>
          <p:spPr>
            <a:xfrm rot="5400000">
              <a:off x="6965517" y="-1022566"/>
              <a:ext cx="235200" cy="2028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9" name="Shape 789"/>
        <p:cNvGrpSpPr/>
        <p:nvPr/>
      </p:nvGrpSpPr>
      <p:grpSpPr>
        <a:xfrm>
          <a:off x="0" y="0"/>
          <a:ext cx="0" cy="0"/>
          <a:chOff x="0" y="0"/>
          <a:chExt cx="0" cy="0"/>
        </a:xfrm>
      </p:grpSpPr>
      <p:sp>
        <p:nvSpPr>
          <p:cNvPr id="790" name="Google Shape;790;p53"/>
          <p:cNvSpPr txBox="1"/>
          <p:nvPr>
            <p:ph type="title"/>
          </p:nvPr>
        </p:nvSpPr>
        <p:spPr>
          <a:xfrm>
            <a:off x="4258573" y="3024398"/>
            <a:ext cx="3674854" cy="8598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0" i="0" lang="en-US" sz="3959" u="none" cap="none" strike="noStrike">
                <a:solidFill>
                  <a:schemeClr val="dk1"/>
                </a:solidFill>
                <a:latin typeface="Arial"/>
                <a:ea typeface="Arial"/>
                <a:cs typeface="Arial"/>
                <a:sym typeface="Arial"/>
              </a:rPr>
              <a:t>Our Services</a:t>
            </a:r>
            <a:endParaRPr/>
          </a:p>
        </p:txBody>
      </p:sp>
      <p:sp>
        <p:nvSpPr>
          <p:cNvPr id="791" name="Google Shape;791;p53"/>
          <p:cNvSpPr txBox="1"/>
          <p:nvPr/>
        </p:nvSpPr>
        <p:spPr>
          <a:xfrm>
            <a:off x="4021347" y="3727343"/>
            <a:ext cx="414930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Libre Baskerville"/>
                <a:ea typeface="Libre Baskerville"/>
                <a:cs typeface="Libre Baskerville"/>
                <a:sym typeface="Libre Baskerville"/>
              </a:rPr>
              <a:t>Your Business Template</a:t>
            </a:r>
            <a:endParaRPr/>
          </a:p>
        </p:txBody>
      </p:sp>
      <p:sp>
        <p:nvSpPr>
          <p:cNvPr id="792" name="Google Shape;792;p53"/>
          <p:cNvSpPr/>
          <p:nvPr/>
        </p:nvSpPr>
        <p:spPr>
          <a:xfrm>
            <a:off x="5594368" y="2021135"/>
            <a:ext cx="1003263" cy="1003263"/>
          </a:xfrm>
          <a:prstGeom prst="ellipse">
            <a:avLst/>
          </a:prstGeom>
          <a:solidFill>
            <a:srgbClr val="DC5F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93" name="Google Shape;793;p53"/>
          <p:cNvSpPr/>
          <p:nvPr/>
        </p:nvSpPr>
        <p:spPr>
          <a:xfrm>
            <a:off x="5883870" y="2337017"/>
            <a:ext cx="424260" cy="382175"/>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4021347" y="1050818"/>
            <a:ext cx="4149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Representación de decimal a binario</a:t>
            </a:r>
            <a:endParaRPr/>
          </a:p>
        </p:txBody>
      </p:sp>
      <p:sp>
        <p:nvSpPr>
          <p:cNvPr id="133" name="Google Shape;133;p18"/>
          <p:cNvSpPr txBox="1"/>
          <p:nvPr>
            <p:ph type="title"/>
          </p:nvPr>
        </p:nvSpPr>
        <p:spPr>
          <a:xfrm>
            <a:off x="161600" y="1554400"/>
            <a:ext cx="5399400" cy="5529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90000"/>
              </a:lnSpc>
              <a:spcBef>
                <a:spcPts val="0"/>
              </a:spcBef>
              <a:spcAft>
                <a:spcPts val="0"/>
              </a:spcAft>
              <a:buSzPts val="1800"/>
              <a:buChar char="●"/>
            </a:pPr>
            <a:r>
              <a:rPr lang="en-US" sz="1800"/>
              <a:t>Representar el número </a:t>
            </a:r>
            <a:r>
              <a:rPr b="1" lang="en-US" sz="1800"/>
              <a:t>64</a:t>
            </a:r>
            <a:r>
              <a:rPr lang="en-US" sz="1800"/>
              <a:t> en notación binaria</a:t>
            </a:r>
            <a:endParaRPr sz="1800"/>
          </a:p>
        </p:txBody>
      </p:sp>
      <p:sp>
        <p:nvSpPr>
          <p:cNvPr id="134" name="Google Shape;134;p18"/>
          <p:cNvSpPr txBox="1"/>
          <p:nvPr/>
        </p:nvSpPr>
        <p:spPr>
          <a:xfrm>
            <a:off x="291525" y="2107300"/>
            <a:ext cx="5760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latin typeface="Twentieth Century"/>
                <a:ea typeface="Twentieth Century"/>
                <a:cs typeface="Twentieth Century"/>
                <a:sym typeface="Twentieth Century"/>
              </a:rPr>
              <a:t>64</a:t>
            </a:r>
            <a:endParaRPr sz="2400">
              <a:solidFill>
                <a:srgbClr val="000000"/>
              </a:solidFill>
              <a:latin typeface="Twentieth Century"/>
              <a:ea typeface="Twentieth Century"/>
              <a:cs typeface="Twentieth Century"/>
              <a:sym typeface="Twentieth Century"/>
            </a:endParaRPr>
          </a:p>
        </p:txBody>
      </p:sp>
      <p:grpSp>
        <p:nvGrpSpPr>
          <p:cNvPr id="135" name="Google Shape;135;p18"/>
          <p:cNvGrpSpPr/>
          <p:nvPr/>
        </p:nvGrpSpPr>
        <p:grpSpPr>
          <a:xfrm>
            <a:off x="980741" y="2107300"/>
            <a:ext cx="576009" cy="445100"/>
            <a:chOff x="1031766" y="2095200"/>
            <a:chExt cx="576009" cy="445100"/>
          </a:xfrm>
        </p:grpSpPr>
        <p:sp>
          <p:nvSpPr>
            <p:cNvPr id="136" name="Google Shape;136;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37" name="Google Shape;137;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38" name="Google Shape;138;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39" name="Google Shape;139;p18"/>
          <p:cNvSpPr txBox="1"/>
          <p:nvPr/>
        </p:nvSpPr>
        <p:spPr>
          <a:xfrm>
            <a:off x="980750" y="2695975"/>
            <a:ext cx="5760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latin typeface="Twentieth Century"/>
                <a:ea typeface="Twentieth Century"/>
                <a:cs typeface="Twentieth Century"/>
                <a:sym typeface="Twentieth Century"/>
              </a:rPr>
              <a:t>32</a:t>
            </a:r>
            <a:endParaRPr sz="2400">
              <a:solidFill>
                <a:srgbClr val="000000"/>
              </a:solidFill>
              <a:latin typeface="Twentieth Century"/>
              <a:ea typeface="Twentieth Century"/>
              <a:cs typeface="Twentieth Century"/>
              <a:sym typeface="Twentieth Century"/>
            </a:endParaRPr>
          </a:p>
        </p:txBody>
      </p:sp>
      <p:sp>
        <p:nvSpPr>
          <p:cNvPr id="140" name="Google Shape;140;p18"/>
          <p:cNvSpPr txBox="1"/>
          <p:nvPr/>
        </p:nvSpPr>
        <p:spPr>
          <a:xfrm>
            <a:off x="330825" y="2695975"/>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41" name="Google Shape;141;p18"/>
          <p:cNvGrpSpPr/>
          <p:nvPr/>
        </p:nvGrpSpPr>
        <p:grpSpPr>
          <a:xfrm>
            <a:off x="1630666" y="2695975"/>
            <a:ext cx="576009" cy="445100"/>
            <a:chOff x="1031766" y="2095200"/>
            <a:chExt cx="576009" cy="445100"/>
          </a:xfrm>
        </p:grpSpPr>
        <p:sp>
          <p:nvSpPr>
            <p:cNvPr id="142" name="Google Shape;142;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43" name="Google Shape;143;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44" name="Google Shape;144;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45" name="Google Shape;145;p18"/>
          <p:cNvSpPr txBox="1"/>
          <p:nvPr/>
        </p:nvSpPr>
        <p:spPr>
          <a:xfrm>
            <a:off x="1630675" y="3284650"/>
            <a:ext cx="5760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latin typeface="Twentieth Century"/>
                <a:ea typeface="Twentieth Century"/>
                <a:cs typeface="Twentieth Century"/>
                <a:sym typeface="Twentieth Century"/>
              </a:rPr>
              <a:t>16</a:t>
            </a:r>
            <a:endParaRPr sz="2400">
              <a:solidFill>
                <a:srgbClr val="000000"/>
              </a:solidFill>
              <a:latin typeface="Twentieth Century"/>
              <a:ea typeface="Twentieth Century"/>
              <a:cs typeface="Twentieth Century"/>
              <a:sym typeface="Twentieth Century"/>
            </a:endParaRPr>
          </a:p>
        </p:txBody>
      </p:sp>
      <p:sp>
        <p:nvSpPr>
          <p:cNvPr id="146" name="Google Shape;146;p18"/>
          <p:cNvSpPr txBox="1"/>
          <p:nvPr/>
        </p:nvSpPr>
        <p:spPr>
          <a:xfrm>
            <a:off x="980750" y="3284650"/>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47" name="Google Shape;147;p18"/>
          <p:cNvGrpSpPr/>
          <p:nvPr/>
        </p:nvGrpSpPr>
        <p:grpSpPr>
          <a:xfrm>
            <a:off x="2280591" y="3284650"/>
            <a:ext cx="576009" cy="445100"/>
            <a:chOff x="1031766" y="2095200"/>
            <a:chExt cx="576009" cy="445100"/>
          </a:xfrm>
        </p:grpSpPr>
        <p:sp>
          <p:nvSpPr>
            <p:cNvPr id="148" name="Google Shape;148;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49" name="Google Shape;149;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50" name="Google Shape;150;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51" name="Google Shape;151;p18"/>
          <p:cNvSpPr txBox="1"/>
          <p:nvPr/>
        </p:nvSpPr>
        <p:spPr>
          <a:xfrm>
            <a:off x="2280600" y="3873325"/>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8</a:t>
            </a:r>
            <a:endParaRPr sz="2400">
              <a:solidFill>
                <a:srgbClr val="000000"/>
              </a:solidFill>
              <a:latin typeface="Twentieth Century"/>
              <a:ea typeface="Twentieth Century"/>
              <a:cs typeface="Twentieth Century"/>
              <a:sym typeface="Twentieth Century"/>
            </a:endParaRPr>
          </a:p>
        </p:txBody>
      </p:sp>
      <p:sp>
        <p:nvSpPr>
          <p:cNvPr id="152" name="Google Shape;152;p18"/>
          <p:cNvSpPr txBox="1"/>
          <p:nvPr/>
        </p:nvSpPr>
        <p:spPr>
          <a:xfrm>
            <a:off x="1630675" y="3873325"/>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53" name="Google Shape;153;p18"/>
          <p:cNvGrpSpPr/>
          <p:nvPr/>
        </p:nvGrpSpPr>
        <p:grpSpPr>
          <a:xfrm>
            <a:off x="2930516" y="3873325"/>
            <a:ext cx="576009" cy="445100"/>
            <a:chOff x="1031766" y="2095200"/>
            <a:chExt cx="576009" cy="445100"/>
          </a:xfrm>
        </p:grpSpPr>
        <p:sp>
          <p:nvSpPr>
            <p:cNvPr id="154" name="Google Shape;154;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55" name="Google Shape;155;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56" name="Google Shape;156;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57" name="Google Shape;157;p18"/>
          <p:cNvSpPr txBox="1"/>
          <p:nvPr/>
        </p:nvSpPr>
        <p:spPr>
          <a:xfrm>
            <a:off x="2930525" y="4462000"/>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4</a:t>
            </a:r>
            <a:endParaRPr sz="2400">
              <a:solidFill>
                <a:srgbClr val="000000"/>
              </a:solidFill>
              <a:latin typeface="Twentieth Century"/>
              <a:ea typeface="Twentieth Century"/>
              <a:cs typeface="Twentieth Century"/>
              <a:sym typeface="Twentieth Century"/>
            </a:endParaRPr>
          </a:p>
        </p:txBody>
      </p:sp>
      <p:sp>
        <p:nvSpPr>
          <p:cNvPr id="158" name="Google Shape;158;p18"/>
          <p:cNvSpPr txBox="1"/>
          <p:nvPr/>
        </p:nvSpPr>
        <p:spPr>
          <a:xfrm>
            <a:off x="2319900" y="4471400"/>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59" name="Google Shape;159;p18"/>
          <p:cNvGrpSpPr/>
          <p:nvPr/>
        </p:nvGrpSpPr>
        <p:grpSpPr>
          <a:xfrm>
            <a:off x="3580441" y="4462000"/>
            <a:ext cx="576009" cy="445100"/>
            <a:chOff x="1031766" y="2095200"/>
            <a:chExt cx="576009" cy="445100"/>
          </a:xfrm>
        </p:grpSpPr>
        <p:sp>
          <p:nvSpPr>
            <p:cNvPr id="160" name="Google Shape;160;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61" name="Google Shape;161;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62" name="Google Shape;162;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63" name="Google Shape;163;p18"/>
          <p:cNvSpPr txBox="1"/>
          <p:nvPr/>
        </p:nvSpPr>
        <p:spPr>
          <a:xfrm>
            <a:off x="3580450" y="5050675"/>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2</a:t>
            </a:r>
            <a:endParaRPr sz="2400">
              <a:solidFill>
                <a:srgbClr val="000000"/>
              </a:solidFill>
              <a:latin typeface="Twentieth Century"/>
              <a:ea typeface="Twentieth Century"/>
              <a:cs typeface="Twentieth Century"/>
              <a:sym typeface="Twentieth Century"/>
            </a:endParaRPr>
          </a:p>
        </p:txBody>
      </p:sp>
      <p:sp>
        <p:nvSpPr>
          <p:cNvPr id="164" name="Google Shape;164;p18"/>
          <p:cNvSpPr txBox="1"/>
          <p:nvPr/>
        </p:nvSpPr>
        <p:spPr>
          <a:xfrm>
            <a:off x="2969825" y="5050675"/>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65" name="Google Shape;165;p18"/>
          <p:cNvGrpSpPr/>
          <p:nvPr/>
        </p:nvGrpSpPr>
        <p:grpSpPr>
          <a:xfrm>
            <a:off x="4242716" y="5050675"/>
            <a:ext cx="576009" cy="445100"/>
            <a:chOff x="1031766" y="2095200"/>
            <a:chExt cx="576009" cy="445100"/>
          </a:xfrm>
        </p:grpSpPr>
        <p:sp>
          <p:nvSpPr>
            <p:cNvPr id="166" name="Google Shape;166;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67" name="Google Shape;167;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68" name="Google Shape;168;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69" name="Google Shape;169;p18"/>
          <p:cNvSpPr txBox="1"/>
          <p:nvPr/>
        </p:nvSpPr>
        <p:spPr>
          <a:xfrm>
            <a:off x="4242725" y="5639350"/>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1</a:t>
            </a:r>
            <a:endParaRPr sz="2400">
              <a:solidFill>
                <a:srgbClr val="000000"/>
              </a:solidFill>
              <a:latin typeface="Twentieth Century"/>
              <a:ea typeface="Twentieth Century"/>
              <a:cs typeface="Twentieth Century"/>
              <a:sym typeface="Twentieth Century"/>
            </a:endParaRPr>
          </a:p>
        </p:txBody>
      </p:sp>
      <p:sp>
        <p:nvSpPr>
          <p:cNvPr id="170" name="Google Shape;170;p18"/>
          <p:cNvSpPr txBox="1"/>
          <p:nvPr/>
        </p:nvSpPr>
        <p:spPr>
          <a:xfrm>
            <a:off x="3632100" y="5639350"/>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71" name="Google Shape;171;p18"/>
          <p:cNvGrpSpPr/>
          <p:nvPr/>
        </p:nvGrpSpPr>
        <p:grpSpPr>
          <a:xfrm>
            <a:off x="4853341" y="5639350"/>
            <a:ext cx="576009" cy="445100"/>
            <a:chOff x="1031766" y="2095200"/>
            <a:chExt cx="576009" cy="445100"/>
          </a:xfrm>
        </p:grpSpPr>
        <p:sp>
          <p:nvSpPr>
            <p:cNvPr id="172" name="Google Shape;172;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73" name="Google Shape;173;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74" name="Google Shape;174;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75" name="Google Shape;175;p18"/>
          <p:cNvSpPr txBox="1"/>
          <p:nvPr/>
        </p:nvSpPr>
        <p:spPr>
          <a:xfrm>
            <a:off x="4853350" y="6228025"/>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solidFill>
                  <a:srgbClr val="CC0000"/>
                </a:solidFill>
                <a:latin typeface="Twentieth Century"/>
                <a:ea typeface="Twentieth Century"/>
                <a:cs typeface="Twentieth Century"/>
                <a:sym typeface="Twentieth Century"/>
              </a:rPr>
              <a:t>0</a:t>
            </a:r>
            <a:endParaRPr sz="2400">
              <a:solidFill>
                <a:srgbClr val="CC0000"/>
              </a:solidFill>
              <a:latin typeface="Twentieth Century"/>
              <a:ea typeface="Twentieth Century"/>
              <a:cs typeface="Twentieth Century"/>
              <a:sym typeface="Twentieth Century"/>
            </a:endParaRPr>
          </a:p>
        </p:txBody>
      </p:sp>
      <p:sp>
        <p:nvSpPr>
          <p:cNvPr id="176" name="Google Shape;176;p18"/>
          <p:cNvSpPr txBox="1"/>
          <p:nvPr/>
        </p:nvSpPr>
        <p:spPr>
          <a:xfrm>
            <a:off x="4282025" y="6228025"/>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a:t>
            </a:r>
            <a:r>
              <a:rPr lang="en-US" sz="2400">
                <a:solidFill>
                  <a:srgbClr val="38761D"/>
                </a:solidFill>
                <a:latin typeface="Twentieth Century"/>
                <a:ea typeface="Twentieth Century"/>
                <a:cs typeface="Twentieth Century"/>
                <a:sym typeface="Twentieth Century"/>
              </a:rPr>
              <a:t>1</a:t>
            </a:r>
            <a:endParaRPr sz="2400">
              <a:solidFill>
                <a:srgbClr val="38761D"/>
              </a:solidFill>
              <a:latin typeface="Twentieth Century"/>
              <a:ea typeface="Twentieth Century"/>
              <a:cs typeface="Twentieth Century"/>
              <a:sym typeface="Twentieth Century"/>
            </a:endParaRPr>
          </a:p>
        </p:txBody>
      </p:sp>
      <p:cxnSp>
        <p:nvCxnSpPr>
          <p:cNvPr id="177" name="Google Shape;177;p18"/>
          <p:cNvCxnSpPr/>
          <p:nvPr/>
        </p:nvCxnSpPr>
        <p:spPr>
          <a:xfrm rot="10800000">
            <a:off x="380575" y="3729750"/>
            <a:ext cx="2997600" cy="2691300"/>
          </a:xfrm>
          <a:prstGeom prst="straightConnector1">
            <a:avLst/>
          </a:prstGeom>
          <a:noFill/>
          <a:ln cap="flat" cmpd="sng" w="38100">
            <a:solidFill>
              <a:srgbClr val="38761D"/>
            </a:solidFill>
            <a:prstDash val="solid"/>
            <a:round/>
            <a:headEnd len="med" w="med" type="none"/>
            <a:tailEnd len="med" w="med" type="triangle"/>
          </a:ln>
        </p:spPr>
      </p:cxnSp>
      <p:sp>
        <p:nvSpPr>
          <p:cNvPr id="178" name="Google Shape;178;p18"/>
          <p:cNvSpPr txBox="1"/>
          <p:nvPr>
            <p:ph type="title"/>
          </p:nvPr>
        </p:nvSpPr>
        <p:spPr>
          <a:xfrm>
            <a:off x="458600" y="5929225"/>
            <a:ext cx="1620300" cy="552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800">
                <a:solidFill>
                  <a:srgbClr val="38761D"/>
                </a:solidFill>
              </a:rPr>
              <a:t>64 = 1000000</a:t>
            </a:r>
            <a:endParaRPr sz="1800">
              <a:solidFill>
                <a:srgbClr val="38761D"/>
              </a:solidFill>
            </a:endParaRPr>
          </a:p>
        </p:txBody>
      </p:sp>
      <p:sp>
        <p:nvSpPr>
          <p:cNvPr id="179" name="Google Shape;179;p18"/>
          <p:cNvSpPr txBox="1"/>
          <p:nvPr/>
        </p:nvSpPr>
        <p:spPr>
          <a:xfrm>
            <a:off x="8281850" y="2116700"/>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9</a:t>
            </a:r>
            <a:endParaRPr sz="2400">
              <a:solidFill>
                <a:srgbClr val="000000"/>
              </a:solidFill>
              <a:latin typeface="Twentieth Century"/>
              <a:ea typeface="Twentieth Century"/>
              <a:cs typeface="Twentieth Century"/>
              <a:sym typeface="Twentieth Century"/>
            </a:endParaRPr>
          </a:p>
        </p:txBody>
      </p:sp>
      <p:grpSp>
        <p:nvGrpSpPr>
          <p:cNvPr id="180" name="Google Shape;180;p18"/>
          <p:cNvGrpSpPr/>
          <p:nvPr/>
        </p:nvGrpSpPr>
        <p:grpSpPr>
          <a:xfrm>
            <a:off x="8931766" y="2116700"/>
            <a:ext cx="576009" cy="445100"/>
            <a:chOff x="1031766" y="2095200"/>
            <a:chExt cx="576009" cy="445100"/>
          </a:xfrm>
        </p:grpSpPr>
        <p:sp>
          <p:nvSpPr>
            <p:cNvPr id="181" name="Google Shape;181;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82" name="Google Shape;182;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83" name="Google Shape;183;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84" name="Google Shape;184;p18"/>
          <p:cNvSpPr txBox="1"/>
          <p:nvPr/>
        </p:nvSpPr>
        <p:spPr>
          <a:xfrm>
            <a:off x="8931775" y="2705375"/>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4</a:t>
            </a:r>
            <a:endParaRPr sz="2400">
              <a:solidFill>
                <a:srgbClr val="000000"/>
              </a:solidFill>
              <a:latin typeface="Twentieth Century"/>
              <a:ea typeface="Twentieth Century"/>
              <a:cs typeface="Twentieth Century"/>
              <a:sym typeface="Twentieth Century"/>
            </a:endParaRPr>
          </a:p>
        </p:txBody>
      </p:sp>
      <p:sp>
        <p:nvSpPr>
          <p:cNvPr id="185" name="Google Shape;185;p18"/>
          <p:cNvSpPr txBox="1"/>
          <p:nvPr/>
        </p:nvSpPr>
        <p:spPr>
          <a:xfrm>
            <a:off x="8321150" y="2705375"/>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1</a:t>
            </a:r>
            <a:endParaRPr sz="2400">
              <a:solidFill>
                <a:srgbClr val="38761D"/>
              </a:solidFill>
              <a:latin typeface="Twentieth Century"/>
              <a:ea typeface="Twentieth Century"/>
              <a:cs typeface="Twentieth Century"/>
              <a:sym typeface="Twentieth Century"/>
            </a:endParaRPr>
          </a:p>
        </p:txBody>
      </p:sp>
      <p:grpSp>
        <p:nvGrpSpPr>
          <p:cNvPr id="186" name="Google Shape;186;p18"/>
          <p:cNvGrpSpPr/>
          <p:nvPr/>
        </p:nvGrpSpPr>
        <p:grpSpPr>
          <a:xfrm>
            <a:off x="9581691" y="2705375"/>
            <a:ext cx="576009" cy="445100"/>
            <a:chOff x="1031766" y="2095200"/>
            <a:chExt cx="576009" cy="445100"/>
          </a:xfrm>
        </p:grpSpPr>
        <p:sp>
          <p:nvSpPr>
            <p:cNvPr id="187" name="Google Shape;187;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88" name="Google Shape;188;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89" name="Google Shape;189;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90" name="Google Shape;190;p18"/>
          <p:cNvSpPr txBox="1"/>
          <p:nvPr/>
        </p:nvSpPr>
        <p:spPr>
          <a:xfrm>
            <a:off x="9581700" y="3294050"/>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2</a:t>
            </a:r>
            <a:endParaRPr sz="2400">
              <a:solidFill>
                <a:srgbClr val="000000"/>
              </a:solidFill>
              <a:latin typeface="Twentieth Century"/>
              <a:ea typeface="Twentieth Century"/>
              <a:cs typeface="Twentieth Century"/>
              <a:sym typeface="Twentieth Century"/>
            </a:endParaRPr>
          </a:p>
        </p:txBody>
      </p:sp>
      <p:sp>
        <p:nvSpPr>
          <p:cNvPr id="191" name="Google Shape;191;p18"/>
          <p:cNvSpPr txBox="1"/>
          <p:nvPr/>
        </p:nvSpPr>
        <p:spPr>
          <a:xfrm>
            <a:off x="8971075" y="3294050"/>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92" name="Google Shape;192;p18"/>
          <p:cNvGrpSpPr/>
          <p:nvPr/>
        </p:nvGrpSpPr>
        <p:grpSpPr>
          <a:xfrm>
            <a:off x="10243966" y="3294050"/>
            <a:ext cx="576009" cy="445100"/>
            <a:chOff x="1031766" y="2095200"/>
            <a:chExt cx="576009" cy="445100"/>
          </a:xfrm>
        </p:grpSpPr>
        <p:sp>
          <p:nvSpPr>
            <p:cNvPr id="193" name="Google Shape;193;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194" name="Google Shape;194;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195" name="Google Shape;195;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196" name="Google Shape;196;p18"/>
          <p:cNvSpPr txBox="1"/>
          <p:nvPr/>
        </p:nvSpPr>
        <p:spPr>
          <a:xfrm>
            <a:off x="10243975" y="3882725"/>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latin typeface="Twentieth Century"/>
                <a:ea typeface="Twentieth Century"/>
                <a:cs typeface="Twentieth Century"/>
                <a:sym typeface="Twentieth Century"/>
              </a:rPr>
              <a:t>1</a:t>
            </a:r>
            <a:endParaRPr sz="2400">
              <a:solidFill>
                <a:srgbClr val="000000"/>
              </a:solidFill>
              <a:latin typeface="Twentieth Century"/>
              <a:ea typeface="Twentieth Century"/>
              <a:cs typeface="Twentieth Century"/>
              <a:sym typeface="Twentieth Century"/>
            </a:endParaRPr>
          </a:p>
        </p:txBody>
      </p:sp>
      <p:sp>
        <p:nvSpPr>
          <p:cNvPr id="197" name="Google Shape;197;p18"/>
          <p:cNvSpPr txBox="1"/>
          <p:nvPr/>
        </p:nvSpPr>
        <p:spPr>
          <a:xfrm>
            <a:off x="9633350" y="3882725"/>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0</a:t>
            </a:r>
            <a:endParaRPr sz="2400">
              <a:solidFill>
                <a:srgbClr val="38761D"/>
              </a:solidFill>
              <a:latin typeface="Twentieth Century"/>
              <a:ea typeface="Twentieth Century"/>
              <a:cs typeface="Twentieth Century"/>
              <a:sym typeface="Twentieth Century"/>
            </a:endParaRPr>
          </a:p>
        </p:txBody>
      </p:sp>
      <p:grpSp>
        <p:nvGrpSpPr>
          <p:cNvPr id="198" name="Google Shape;198;p18"/>
          <p:cNvGrpSpPr/>
          <p:nvPr/>
        </p:nvGrpSpPr>
        <p:grpSpPr>
          <a:xfrm>
            <a:off x="10854591" y="3882725"/>
            <a:ext cx="576009" cy="445100"/>
            <a:chOff x="1031766" y="2095200"/>
            <a:chExt cx="576009" cy="445100"/>
          </a:xfrm>
        </p:grpSpPr>
        <p:sp>
          <p:nvSpPr>
            <p:cNvPr id="199" name="Google Shape;199;p18"/>
            <p:cNvSpPr txBox="1"/>
            <p:nvPr/>
          </p:nvSpPr>
          <p:spPr>
            <a:xfrm>
              <a:off x="1031766" y="2095200"/>
              <a:ext cx="576000" cy="432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DA1F28"/>
                </a:buClr>
                <a:buSzPts val="1479"/>
                <a:buFont typeface="Noto Sans Symbols"/>
                <a:buNone/>
              </a:pPr>
              <a:r>
                <a:rPr b="0" i="0" lang="en-US" sz="2465" u="none" cap="none" strike="noStrike">
                  <a:solidFill>
                    <a:srgbClr val="000000"/>
                  </a:solidFill>
                  <a:latin typeface="Twentieth Century"/>
                  <a:ea typeface="Twentieth Century"/>
                  <a:cs typeface="Twentieth Century"/>
                  <a:sym typeface="Twentieth Century"/>
                </a:rPr>
                <a:t> </a:t>
              </a:r>
              <a:r>
                <a:rPr b="0" i="0" lang="en-US" sz="2720" u="none" cap="none" strike="noStrike">
                  <a:solidFill>
                    <a:srgbClr val="000000"/>
                  </a:solidFill>
                  <a:latin typeface="Twentieth Century"/>
                  <a:ea typeface="Twentieth Century"/>
                  <a:cs typeface="Twentieth Century"/>
                  <a:sym typeface="Twentieth Century"/>
                </a:rPr>
                <a:t>2</a:t>
              </a:r>
              <a:endParaRPr b="0" i="0" sz="2720" u="none" cap="none" strike="noStrike">
                <a:solidFill>
                  <a:srgbClr val="000000"/>
                </a:solidFill>
                <a:latin typeface="Twentieth Century"/>
                <a:ea typeface="Twentieth Century"/>
                <a:cs typeface="Twentieth Century"/>
                <a:sym typeface="Twentieth Century"/>
              </a:endParaRPr>
            </a:p>
          </p:txBody>
        </p:sp>
        <p:cxnSp>
          <p:nvCxnSpPr>
            <p:cNvPr id="200" name="Google Shape;200;p18"/>
            <p:cNvCxnSpPr/>
            <p:nvPr/>
          </p:nvCxnSpPr>
          <p:spPr>
            <a:xfrm>
              <a:off x="1064900" y="2178500"/>
              <a:ext cx="4500" cy="361800"/>
            </a:xfrm>
            <a:prstGeom prst="straightConnector1">
              <a:avLst/>
            </a:prstGeom>
            <a:noFill/>
            <a:ln cap="flat" cmpd="sng" w="38100">
              <a:solidFill>
                <a:srgbClr val="0B5394"/>
              </a:solidFill>
              <a:prstDash val="solid"/>
              <a:round/>
              <a:headEnd len="med" w="med" type="none"/>
              <a:tailEnd len="med" w="med" type="none"/>
            </a:ln>
          </p:spPr>
        </p:cxnSp>
        <p:cxnSp>
          <p:nvCxnSpPr>
            <p:cNvPr id="201" name="Google Shape;201;p18"/>
            <p:cNvCxnSpPr/>
            <p:nvPr/>
          </p:nvCxnSpPr>
          <p:spPr>
            <a:xfrm flipH="1">
              <a:off x="1055475" y="2528825"/>
              <a:ext cx="552300" cy="2400"/>
            </a:xfrm>
            <a:prstGeom prst="straightConnector1">
              <a:avLst/>
            </a:prstGeom>
            <a:noFill/>
            <a:ln cap="flat" cmpd="sng" w="38100">
              <a:solidFill>
                <a:srgbClr val="0B5394"/>
              </a:solidFill>
              <a:prstDash val="solid"/>
              <a:round/>
              <a:headEnd len="med" w="med" type="none"/>
              <a:tailEnd len="med" w="med" type="none"/>
            </a:ln>
          </p:spPr>
        </p:cxnSp>
      </p:grpSp>
      <p:sp>
        <p:nvSpPr>
          <p:cNvPr id="202" name="Google Shape;202;p18"/>
          <p:cNvSpPr txBox="1"/>
          <p:nvPr/>
        </p:nvSpPr>
        <p:spPr>
          <a:xfrm>
            <a:off x="10854600" y="4471400"/>
            <a:ext cx="576000" cy="426300"/>
          </a:xfrm>
          <a:prstGeom prst="rect">
            <a:avLst/>
          </a:prstGeom>
          <a:noFill/>
          <a:ln>
            <a:noFill/>
          </a:ln>
        </p:spPr>
        <p:txBody>
          <a:bodyPr anchorCtr="0" anchor="t" bIns="45700" lIns="91425" spcFirstLastPara="1" rIns="91425" wrap="square" tIns="45700">
            <a:noAutofit/>
          </a:bodyPr>
          <a:lstStyle/>
          <a:p>
            <a:pPr indent="-320040" lvl="0" marL="320040" rtl="0" algn="ctr">
              <a:spcBef>
                <a:spcPts val="0"/>
              </a:spcBef>
              <a:spcAft>
                <a:spcPts val="0"/>
              </a:spcAft>
              <a:buNone/>
            </a:pPr>
            <a:r>
              <a:rPr lang="en-US" sz="2400">
                <a:solidFill>
                  <a:srgbClr val="CC0000"/>
                </a:solidFill>
                <a:latin typeface="Twentieth Century"/>
                <a:ea typeface="Twentieth Century"/>
                <a:cs typeface="Twentieth Century"/>
                <a:sym typeface="Twentieth Century"/>
              </a:rPr>
              <a:t>0</a:t>
            </a:r>
            <a:endParaRPr sz="2400">
              <a:solidFill>
                <a:srgbClr val="CC0000"/>
              </a:solidFill>
              <a:latin typeface="Twentieth Century"/>
              <a:ea typeface="Twentieth Century"/>
              <a:cs typeface="Twentieth Century"/>
              <a:sym typeface="Twentieth Century"/>
            </a:endParaRPr>
          </a:p>
        </p:txBody>
      </p:sp>
      <p:sp>
        <p:nvSpPr>
          <p:cNvPr id="203" name="Google Shape;203;p18"/>
          <p:cNvSpPr txBox="1"/>
          <p:nvPr/>
        </p:nvSpPr>
        <p:spPr>
          <a:xfrm>
            <a:off x="10283275" y="4471400"/>
            <a:ext cx="497400" cy="4263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None/>
            </a:pPr>
            <a:r>
              <a:rPr lang="en-US" sz="2400">
                <a:solidFill>
                  <a:srgbClr val="38761D"/>
                </a:solidFill>
                <a:latin typeface="Twentieth Century"/>
                <a:ea typeface="Twentieth Century"/>
                <a:cs typeface="Twentieth Century"/>
                <a:sym typeface="Twentieth Century"/>
              </a:rPr>
              <a:t> 1</a:t>
            </a:r>
            <a:endParaRPr sz="2400">
              <a:solidFill>
                <a:srgbClr val="38761D"/>
              </a:solidFill>
              <a:latin typeface="Twentieth Century"/>
              <a:ea typeface="Twentieth Century"/>
              <a:cs typeface="Twentieth Century"/>
              <a:sym typeface="Twentieth Century"/>
            </a:endParaRPr>
          </a:p>
        </p:txBody>
      </p:sp>
      <p:cxnSp>
        <p:nvCxnSpPr>
          <p:cNvPr id="204" name="Google Shape;204;p18"/>
          <p:cNvCxnSpPr/>
          <p:nvPr/>
        </p:nvCxnSpPr>
        <p:spPr>
          <a:xfrm rot="10800000">
            <a:off x="7720975" y="2948038"/>
            <a:ext cx="2997600" cy="2691300"/>
          </a:xfrm>
          <a:prstGeom prst="straightConnector1">
            <a:avLst/>
          </a:prstGeom>
          <a:noFill/>
          <a:ln cap="flat" cmpd="sng" w="38100">
            <a:solidFill>
              <a:srgbClr val="38761D"/>
            </a:solidFill>
            <a:prstDash val="solid"/>
            <a:round/>
            <a:headEnd len="med" w="med" type="none"/>
            <a:tailEnd len="med" w="med" type="triangle"/>
          </a:ln>
        </p:spPr>
      </p:cxnSp>
      <p:sp>
        <p:nvSpPr>
          <p:cNvPr id="205" name="Google Shape;205;p18"/>
          <p:cNvSpPr txBox="1"/>
          <p:nvPr>
            <p:ph type="title"/>
          </p:nvPr>
        </p:nvSpPr>
        <p:spPr>
          <a:xfrm>
            <a:off x="8409625" y="5944350"/>
            <a:ext cx="1620300" cy="552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800">
                <a:solidFill>
                  <a:srgbClr val="38761D"/>
                </a:solidFill>
              </a:rPr>
              <a:t>9</a:t>
            </a:r>
            <a:r>
              <a:rPr lang="en-US" sz="1800">
                <a:solidFill>
                  <a:srgbClr val="38761D"/>
                </a:solidFill>
              </a:rPr>
              <a:t> = 1001</a:t>
            </a:r>
            <a:endParaRPr sz="1800">
              <a:solidFill>
                <a:srgbClr val="38761D"/>
              </a:solidFill>
            </a:endParaRPr>
          </a:p>
        </p:txBody>
      </p:sp>
      <p:sp>
        <p:nvSpPr>
          <p:cNvPr id="206" name="Google Shape;206;p18"/>
          <p:cNvSpPr txBox="1"/>
          <p:nvPr>
            <p:ph type="title"/>
          </p:nvPr>
        </p:nvSpPr>
        <p:spPr>
          <a:xfrm>
            <a:off x="6957325" y="1554400"/>
            <a:ext cx="4524900" cy="5529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90000"/>
              </a:lnSpc>
              <a:spcBef>
                <a:spcPts val="0"/>
              </a:spcBef>
              <a:spcAft>
                <a:spcPts val="0"/>
              </a:spcAft>
              <a:buSzPts val="1800"/>
              <a:buChar char="●"/>
            </a:pPr>
            <a:r>
              <a:rPr lang="en-US" sz="1800"/>
              <a:t>Pasar</a:t>
            </a:r>
            <a:r>
              <a:rPr lang="en-US" sz="1800"/>
              <a:t> el número </a:t>
            </a:r>
            <a:r>
              <a:rPr b="1" lang="en-US" sz="1800"/>
              <a:t>9</a:t>
            </a:r>
            <a:r>
              <a:rPr lang="en-US" sz="1800"/>
              <a:t> a binario</a:t>
            </a:r>
            <a:endParaRPr sz="1800"/>
          </a:p>
        </p:txBody>
      </p:sp>
      <p:sp>
        <p:nvSpPr>
          <p:cNvPr id="207" name="Google Shape;207;p18"/>
          <p:cNvSpPr txBox="1"/>
          <p:nvPr>
            <p:ph type="title"/>
          </p:nvPr>
        </p:nvSpPr>
        <p:spPr>
          <a:xfrm>
            <a:off x="3132300" y="337975"/>
            <a:ext cx="59274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Binario sin signo (BSS)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7" name="Shape 797"/>
        <p:cNvGrpSpPr/>
        <p:nvPr/>
      </p:nvGrpSpPr>
      <p:grpSpPr>
        <a:xfrm>
          <a:off x="0" y="0"/>
          <a:ext cx="0" cy="0"/>
          <a:chOff x="0" y="0"/>
          <a:chExt cx="0" cy="0"/>
        </a:xfrm>
      </p:grpSpPr>
      <p:sp>
        <p:nvSpPr>
          <p:cNvPr id="798" name="Google Shape;798;p54"/>
          <p:cNvSpPr txBox="1"/>
          <p:nvPr>
            <p:ph type="title"/>
          </p:nvPr>
        </p:nvSpPr>
        <p:spPr>
          <a:xfrm>
            <a:off x="4021347" y="344881"/>
            <a:ext cx="4149305" cy="8598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0" i="0" lang="en-US" sz="3959" u="none" cap="none" strike="noStrike">
                <a:solidFill>
                  <a:schemeClr val="dk1"/>
                </a:solidFill>
                <a:latin typeface="Arial"/>
                <a:ea typeface="Arial"/>
                <a:cs typeface="Arial"/>
                <a:sym typeface="Arial"/>
              </a:rPr>
              <a:t>Chart Analysis</a:t>
            </a:r>
            <a:endParaRPr/>
          </a:p>
        </p:txBody>
      </p:sp>
      <p:sp>
        <p:nvSpPr>
          <p:cNvPr id="799" name="Google Shape;799;p54"/>
          <p:cNvSpPr txBox="1"/>
          <p:nvPr/>
        </p:nvSpPr>
        <p:spPr>
          <a:xfrm>
            <a:off x="4021347" y="1050818"/>
            <a:ext cx="414930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Libre Baskerville"/>
                <a:ea typeface="Libre Baskerville"/>
                <a:cs typeface="Libre Baskerville"/>
                <a:sym typeface="Libre Baskerville"/>
              </a:rPr>
              <a:t>Your Business Template</a:t>
            </a:r>
            <a:endParaRPr/>
          </a:p>
        </p:txBody>
      </p:sp>
      <p:cxnSp>
        <p:nvCxnSpPr>
          <p:cNvPr id="800" name="Google Shape;800;p54"/>
          <p:cNvCxnSpPr/>
          <p:nvPr/>
        </p:nvCxnSpPr>
        <p:spPr>
          <a:xfrm>
            <a:off x="4274760" y="1423744"/>
            <a:ext cx="0" cy="4495305"/>
          </a:xfrm>
          <a:prstGeom prst="straightConnector1">
            <a:avLst/>
          </a:prstGeom>
          <a:noFill/>
          <a:ln cap="flat" cmpd="sng" w="19050">
            <a:solidFill>
              <a:srgbClr val="8296B0"/>
            </a:solidFill>
            <a:prstDash val="dash"/>
            <a:miter lim="800000"/>
            <a:headEnd len="sm" w="sm" type="none"/>
            <a:tailEnd len="sm" w="sm" type="none"/>
          </a:ln>
        </p:spPr>
      </p:cxnSp>
      <p:sp>
        <p:nvSpPr>
          <p:cNvPr id="801" name="Google Shape;801;p54"/>
          <p:cNvSpPr/>
          <p:nvPr/>
        </p:nvSpPr>
        <p:spPr>
          <a:xfrm>
            <a:off x="1928435" y="2389559"/>
            <a:ext cx="4695825" cy="35242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02" name="Google Shape;802;p54"/>
          <p:cNvSpPr/>
          <p:nvPr/>
        </p:nvSpPr>
        <p:spPr>
          <a:xfrm>
            <a:off x="1928435" y="2439566"/>
            <a:ext cx="3634553" cy="252413"/>
          </a:xfrm>
          <a:prstGeom prst="rect">
            <a:avLst/>
          </a:prstGeom>
          <a:solidFill>
            <a:srgbClr val="DF53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03" name="Google Shape;803;p54"/>
          <p:cNvSpPr/>
          <p:nvPr/>
        </p:nvSpPr>
        <p:spPr>
          <a:xfrm rot="-8100000">
            <a:off x="5539997" y="2274471"/>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04" name="Google Shape;804;p54"/>
          <p:cNvSpPr txBox="1"/>
          <p:nvPr/>
        </p:nvSpPr>
        <p:spPr>
          <a:xfrm>
            <a:off x="5541796" y="2411884"/>
            <a:ext cx="579006"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86%</a:t>
            </a:r>
            <a:endParaRPr sz="1600">
              <a:solidFill>
                <a:schemeClr val="lt1"/>
              </a:solidFill>
              <a:latin typeface="Libre Baskerville"/>
              <a:ea typeface="Libre Baskerville"/>
              <a:cs typeface="Libre Baskerville"/>
              <a:sym typeface="Libre Baskerville"/>
            </a:endParaRPr>
          </a:p>
        </p:txBody>
      </p:sp>
      <p:sp>
        <p:nvSpPr>
          <p:cNvPr id="805" name="Google Shape;805;p54"/>
          <p:cNvSpPr/>
          <p:nvPr/>
        </p:nvSpPr>
        <p:spPr>
          <a:xfrm>
            <a:off x="1928435" y="3110098"/>
            <a:ext cx="4695825" cy="35242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06" name="Google Shape;806;p54"/>
          <p:cNvSpPr/>
          <p:nvPr/>
        </p:nvSpPr>
        <p:spPr>
          <a:xfrm>
            <a:off x="1928435" y="3160105"/>
            <a:ext cx="3124965" cy="25241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07" name="Google Shape;807;p54"/>
          <p:cNvSpPr/>
          <p:nvPr/>
        </p:nvSpPr>
        <p:spPr>
          <a:xfrm rot="-8100000">
            <a:off x="5030409" y="2995010"/>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08" name="Google Shape;808;p54"/>
          <p:cNvSpPr txBox="1"/>
          <p:nvPr/>
        </p:nvSpPr>
        <p:spPr>
          <a:xfrm>
            <a:off x="5045833" y="3132423"/>
            <a:ext cx="551754"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72%</a:t>
            </a:r>
            <a:endParaRPr sz="1600">
              <a:solidFill>
                <a:schemeClr val="lt1"/>
              </a:solidFill>
              <a:latin typeface="Libre Baskerville"/>
              <a:ea typeface="Libre Baskerville"/>
              <a:cs typeface="Libre Baskerville"/>
              <a:sym typeface="Libre Baskerville"/>
            </a:endParaRPr>
          </a:p>
        </p:txBody>
      </p:sp>
      <p:sp>
        <p:nvSpPr>
          <p:cNvPr id="809" name="Google Shape;809;p54"/>
          <p:cNvSpPr/>
          <p:nvPr/>
        </p:nvSpPr>
        <p:spPr>
          <a:xfrm>
            <a:off x="1928435" y="3830638"/>
            <a:ext cx="4695825" cy="35242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0" name="Google Shape;810;p54"/>
          <p:cNvSpPr/>
          <p:nvPr/>
        </p:nvSpPr>
        <p:spPr>
          <a:xfrm>
            <a:off x="1928435" y="3880644"/>
            <a:ext cx="3280589" cy="252413"/>
          </a:xfrm>
          <a:prstGeom prst="rect">
            <a:avLst/>
          </a:prstGeom>
          <a:solidFill>
            <a:srgbClr val="D5DB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1" name="Google Shape;811;p54"/>
          <p:cNvSpPr/>
          <p:nvPr/>
        </p:nvSpPr>
        <p:spPr>
          <a:xfrm rot="-8100000">
            <a:off x="5145249" y="3715549"/>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2" name="Google Shape;812;p54"/>
          <p:cNvSpPr txBox="1"/>
          <p:nvPr/>
        </p:nvSpPr>
        <p:spPr>
          <a:xfrm>
            <a:off x="5161475" y="3852962"/>
            <a:ext cx="550151"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78%</a:t>
            </a:r>
            <a:endParaRPr sz="1600">
              <a:solidFill>
                <a:schemeClr val="lt1"/>
              </a:solidFill>
              <a:latin typeface="Libre Baskerville"/>
              <a:ea typeface="Libre Baskerville"/>
              <a:cs typeface="Libre Baskerville"/>
              <a:sym typeface="Libre Baskerville"/>
            </a:endParaRPr>
          </a:p>
        </p:txBody>
      </p:sp>
      <p:sp>
        <p:nvSpPr>
          <p:cNvPr id="813" name="Google Shape;813;p54"/>
          <p:cNvSpPr/>
          <p:nvPr/>
        </p:nvSpPr>
        <p:spPr>
          <a:xfrm>
            <a:off x="1928435" y="4551177"/>
            <a:ext cx="4695825" cy="35242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4" name="Google Shape;814;p54"/>
          <p:cNvSpPr/>
          <p:nvPr/>
        </p:nvSpPr>
        <p:spPr>
          <a:xfrm>
            <a:off x="1928435" y="4601184"/>
            <a:ext cx="3943069" cy="252413"/>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5" name="Google Shape;815;p54"/>
          <p:cNvSpPr/>
          <p:nvPr/>
        </p:nvSpPr>
        <p:spPr>
          <a:xfrm rot="-8100000">
            <a:off x="5848514" y="4436089"/>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6" name="Google Shape;816;p54"/>
          <p:cNvSpPr txBox="1"/>
          <p:nvPr/>
        </p:nvSpPr>
        <p:spPr>
          <a:xfrm>
            <a:off x="5867145" y="4573502"/>
            <a:ext cx="54534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91%</a:t>
            </a:r>
            <a:endParaRPr sz="1600">
              <a:solidFill>
                <a:schemeClr val="lt1"/>
              </a:solidFill>
              <a:latin typeface="Libre Baskerville"/>
              <a:ea typeface="Libre Baskerville"/>
              <a:cs typeface="Libre Baskerville"/>
              <a:sym typeface="Libre Baskerville"/>
            </a:endParaRPr>
          </a:p>
        </p:txBody>
      </p:sp>
      <p:sp>
        <p:nvSpPr>
          <p:cNvPr id="817" name="Google Shape;817;p54"/>
          <p:cNvSpPr/>
          <p:nvPr/>
        </p:nvSpPr>
        <p:spPr>
          <a:xfrm>
            <a:off x="1928435" y="5271715"/>
            <a:ext cx="4695825" cy="35242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8" name="Google Shape;818;p54"/>
          <p:cNvSpPr/>
          <p:nvPr/>
        </p:nvSpPr>
        <p:spPr>
          <a:xfrm>
            <a:off x="1928435" y="5321722"/>
            <a:ext cx="2804561" cy="252413"/>
          </a:xfrm>
          <a:prstGeom prst="rect">
            <a:avLst/>
          </a:prstGeom>
          <a:solidFill>
            <a:srgbClr val="DF53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19" name="Google Shape;819;p54"/>
          <p:cNvSpPr/>
          <p:nvPr/>
        </p:nvSpPr>
        <p:spPr>
          <a:xfrm rot="-8100000">
            <a:off x="4710005" y="5156627"/>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20" name="Google Shape;820;p54"/>
          <p:cNvSpPr txBox="1"/>
          <p:nvPr/>
        </p:nvSpPr>
        <p:spPr>
          <a:xfrm>
            <a:off x="4711003" y="5294040"/>
            <a:ext cx="580608"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63%</a:t>
            </a:r>
            <a:endParaRPr sz="1600">
              <a:solidFill>
                <a:schemeClr val="lt1"/>
              </a:solidFill>
              <a:latin typeface="Libre Baskerville"/>
              <a:ea typeface="Libre Baskerville"/>
              <a:cs typeface="Libre Baskerville"/>
              <a:sym typeface="Libre Baskerville"/>
            </a:endParaRPr>
          </a:p>
        </p:txBody>
      </p:sp>
      <p:sp>
        <p:nvSpPr>
          <p:cNvPr id="821" name="Google Shape;821;p54"/>
          <p:cNvSpPr/>
          <p:nvPr/>
        </p:nvSpPr>
        <p:spPr>
          <a:xfrm>
            <a:off x="1928435" y="1669020"/>
            <a:ext cx="4695825" cy="35242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22" name="Google Shape;822;p54"/>
          <p:cNvSpPr/>
          <p:nvPr/>
        </p:nvSpPr>
        <p:spPr>
          <a:xfrm>
            <a:off x="1928435" y="1719026"/>
            <a:ext cx="2724150" cy="252413"/>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23" name="Google Shape;823;p54"/>
          <p:cNvSpPr/>
          <p:nvPr/>
        </p:nvSpPr>
        <p:spPr>
          <a:xfrm rot="-8100000">
            <a:off x="4652585" y="1553931"/>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24" name="Google Shape;824;p54"/>
          <p:cNvSpPr txBox="1"/>
          <p:nvPr/>
        </p:nvSpPr>
        <p:spPr>
          <a:xfrm>
            <a:off x="4671216" y="1691344"/>
            <a:ext cx="54534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61%</a:t>
            </a:r>
            <a:endParaRPr sz="1600">
              <a:solidFill>
                <a:schemeClr val="lt1"/>
              </a:solidFill>
              <a:latin typeface="Libre Baskerville"/>
              <a:ea typeface="Libre Baskerville"/>
              <a:cs typeface="Libre Baskerville"/>
              <a:sym typeface="Libre Baskerville"/>
            </a:endParaRPr>
          </a:p>
        </p:txBody>
      </p:sp>
      <p:sp>
        <p:nvSpPr>
          <p:cNvPr id="825" name="Google Shape;825;p54"/>
          <p:cNvSpPr txBox="1"/>
          <p:nvPr/>
        </p:nvSpPr>
        <p:spPr>
          <a:xfrm>
            <a:off x="475344" y="1675956"/>
            <a:ext cx="1379678" cy="33855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dk1"/>
                </a:solidFill>
                <a:latin typeface="Libre Baskerville"/>
                <a:ea typeface="Libre Baskerville"/>
                <a:cs typeface="Libre Baskerville"/>
                <a:sym typeface="Libre Baskerville"/>
              </a:rPr>
              <a:t>New York</a:t>
            </a:r>
            <a:endParaRPr sz="1600">
              <a:solidFill>
                <a:schemeClr val="dk1"/>
              </a:solidFill>
              <a:latin typeface="Libre Baskerville"/>
              <a:ea typeface="Libre Baskerville"/>
              <a:cs typeface="Libre Baskerville"/>
              <a:sym typeface="Libre Baskerville"/>
            </a:endParaRPr>
          </a:p>
        </p:txBody>
      </p:sp>
      <p:sp>
        <p:nvSpPr>
          <p:cNvPr id="826" name="Google Shape;826;p54"/>
          <p:cNvSpPr txBox="1"/>
          <p:nvPr/>
        </p:nvSpPr>
        <p:spPr>
          <a:xfrm>
            <a:off x="475344" y="4544745"/>
            <a:ext cx="1379678" cy="33855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dk1"/>
                </a:solidFill>
                <a:latin typeface="Libre Baskerville"/>
                <a:ea typeface="Libre Baskerville"/>
                <a:cs typeface="Libre Baskerville"/>
                <a:sym typeface="Libre Baskerville"/>
              </a:rPr>
              <a:t>Moscow</a:t>
            </a:r>
            <a:endParaRPr sz="1600">
              <a:solidFill>
                <a:schemeClr val="dk1"/>
              </a:solidFill>
              <a:latin typeface="Libre Baskerville"/>
              <a:ea typeface="Libre Baskerville"/>
              <a:cs typeface="Libre Baskerville"/>
              <a:sym typeface="Libre Baskerville"/>
            </a:endParaRPr>
          </a:p>
        </p:txBody>
      </p:sp>
      <p:sp>
        <p:nvSpPr>
          <p:cNvPr id="827" name="Google Shape;827;p54"/>
          <p:cNvSpPr txBox="1"/>
          <p:nvPr/>
        </p:nvSpPr>
        <p:spPr>
          <a:xfrm>
            <a:off x="475344" y="2393153"/>
            <a:ext cx="1379678" cy="33855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dk1"/>
                </a:solidFill>
                <a:latin typeface="Libre Baskerville"/>
                <a:ea typeface="Libre Baskerville"/>
                <a:cs typeface="Libre Baskerville"/>
                <a:sym typeface="Libre Baskerville"/>
              </a:rPr>
              <a:t>London</a:t>
            </a:r>
            <a:endParaRPr sz="1600">
              <a:solidFill>
                <a:schemeClr val="dk1"/>
              </a:solidFill>
              <a:latin typeface="Libre Baskerville"/>
              <a:ea typeface="Libre Baskerville"/>
              <a:cs typeface="Libre Baskerville"/>
              <a:sym typeface="Libre Baskerville"/>
            </a:endParaRPr>
          </a:p>
        </p:txBody>
      </p:sp>
      <p:sp>
        <p:nvSpPr>
          <p:cNvPr id="828" name="Google Shape;828;p54"/>
          <p:cNvSpPr txBox="1"/>
          <p:nvPr/>
        </p:nvSpPr>
        <p:spPr>
          <a:xfrm>
            <a:off x="475344" y="3110350"/>
            <a:ext cx="1379678" cy="33855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dk1"/>
                </a:solidFill>
                <a:latin typeface="Libre Baskerville"/>
                <a:ea typeface="Libre Baskerville"/>
                <a:cs typeface="Libre Baskerville"/>
                <a:sym typeface="Libre Baskerville"/>
              </a:rPr>
              <a:t>Tokyo</a:t>
            </a:r>
            <a:endParaRPr sz="1600">
              <a:solidFill>
                <a:schemeClr val="dk1"/>
              </a:solidFill>
              <a:latin typeface="Libre Baskerville"/>
              <a:ea typeface="Libre Baskerville"/>
              <a:cs typeface="Libre Baskerville"/>
              <a:sym typeface="Libre Baskerville"/>
            </a:endParaRPr>
          </a:p>
        </p:txBody>
      </p:sp>
      <p:sp>
        <p:nvSpPr>
          <p:cNvPr id="829" name="Google Shape;829;p54"/>
          <p:cNvSpPr txBox="1"/>
          <p:nvPr/>
        </p:nvSpPr>
        <p:spPr>
          <a:xfrm>
            <a:off x="475344" y="3827548"/>
            <a:ext cx="1379678" cy="33855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dk1"/>
                </a:solidFill>
                <a:latin typeface="Libre Baskerville"/>
                <a:ea typeface="Libre Baskerville"/>
                <a:cs typeface="Libre Baskerville"/>
                <a:sym typeface="Libre Baskerville"/>
              </a:rPr>
              <a:t>Paris</a:t>
            </a:r>
            <a:endParaRPr sz="1600">
              <a:solidFill>
                <a:schemeClr val="dk1"/>
              </a:solidFill>
              <a:latin typeface="Libre Baskerville"/>
              <a:ea typeface="Libre Baskerville"/>
              <a:cs typeface="Libre Baskerville"/>
              <a:sym typeface="Libre Baskerville"/>
            </a:endParaRPr>
          </a:p>
        </p:txBody>
      </p:sp>
      <p:sp>
        <p:nvSpPr>
          <p:cNvPr id="830" name="Google Shape;830;p54"/>
          <p:cNvSpPr txBox="1"/>
          <p:nvPr/>
        </p:nvSpPr>
        <p:spPr>
          <a:xfrm>
            <a:off x="475344" y="5261942"/>
            <a:ext cx="1379678" cy="33855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dk1"/>
                </a:solidFill>
                <a:latin typeface="Libre Baskerville"/>
                <a:ea typeface="Libre Baskerville"/>
                <a:cs typeface="Libre Baskerville"/>
                <a:sym typeface="Libre Baskerville"/>
              </a:rPr>
              <a:t>Rome</a:t>
            </a:r>
            <a:endParaRPr sz="1600">
              <a:solidFill>
                <a:schemeClr val="dk1"/>
              </a:solidFill>
              <a:latin typeface="Libre Baskerville"/>
              <a:ea typeface="Libre Baskerville"/>
              <a:cs typeface="Libre Baskerville"/>
              <a:sym typeface="Libre Baskerville"/>
            </a:endParaRPr>
          </a:p>
        </p:txBody>
      </p:sp>
      <p:cxnSp>
        <p:nvCxnSpPr>
          <p:cNvPr id="831" name="Google Shape;831;p54"/>
          <p:cNvCxnSpPr/>
          <p:nvPr/>
        </p:nvCxnSpPr>
        <p:spPr>
          <a:xfrm>
            <a:off x="6621085" y="1423744"/>
            <a:ext cx="0" cy="4495305"/>
          </a:xfrm>
          <a:prstGeom prst="straightConnector1">
            <a:avLst/>
          </a:prstGeom>
          <a:noFill/>
          <a:ln cap="flat" cmpd="sng" w="19050">
            <a:solidFill>
              <a:srgbClr val="8296B0"/>
            </a:solidFill>
            <a:prstDash val="dash"/>
            <a:miter lim="800000"/>
            <a:headEnd len="sm" w="sm" type="none"/>
            <a:tailEnd len="sm" w="sm" type="none"/>
          </a:ln>
        </p:spPr>
      </p:cxnSp>
      <p:sp>
        <p:nvSpPr>
          <p:cNvPr id="832" name="Google Shape;832;p54"/>
          <p:cNvSpPr txBox="1"/>
          <p:nvPr/>
        </p:nvSpPr>
        <p:spPr>
          <a:xfrm>
            <a:off x="1763165" y="5948607"/>
            <a:ext cx="33054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Libre Baskerville"/>
                <a:ea typeface="Libre Baskerville"/>
                <a:cs typeface="Libre Baskerville"/>
                <a:sym typeface="Libre Baskerville"/>
              </a:rPr>
              <a:t>0</a:t>
            </a:r>
            <a:endParaRPr sz="1600">
              <a:solidFill>
                <a:schemeClr val="dk1"/>
              </a:solidFill>
              <a:latin typeface="Libre Baskerville"/>
              <a:ea typeface="Libre Baskerville"/>
              <a:cs typeface="Libre Baskerville"/>
              <a:sym typeface="Libre Baskerville"/>
            </a:endParaRPr>
          </a:p>
        </p:txBody>
      </p:sp>
      <p:sp>
        <p:nvSpPr>
          <p:cNvPr id="833" name="Google Shape;833;p54"/>
          <p:cNvSpPr txBox="1"/>
          <p:nvPr/>
        </p:nvSpPr>
        <p:spPr>
          <a:xfrm>
            <a:off x="4050981" y="5952206"/>
            <a:ext cx="447558"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Libre Baskerville"/>
                <a:ea typeface="Libre Baskerville"/>
                <a:cs typeface="Libre Baskerville"/>
                <a:sym typeface="Libre Baskerville"/>
              </a:rPr>
              <a:t>50</a:t>
            </a:r>
            <a:endParaRPr sz="1600">
              <a:solidFill>
                <a:schemeClr val="dk1"/>
              </a:solidFill>
              <a:latin typeface="Libre Baskerville"/>
              <a:ea typeface="Libre Baskerville"/>
              <a:cs typeface="Libre Baskerville"/>
              <a:sym typeface="Libre Baskerville"/>
            </a:endParaRPr>
          </a:p>
        </p:txBody>
      </p:sp>
      <p:sp>
        <p:nvSpPr>
          <p:cNvPr id="834" name="Google Shape;834;p54"/>
          <p:cNvSpPr txBox="1"/>
          <p:nvPr/>
        </p:nvSpPr>
        <p:spPr>
          <a:xfrm>
            <a:off x="6337194" y="5955203"/>
            <a:ext cx="567784"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Libre Baskerville"/>
                <a:ea typeface="Libre Baskerville"/>
                <a:cs typeface="Libre Baskerville"/>
                <a:sym typeface="Libre Baskerville"/>
              </a:rPr>
              <a:t>100</a:t>
            </a:r>
            <a:endParaRPr sz="1600">
              <a:solidFill>
                <a:schemeClr val="dk1"/>
              </a:solidFill>
              <a:latin typeface="Libre Baskerville"/>
              <a:ea typeface="Libre Baskerville"/>
              <a:cs typeface="Libre Baskerville"/>
              <a:sym typeface="Libre Baskerville"/>
            </a:endParaRPr>
          </a:p>
        </p:txBody>
      </p:sp>
      <p:sp>
        <p:nvSpPr>
          <p:cNvPr id="835" name="Google Shape;835;p54"/>
          <p:cNvSpPr txBox="1"/>
          <p:nvPr/>
        </p:nvSpPr>
        <p:spPr>
          <a:xfrm>
            <a:off x="6987212" y="2630986"/>
            <a:ext cx="4420033" cy="1080557"/>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Has et quodsi discere appareat, elaboraret definitionem concludaturque id mel. Nec amet urbanitas eu, pri at semper detracto signiferumque. Has et quodsi discere appareat, elaboraret definitionem concludaturque id mel. Nec amet urbanitas eu, pri at semper detracto signiferumque.</a:t>
            </a:r>
            <a:endParaRPr sz="900">
              <a:solidFill>
                <a:srgbClr val="3F3F3F"/>
              </a:solidFill>
              <a:latin typeface="Libre Baskerville"/>
              <a:ea typeface="Libre Baskerville"/>
              <a:cs typeface="Libre Baskerville"/>
              <a:sym typeface="Libre Baskerville"/>
            </a:endParaRPr>
          </a:p>
          <a:p>
            <a:pPr indent="0" lvl="0" marL="0" marR="0" rtl="0" algn="l">
              <a:lnSpc>
                <a:spcPct val="130000"/>
              </a:lnSpc>
              <a:spcBef>
                <a:spcPts val="1200"/>
              </a:spcBef>
              <a:spcAft>
                <a:spcPts val="0"/>
              </a:spcAft>
              <a:buClr>
                <a:schemeClr val="dk2"/>
              </a:buClr>
              <a:buSzPts val="900"/>
              <a:buFont typeface="Libre Baskerville"/>
              <a:buNone/>
            </a:pPr>
            <a:r>
              <a:t/>
            </a:r>
            <a:endParaRPr sz="900">
              <a:solidFill>
                <a:srgbClr val="3F3F3F"/>
              </a:solidFill>
              <a:latin typeface="Libre Baskerville"/>
              <a:ea typeface="Libre Baskerville"/>
              <a:cs typeface="Libre Baskerville"/>
              <a:sym typeface="Libre Baskerville"/>
            </a:endParaRPr>
          </a:p>
        </p:txBody>
      </p:sp>
      <p:sp>
        <p:nvSpPr>
          <p:cNvPr id="836" name="Google Shape;836;p54"/>
          <p:cNvSpPr txBox="1"/>
          <p:nvPr/>
        </p:nvSpPr>
        <p:spPr>
          <a:xfrm>
            <a:off x="6987212" y="1913383"/>
            <a:ext cx="4420033" cy="498021"/>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6 main cities</a:t>
            </a:r>
            <a:endParaRPr i="1" sz="2133">
              <a:solidFill>
                <a:schemeClr val="dk1"/>
              </a:solidFill>
              <a:latin typeface="Libre Baskerville"/>
              <a:ea typeface="Libre Baskerville"/>
              <a:cs typeface="Libre Baskerville"/>
              <a:sym typeface="Libre Baskerville"/>
            </a:endParaRPr>
          </a:p>
        </p:txBody>
      </p:sp>
      <p:sp>
        <p:nvSpPr>
          <p:cNvPr id="837" name="Google Shape;837;p54"/>
          <p:cNvSpPr txBox="1"/>
          <p:nvPr/>
        </p:nvSpPr>
        <p:spPr>
          <a:xfrm>
            <a:off x="6987212" y="4543594"/>
            <a:ext cx="4420033" cy="1080557"/>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Sed at agam dignissim disputationi, nec erroribus maiestatis disputando id. Vel tale probo disputationi in. Mea aliquando elaboraret reprehendunt in. Has et quodsi discere appareat, elaboraret definitionem concludaturque id mel. Nec amet urbanitas eu, pri at semper detracto signiferumque.</a:t>
            </a:r>
            <a:endParaRPr sz="900">
              <a:solidFill>
                <a:srgbClr val="3F3F3F"/>
              </a:solidFill>
              <a:latin typeface="Libre Baskerville"/>
              <a:ea typeface="Libre Baskerville"/>
              <a:cs typeface="Libre Baskerville"/>
              <a:sym typeface="Libre Baskerville"/>
            </a:endParaRPr>
          </a:p>
          <a:p>
            <a:pPr indent="0" lvl="0" marL="0" marR="0" rtl="0" algn="l">
              <a:lnSpc>
                <a:spcPct val="130000"/>
              </a:lnSpc>
              <a:spcBef>
                <a:spcPts val="1200"/>
              </a:spcBef>
              <a:spcAft>
                <a:spcPts val="0"/>
              </a:spcAft>
              <a:buClr>
                <a:schemeClr val="dk2"/>
              </a:buClr>
              <a:buSzPts val="900"/>
              <a:buFont typeface="Libre Baskerville"/>
              <a:buNone/>
            </a:pPr>
            <a:r>
              <a:t/>
            </a:r>
            <a:endParaRPr sz="900">
              <a:solidFill>
                <a:srgbClr val="3F3F3F"/>
              </a:solidFill>
              <a:latin typeface="Libre Baskerville"/>
              <a:ea typeface="Libre Baskerville"/>
              <a:cs typeface="Libre Baskerville"/>
              <a:sym typeface="Libre Baskerville"/>
            </a:endParaRPr>
          </a:p>
        </p:txBody>
      </p:sp>
      <p:sp>
        <p:nvSpPr>
          <p:cNvPr id="838" name="Google Shape;838;p54"/>
          <p:cNvSpPr txBox="1"/>
          <p:nvPr/>
        </p:nvSpPr>
        <p:spPr>
          <a:xfrm>
            <a:off x="6987212" y="3825990"/>
            <a:ext cx="4420033" cy="498021"/>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Next target </a:t>
            </a:r>
            <a:endParaRPr i="1" sz="2133">
              <a:solidFill>
                <a:schemeClr val="dk1"/>
              </a:solidFill>
              <a:latin typeface="Libre Baskerville"/>
              <a:ea typeface="Libre Baskerville"/>
              <a:cs typeface="Libre Baskerville"/>
              <a:sym typeface="Libre Baskerville"/>
            </a:endParaRPr>
          </a:p>
        </p:txBody>
      </p:sp>
      <p:cxnSp>
        <p:nvCxnSpPr>
          <p:cNvPr id="839" name="Google Shape;839;p54"/>
          <p:cNvCxnSpPr/>
          <p:nvPr/>
        </p:nvCxnSpPr>
        <p:spPr>
          <a:xfrm>
            <a:off x="1928435" y="1423744"/>
            <a:ext cx="0" cy="4495305"/>
          </a:xfrm>
          <a:prstGeom prst="straightConnector1">
            <a:avLst/>
          </a:prstGeom>
          <a:noFill/>
          <a:ln cap="flat" cmpd="sng" w="19050">
            <a:solidFill>
              <a:srgbClr val="8296B0"/>
            </a:solidFill>
            <a:prstDash val="solid"/>
            <a:miter lim="800000"/>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3" name="Shape 843"/>
        <p:cNvGrpSpPr/>
        <p:nvPr/>
      </p:nvGrpSpPr>
      <p:grpSpPr>
        <a:xfrm>
          <a:off x="0" y="0"/>
          <a:ext cx="0" cy="0"/>
          <a:chOff x="0" y="0"/>
          <a:chExt cx="0" cy="0"/>
        </a:xfrm>
      </p:grpSpPr>
      <p:sp>
        <p:nvSpPr>
          <p:cNvPr id="844" name="Google Shape;844;p55"/>
          <p:cNvSpPr txBox="1"/>
          <p:nvPr>
            <p:ph type="title"/>
          </p:nvPr>
        </p:nvSpPr>
        <p:spPr>
          <a:xfrm>
            <a:off x="4021347" y="344881"/>
            <a:ext cx="4149305" cy="8598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0" i="0" lang="en-US" sz="3959" u="none" cap="none" strike="noStrike">
                <a:solidFill>
                  <a:schemeClr val="dk1"/>
                </a:solidFill>
                <a:latin typeface="Arial"/>
                <a:ea typeface="Arial"/>
                <a:cs typeface="Arial"/>
                <a:sym typeface="Arial"/>
              </a:rPr>
              <a:t>Chart Analysis</a:t>
            </a:r>
            <a:endParaRPr/>
          </a:p>
        </p:txBody>
      </p:sp>
      <p:sp>
        <p:nvSpPr>
          <p:cNvPr id="845" name="Google Shape;845;p55"/>
          <p:cNvSpPr txBox="1"/>
          <p:nvPr/>
        </p:nvSpPr>
        <p:spPr>
          <a:xfrm>
            <a:off x="4021347" y="1050818"/>
            <a:ext cx="414930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Libre Baskerville"/>
                <a:ea typeface="Libre Baskerville"/>
                <a:cs typeface="Libre Baskerville"/>
                <a:sym typeface="Libre Baskerville"/>
              </a:rPr>
              <a:t>Your Business Template</a:t>
            </a:r>
            <a:endParaRPr/>
          </a:p>
        </p:txBody>
      </p:sp>
      <p:sp>
        <p:nvSpPr>
          <p:cNvPr id="846" name="Google Shape;846;p55"/>
          <p:cNvSpPr/>
          <p:nvPr/>
        </p:nvSpPr>
        <p:spPr>
          <a:xfrm>
            <a:off x="2166137"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47" name="Google Shape;847;p55"/>
          <p:cNvSpPr/>
          <p:nvPr/>
        </p:nvSpPr>
        <p:spPr>
          <a:xfrm>
            <a:off x="1497964"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48" name="Google Shape;848;p55"/>
          <p:cNvSpPr/>
          <p:nvPr/>
        </p:nvSpPr>
        <p:spPr>
          <a:xfrm>
            <a:off x="851325"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49" name="Google Shape;849;p55"/>
          <p:cNvSpPr/>
          <p:nvPr/>
        </p:nvSpPr>
        <p:spPr>
          <a:xfrm>
            <a:off x="960212" y="3755115"/>
            <a:ext cx="251581" cy="1502147"/>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50" name="Google Shape;850;p55"/>
          <p:cNvSpPr/>
          <p:nvPr/>
        </p:nvSpPr>
        <p:spPr>
          <a:xfrm>
            <a:off x="1617622" y="3392787"/>
            <a:ext cx="251581" cy="1864475"/>
          </a:xfrm>
          <a:prstGeom prst="rect">
            <a:avLst/>
          </a:prstGeom>
          <a:solidFill>
            <a:srgbClr val="DF53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51" name="Google Shape;851;p55"/>
          <p:cNvSpPr/>
          <p:nvPr/>
        </p:nvSpPr>
        <p:spPr>
          <a:xfrm>
            <a:off x="2275032" y="3913633"/>
            <a:ext cx="251581" cy="134362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52" name="Google Shape;852;p55"/>
          <p:cNvSpPr/>
          <p:nvPr/>
        </p:nvSpPr>
        <p:spPr>
          <a:xfrm rot="8100000">
            <a:off x="794700" y="3239689"/>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53" name="Google Shape;853;p55"/>
          <p:cNvSpPr txBox="1"/>
          <p:nvPr/>
        </p:nvSpPr>
        <p:spPr>
          <a:xfrm>
            <a:off x="821349" y="3377099"/>
            <a:ext cx="52931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221</a:t>
            </a:r>
            <a:endParaRPr sz="1600">
              <a:solidFill>
                <a:schemeClr val="lt1"/>
              </a:solidFill>
              <a:latin typeface="Libre Baskerville"/>
              <a:ea typeface="Libre Baskerville"/>
              <a:cs typeface="Libre Baskerville"/>
              <a:sym typeface="Libre Baskerville"/>
            </a:endParaRPr>
          </a:p>
        </p:txBody>
      </p:sp>
      <p:sp>
        <p:nvSpPr>
          <p:cNvPr id="854" name="Google Shape;854;p55"/>
          <p:cNvSpPr/>
          <p:nvPr/>
        </p:nvSpPr>
        <p:spPr>
          <a:xfrm rot="8100000">
            <a:off x="1452109" y="2810185"/>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55" name="Google Shape;855;p55"/>
          <p:cNvSpPr txBox="1"/>
          <p:nvPr/>
        </p:nvSpPr>
        <p:spPr>
          <a:xfrm>
            <a:off x="1451510" y="2947595"/>
            <a:ext cx="583814"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330</a:t>
            </a:r>
            <a:endParaRPr sz="1600">
              <a:solidFill>
                <a:schemeClr val="lt1"/>
              </a:solidFill>
              <a:latin typeface="Libre Baskerville"/>
              <a:ea typeface="Libre Baskerville"/>
              <a:cs typeface="Libre Baskerville"/>
              <a:sym typeface="Libre Baskerville"/>
            </a:endParaRPr>
          </a:p>
        </p:txBody>
      </p:sp>
      <p:sp>
        <p:nvSpPr>
          <p:cNvPr id="856" name="Google Shape;856;p55"/>
          <p:cNvSpPr/>
          <p:nvPr/>
        </p:nvSpPr>
        <p:spPr>
          <a:xfrm rot="8100000">
            <a:off x="2109520" y="3360350"/>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57" name="Google Shape;857;p55"/>
          <p:cNvSpPr txBox="1"/>
          <p:nvPr/>
        </p:nvSpPr>
        <p:spPr>
          <a:xfrm>
            <a:off x="2126552" y="3497760"/>
            <a:ext cx="548548"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201</a:t>
            </a:r>
            <a:endParaRPr sz="1600">
              <a:solidFill>
                <a:schemeClr val="lt1"/>
              </a:solidFill>
              <a:latin typeface="Libre Baskerville"/>
              <a:ea typeface="Libre Baskerville"/>
              <a:cs typeface="Libre Baskerville"/>
              <a:sym typeface="Libre Baskerville"/>
            </a:endParaRPr>
          </a:p>
        </p:txBody>
      </p:sp>
      <p:cxnSp>
        <p:nvCxnSpPr>
          <p:cNvPr id="858" name="Google Shape;858;p55"/>
          <p:cNvCxnSpPr/>
          <p:nvPr/>
        </p:nvCxnSpPr>
        <p:spPr>
          <a:xfrm>
            <a:off x="530779" y="5257262"/>
            <a:ext cx="2405259" cy="0"/>
          </a:xfrm>
          <a:prstGeom prst="straightConnector1">
            <a:avLst/>
          </a:prstGeom>
          <a:noFill/>
          <a:ln cap="flat" cmpd="sng" w="19050">
            <a:solidFill>
              <a:srgbClr val="8296B0"/>
            </a:solidFill>
            <a:prstDash val="solid"/>
            <a:miter lim="800000"/>
            <a:headEnd len="sm" w="sm" type="none"/>
            <a:tailEnd len="sm" w="sm" type="none"/>
          </a:ln>
        </p:spPr>
      </p:cxnSp>
      <p:sp>
        <p:nvSpPr>
          <p:cNvPr id="859" name="Google Shape;859;p55"/>
          <p:cNvSpPr txBox="1"/>
          <p:nvPr/>
        </p:nvSpPr>
        <p:spPr>
          <a:xfrm>
            <a:off x="1287997" y="5327501"/>
            <a:ext cx="910826"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Libre Baskerville"/>
                <a:ea typeface="Libre Baskerville"/>
                <a:cs typeface="Libre Baskerville"/>
                <a:sym typeface="Libre Baskerville"/>
              </a:rPr>
              <a:t>2014</a:t>
            </a:r>
            <a:endParaRPr i="1" sz="2400">
              <a:solidFill>
                <a:schemeClr val="dk1"/>
              </a:solidFill>
              <a:latin typeface="Libre Baskerville"/>
              <a:ea typeface="Libre Baskerville"/>
              <a:cs typeface="Libre Baskerville"/>
              <a:sym typeface="Libre Baskerville"/>
            </a:endParaRPr>
          </a:p>
        </p:txBody>
      </p:sp>
      <p:sp>
        <p:nvSpPr>
          <p:cNvPr id="860" name="Google Shape;860;p55"/>
          <p:cNvSpPr/>
          <p:nvPr/>
        </p:nvSpPr>
        <p:spPr>
          <a:xfrm>
            <a:off x="4672903"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1" name="Google Shape;861;p55"/>
          <p:cNvSpPr/>
          <p:nvPr/>
        </p:nvSpPr>
        <p:spPr>
          <a:xfrm>
            <a:off x="4004729"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2" name="Google Shape;862;p55"/>
          <p:cNvSpPr/>
          <p:nvPr/>
        </p:nvSpPr>
        <p:spPr>
          <a:xfrm>
            <a:off x="3358091"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3" name="Google Shape;863;p55"/>
          <p:cNvSpPr/>
          <p:nvPr/>
        </p:nvSpPr>
        <p:spPr>
          <a:xfrm>
            <a:off x="3466977" y="2922219"/>
            <a:ext cx="251581" cy="2335043"/>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4" name="Google Shape;864;p55"/>
          <p:cNvSpPr/>
          <p:nvPr/>
        </p:nvSpPr>
        <p:spPr>
          <a:xfrm>
            <a:off x="4124387" y="3086589"/>
            <a:ext cx="251581" cy="2170672"/>
          </a:xfrm>
          <a:prstGeom prst="rect">
            <a:avLst/>
          </a:prstGeom>
          <a:solidFill>
            <a:srgbClr val="DF53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5" name="Google Shape;865;p55"/>
          <p:cNvSpPr/>
          <p:nvPr/>
        </p:nvSpPr>
        <p:spPr>
          <a:xfrm>
            <a:off x="4781797" y="3755115"/>
            <a:ext cx="251581" cy="15021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6" name="Google Shape;866;p55"/>
          <p:cNvSpPr/>
          <p:nvPr/>
        </p:nvSpPr>
        <p:spPr>
          <a:xfrm rot="8100000">
            <a:off x="3301465" y="2406794"/>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7" name="Google Shape;867;p55"/>
          <p:cNvSpPr txBox="1"/>
          <p:nvPr/>
        </p:nvSpPr>
        <p:spPr>
          <a:xfrm>
            <a:off x="3305674" y="2544204"/>
            <a:ext cx="574196"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366</a:t>
            </a:r>
            <a:endParaRPr sz="1600">
              <a:solidFill>
                <a:schemeClr val="lt1"/>
              </a:solidFill>
              <a:latin typeface="Libre Baskerville"/>
              <a:ea typeface="Libre Baskerville"/>
              <a:cs typeface="Libre Baskerville"/>
              <a:sym typeface="Libre Baskerville"/>
            </a:endParaRPr>
          </a:p>
        </p:txBody>
      </p:sp>
      <p:sp>
        <p:nvSpPr>
          <p:cNvPr id="868" name="Google Shape;868;p55"/>
          <p:cNvSpPr/>
          <p:nvPr/>
        </p:nvSpPr>
        <p:spPr>
          <a:xfrm rot="8100000">
            <a:off x="3958875" y="2518882"/>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69" name="Google Shape;869;p55"/>
          <p:cNvSpPr txBox="1"/>
          <p:nvPr/>
        </p:nvSpPr>
        <p:spPr>
          <a:xfrm>
            <a:off x="3972702" y="2656292"/>
            <a:ext cx="5549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352</a:t>
            </a:r>
            <a:endParaRPr sz="1600">
              <a:solidFill>
                <a:schemeClr val="lt1"/>
              </a:solidFill>
              <a:latin typeface="Libre Baskerville"/>
              <a:ea typeface="Libre Baskerville"/>
              <a:cs typeface="Libre Baskerville"/>
              <a:sym typeface="Libre Baskerville"/>
            </a:endParaRPr>
          </a:p>
        </p:txBody>
      </p:sp>
      <p:sp>
        <p:nvSpPr>
          <p:cNvPr id="870" name="Google Shape;870;p55"/>
          <p:cNvSpPr/>
          <p:nvPr/>
        </p:nvSpPr>
        <p:spPr>
          <a:xfrm rot="8100000">
            <a:off x="4616285" y="3207251"/>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71" name="Google Shape;871;p55"/>
          <p:cNvSpPr txBox="1"/>
          <p:nvPr/>
        </p:nvSpPr>
        <p:spPr>
          <a:xfrm>
            <a:off x="4630112" y="3344661"/>
            <a:ext cx="5549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225</a:t>
            </a:r>
            <a:endParaRPr sz="1600">
              <a:solidFill>
                <a:schemeClr val="lt1"/>
              </a:solidFill>
              <a:latin typeface="Libre Baskerville"/>
              <a:ea typeface="Libre Baskerville"/>
              <a:cs typeface="Libre Baskerville"/>
              <a:sym typeface="Libre Baskerville"/>
            </a:endParaRPr>
          </a:p>
        </p:txBody>
      </p:sp>
      <p:cxnSp>
        <p:nvCxnSpPr>
          <p:cNvPr id="872" name="Google Shape;872;p55"/>
          <p:cNvCxnSpPr/>
          <p:nvPr/>
        </p:nvCxnSpPr>
        <p:spPr>
          <a:xfrm>
            <a:off x="3037544" y="5257261"/>
            <a:ext cx="2405259" cy="0"/>
          </a:xfrm>
          <a:prstGeom prst="straightConnector1">
            <a:avLst/>
          </a:prstGeom>
          <a:noFill/>
          <a:ln cap="flat" cmpd="sng" w="19050">
            <a:solidFill>
              <a:srgbClr val="8296B0"/>
            </a:solidFill>
            <a:prstDash val="solid"/>
            <a:miter lim="800000"/>
            <a:headEnd len="sm" w="sm" type="none"/>
            <a:tailEnd len="sm" w="sm" type="none"/>
          </a:ln>
        </p:spPr>
      </p:cxnSp>
      <p:sp>
        <p:nvSpPr>
          <p:cNvPr id="873" name="Google Shape;873;p55"/>
          <p:cNvSpPr txBox="1"/>
          <p:nvPr/>
        </p:nvSpPr>
        <p:spPr>
          <a:xfrm>
            <a:off x="3785945" y="5327500"/>
            <a:ext cx="92845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Libre Baskerville"/>
                <a:ea typeface="Libre Baskerville"/>
                <a:cs typeface="Libre Baskerville"/>
                <a:sym typeface="Libre Baskerville"/>
              </a:rPr>
              <a:t>2016</a:t>
            </a:r>
            <a:endParaRPr i="1" sz="2400">
              <a:solidFill>
                <a:schemeClr val="dk1"/>
              </a:solidFill>
              <a:latin typeface="Libre Baskerville"/>
              <a:ea typeface="Libre Baskerville"/>
              <a:cs typeface="Libre Baskerville"/>
              <a:sym typeface="Libre Baskerville"/>
            </a:endParaRPr>
          </a:p>
        </p:txBody>
      </p:sp>
      <p:sp>
        <p:nvSpPr>
          <p:cNvPr id="874" name="Google Shape;874;p55"/>
          <p:cNvSpPr/>
          <p:nvPr/>
        </p:nvSpPr>
        <p:spPr>
          <a:xfrm>
            <a:off x="7195174"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75" name="Google Shape;875;p55"/>
          <p:cNvSpPr/>
          <p:nvPr/>
        </p:nvSpPr>
        <p:spPr>
          <a:xfrm>
            <a:off x="6527001"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76" name="Google Shape;876;p55"/>
          <p:cNvSpPr/>
          <p:nvPr/>
        </p:nvSpPr>
        <p:spPr>
          <a:xfrm>
            <a:off x="5880362" y="2071679"/>
            <a:ext cx="480123" cy="3185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77" name="Google Shape;877;p55"/>
          <p:cNvSpPr/>
          <p:nvPr/>
        </p:nvSpPr>
        <p:spPr>
          <a:xfrm>
            <a:off x="5989248" y="2947594"/>
            <a:ext cx="251581" cy="2309668"/>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78" name="Google Shape;878;p55"/>
          <p:cNvSpPr/>
          <p:nvPr/>
        </p:nvSpPr>
        <p:spPr>
          <a:xfrm>
            <a:off x="6646658" y="2544203"/>
            <a:ext cx="251581" cy="2713059"/>
          </a:xfrm>
          <a:prstGeom prst="rect">
            <a:avLst/>
          </a:prstGeom>
          <a:solidFill>
            <a:srgbClr val="DF53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79" name="Google Shape;879;p55"/>
          <p:cNvSpPr/>
          <p:nvPr/>
        </p:nvSpPr>
        <p:spPr>
          <a:xfrm>
            <a:off x="7304068" y="4203163"/>
            <a:ext cx="251581" cy="105409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80" name="Google Shape;880;p55"/>
          <p:cNvSpPr/>
          <p:nvPr/>
        </p:nvSpPr>
        <p:spPr>
          <a:xfrm rot="8100000">
            <a:off x="5823737" y="2364839"/>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81" name="Google Shape;881;p55"/>
          <p:cNvSpPr txBox="1"/>
          <p:nvPr/>
        </p:nvSpPr>
        <p:spPr>
          <a:xfrm>
            <a:off x="5835160" y="2502248"/>
            <a:ext cx="55977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370</a:t>
            </a:r>
            <a:endParaRPr sz="1600">
              <a:solidFill>
                <a:schemeClr val="lt1"/>
              </a:solidFill>
              <a:latin typeface="Libre Baskerville"/>
              <a:ea typeface="Libre Baskerville"/>
              <a:cs typeface="Libre Baskerville"/>
              <a:sym typeface="Libre Baskerville"/>
            </a:endParaRPr>
          </a:p>
        </p:txBody>
      </p:sp>
      <p:sp>
        <p:nvSpPr>
          <p:cNvPr id="882" name="Google Shape;882;p55"/>
          <p:cNvSpPr/>
          <p:nvPr/>
        </p:nvSpPr>
        <p:spPr>
          <a:xfrm rot="8100000">
            <a:off x="6481147" y="1961601"/>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83" name="Google Shape;883;p55"/>
          <p:cNvSpPr txBox="1"/>
          <p:nvPr/>
        </p:nvSpPr>
        <p:spPr>
          <a:xfrm>
            <a:off x="6488561" y="2099011"/>
            <a:ext cx="567784"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398</a:t>
            </a:r>
            <a:endParaRPr sz="1600">
              <a:solidFill>
                <a:schemeClr val="lt1"/>
              </a:solidFill>
              <a:latin typeface="Libre Baskerville"/>
              <a:ea typeface="Libre Baskerville"/>
              <a:cs typeface="Libre Baskerville"/>
              <a:sym typeface="Libre Baskerville"/>
            </a:endParaRPr>
          </a:p>
        </p:txBody>
      </p:sp>
      <p:sp>
        <p:nvSpPr>
          <p:cNvPr id="884" name="Google Shape;884;p55"/>
          <p:cNvSpPr/>
          <p:nvPr/>
        </p:nvSpPr>
        <p:spPr>
          <a:xfrm rot="8100000">
            <a:off x="7138557" y="3648613"/>
            <a:ext cx="582603" cy="582603"/>
          </a:xfrm>
          <a:prstGeom prst="teardrop">
            <a:avLst>
              <a:gd fmla="val 100000" name="adj"/>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885" name="Google Shape;885;p55"/>
          <p:cNvSpPr txBox="1"/>
          <p:nvPr/>
        </p:nvSpPr>
        <p:spPr>
          <a:xfrm>
            <a:off x="7174824" y="3786022"/>
            <a:ext cx="510076"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Libre Baskerville"/>
                <a:ea typeface="Libre Baskerville"/>
                <a:cs typeface="Libre Baskerville"/>
                <a:sym typeface="Libre Baskerville"/>
              </a:rPr>
              <a:t>179</a:t>
            </a:r>
            <a:endParaRPr sz="1600">
              <a:solidFill>
                <a:schemeClr val="lt1"/>
              </a:solidFill>
              <a:latin typeface="Libre Baskerville"/>
              <a:ea typeface="Libre Baskerville"/>
              <a:cs typeface="Libre Baskerville"/>
              <a:sym typeface="Libre Baskerville"/>
            </a:endParaRPr>
          </a:p>
        </p:txBody>
      </p:sp>
      <p:cxnSp>
        <p:nvCxnSpPr>
          <p:cNvPr id="886" name="Google Shape;886;p55"/>
          <p:cNvCxnSpPr/>
          <p:nvPr/>
        </p:nvCxnSpPr>
        <p:spPr>
          <a:xfrm>
            <a:off x="5559815" y="5257262"/>
            <a:ext cx="2405259" cy="0"/>
          </a:xfrm>
          <a:prstGeom prst="straightConnector1">
            <a:avLst/>
          </a:prstGeom>
          <a:noFill/>
          <a:ln cap="flat" cmpd="sng" w="19050">
            <a:solidFill>
              <a:srgbClr val="8296B0"/>
            </a:solidFill>
            <a:prstDash val="solid"/>
            <a:miter lim="800000"/>
            <a:headEnd len="sm" w="sm" type="none"/>
            <a:tailEnd len="sm" w="sm" type="none"/>
          </a:ln>
        </p:spPr>
      </p:cxnSp>
      <p:sp>
        <p:nvSpPr>
          <p:cNvPr id="887" name="Google Shape;887;p55"/>
          <p:cNvSpPr txBox="1"/>
          <p:nvPr/>
        </p:nvSpPr>
        <p:spPr>
          <a:xfrm>
            <a:off x="6313828" y="5327501"/>
            <a:ext cx="91723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Libre Baskerville"/>
                <a:ea typeface="Libre Baskerville"/>
                <a:cs typeface="Libre Baskerville"/>
                <a:sym typeface="Libre Baskerville"/>
              </a:rPr>
              <a:t>2018</a:t>
            </a:r>
            <a:endParaRPr i="1" sz="2400">
              <a:solidFill>
                <a:schemeClr val="dk1"/>
              </a:solidFill>
              <a:latin typeface="Libre Baskerville"/>
              <a:ea typeface="Libre Baskerville"/>
              <a:cs typeface="Libre Baskerville"/>
              <a:sym typeface="Libre Baskerville"/>
            </a:endParaRPr>
          </a:p>
        </p:txBody>
      </p:sp>
      <p:grpSp>
        <p:nvGrpSpPr>
          <p:cNvPr id="888" name="Google Shape;888;p55"/>
          <p:cNvGrpSpPr/>
          <p:nvPr/>
        </p:nvGrpSpPr>
        <p:grpSpPr>
          <a:xfrm>
            <a:off x="1590902" y="1391954"/>
            <a:ext cx="2378694" cy="498021"/>
            <a:chOff x="12530139" y="2929252"/>
            <a:chExt cx="3568041" cy="747032"/>
          </a:xfrm>
        </p:grpSpPr>
        <p:sp>
          <p:nvSpPr>
            <p:cNvPr id="889" name="Google Shape;889;p55"/>
            <p:cNvSpPr/>
            <p:nvPr/>
          </p:nvSpPr>
          <p:spPr>
            <a:xfrm>
              <a:off x="12530139" y="3176928"/>
              <a:ext cx="300037" cy="280683"/>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Libre Baskerville"/>
                <a:ea typeface="Libre Baskerville"/>
                <a:cs typeface="Libre Baskerville"/>
                <a:sym typeface="Libre Baskerville"/>
              </a:endParaRPr>
            </a:p>
          </p:txBody>
        </p:sp>
        <p:sp>
          <p:nvSpPr>
            <p:cNvPr id="890" name="Google Shape;890;p55"/>
            <p:cNvSpPr txBox="1"/>
            <p:nvPr/>
          </p:nvSpPr>
          <p:spPr>
            <a:xfrm>
              <a:off x="13001626" y="2929252"/>
              <a:ext cx="3096554" cy="7470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Libre Baskerville"/>
                <a:buNone/>
              </a:pPr>
              <a:r>
                <a:rPr lang="en-US" sz="1600">
                  <a:solidFill>
                    <a:schemeClr val="dk1"/>
                  </a:solidFill>
                  <a:latin typeface="Libre Baskerville"/>
                  <a:ea typeface="Libre Baskerville"/>
                  <a:cs typeface="Libre Baskerville"/>
                  <a:sym typeface="Libre Baskerville"/>
                </a:rPr>
                <a:t>Application</a:t>
              </a:r>
              <a:endParaRPr sz="1600">
                <a:solidFill>
                  <a:schemeClr val="dk1"/>
                </a:solidFill>
                <a:latin typeface="Libre Baskerville"/>
                <a:ea typeface="Libre Baskerville"/>
                <a:cs typeface="Libre Baskerville"/>
                <a:sym typeface="Libre Baskerville"/>
              </a:endParaRPr>
            </a:p>
          </p:txBody>
        </p:sp>
      </p:grpSp>
      <p:grpSp>
        <p:nvGrpSpPr>
          <p:cNvPr id="891" name="Google Shape;891;p55"/>
          <p:cNvGrpSpPr/>
          <p:nvPr/>
        </p:nvGrpSpPr>
        <p:grpSpPr>
          <a:xfrm>
            <a:off x="3319024" y="1393034"/>
            <a:ext cx="2377818" cy="498021"/>
            <a:chOff x="12532513" y="3548127"/>
            <a:chExt cx="3566727" cy="747032"/>
          </a:xfrm>
        </p:grpSpPr>
        <p:sp>
          <p:nvSpPr>
            <p:cNvPr id="892" name="Google Shape;892;p55"/>
            <p:cNvSpPr/>
            <p:nvPr/>
          </p:nvSpPr>
          <p:spPr>
            <a:xfrm>
              <a:off x="12532513" y="3781302"/>
              <a:ext cx="300037" cy="280683"/>
            </a:xfrm>
            <a:prstGeom prst="rect">
              <a:avLst/>
            </a:prstGeom>
            <a:solidFill>
              <a:srgbClr val="DF53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Libre Baskerville"/>
                <a:ea typeface="Libre Baskerville"/>
                <a:cs typeface="Libre Baskerville"/>
                <a:sym typeface="Libre Baskerville"/>
              </a:endParaRPr>
            </a:p>
          </p:txBody>
        </p:sp>
        <p:sp>
          <p:nvSpPr>
            <p:cNvPr id="893" name="Google Shape;893;p55"/>
            <p:cNvSpPr txBox="1"/>
            <p:nvPr/>
          </p:nvSpPr>
          <p:spPr>
            <a:xfrm>
              <a:off x="13002686" y="3548127"/>
              <a:ext cx="3096554" cy="7470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Libre Baskerville"/>
                <a:buNone/>
              </a:pPr>
              <a:r>
                <a:rPr lang="en-US" sz="1600">
                  <a:solidFill>
                    <a:schemeClr val="dk1"/>
                  </a:solidFill>
                  <a:latin typeface="Libre Baskerville"/>
                  <a:ea typeface="Libre Baskerville"/>
                  <a:cs typeface="Libre Baskerville"/>
                  <a:sym typeface="Libre Baskerville"/>
                </a:rPr>
                <a:t>Web design</a:t>
              </a:r>
              <a:endParaRPr sz="1600">
                <a:solidFill>
                  <a:schemeClr val="dk1"/>
                </a:solidFill>
                <a:latin typeface="Libre Baskerville"/>
                <a:ea typeface="Libre Baskerville"/>
                <a:cs typeface="Libre Baskerville"/>
                <a:sym typeface="Libre Baskerville"/>
              </a:endParaRPr>
            </a:p>
          </p:txBody>
        </p:sp>
      </p:grpSp>
      <p:grpSp>
        <p:nvGrpSpPr>
          <p:cNvPr id="894" name="Google Shape;894;p55"/>
          <p:cNvGrpSpPr/>
          <p:nvPr/>
        </p:nvGrpSpPr>
        <p:grpSpPr>
          <a:xfrm>
            <a:off x="5046270" y="1388793"/>
            <a:ext cx="2389117" cy="498021"/>
            <a:chOff x="12530139" y="4167003"/>
            <a:chExt cx="3583676" cy="747032"/>
          </a:xfrm>
        </p:grpSpPr>
        <p:sp>
          <p:nvSpPr>
            <p:cNvPr id="895" name="Google Shape;895;p55"/>
            <p:cNvSpPr/>
            <p:nvPr/>
          </p:nvSpPr>
          <p:spPr>
            <a:xfrm>
              <a:off x="12530139" y="4400178"/>
              <a:ext cx="300037" cy="280683"/>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Libre Baskerville"/>
                <a:ea typeface="Libre Baskerville"/>
                <a:cs typeface="Libre Baskerville"/>
                <a:sym typeface="Libre Baskerville"/>
              </a:endParaRPr>
            </a:p>
          </p:txBody>
        </p:sp>
        <p:sp>
          <p:nvSpPr>
            <p:cNvPr id="896" name="Google Shape;896;p55"/>
            <p:cNvSpPr txBox="1"/>
            <p:nvPr/>
          </p:nvSpPr>
          <p:spPr>
            <a:xfrm>
              <a:off x="13017261" y="4167003"/>
              <a:ext cx="3096554" cy="7470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Libre Baskerville"/>
                <a:buNone/>
              </a:pPr>
              <a:r>
                <a:rPr lang="en-US" sz="1600">
                  <a:solidFill>
                    <a:schemeClr val="dk1"/>
                  </a:solidFill>
                  <a:latin typeface="Libre Baskerville"/>
                  <a:ea typeface="Libre Baskerville"/>
                  <a:cs typeface="Libre Baskerville"/>
                  <a:sym typeface="Libre Baskerville"/>
                </a:rPr>
                <a:t>Publishing</a:t>
              </a:r>
              <a:endParaRPr sz="1600">
                <a:solidFill>
                  <a:schemeClr val="dk1"/>
                </a:solidFill>
                <a:latin typeface="Libre Baskerville"/>
                <a:ea typeface="Libre Baskerville"/>
                <a:cs typeface="Libre Baskerville"/>
                <a:sym typeface="Libre Baskerville"/>
              </a:endParaRPr>
            </a:p>
          </p:txBody>
        </p:sp>
      </p:grpSp>
      <p:sp>
        <p:nvSpPr>
          <p:cNvPr id="897" name="Google Shape;897;p55"/>
          <p:cNvSpPr txBox="1"/>
          <p:nvPr/>
        </p:nvSpPr>
        <p:spPr>
          <a:xfrm>
            <a:off x="8220612" y="2402386"/>
            <a:ext cx="3665545" cy="1349736"/>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Has et quodsi discere appareat, elaboraret definitionem concludaturque id mel. Nec amet urbanitas eu, pri at semper detracto signiferumque. Has et quodsi discere appareat, elaboraret definitionem concludaturque id mel. Nec amet urbanitas eu, pri at semper detracto signiferumque.</a:t>
            </a:r>
            <a:endParaRPr sz="900">
              <a:solidFill>
                <a:srgbClr val="3F3F3F"/>
              </a:solidFill>
              <a:latin typeface="Libre Baskerville"/>
              <a:ea typeface="Libre Baskerville"/>
              <a:cs typeface="Libre Baskerville"/>
              <a:sym typeface="Libre Baskerville"/>
            </a:endParaRPr>
          </a:p>
          <a:p>
            <a:pPr indent="0" lvl="0" marL="0" marR="0" rtl="0" algn="l">
              <a:lnSpc>
                <a:spcPct val="130000"/>
              </a:lnSpc>
              <a:spcBef>
                <a:spcPts val="1200"/>
              </a:spcBef>
              <a:spcAft>
                <a:spcPts val="0"/>
              </a:spcAft>
              <a:buClr>
                <a:schemeClr val="dk2"/>
              </a:buClr>
              <a:buSzPts val="900"/>
              <a:buFont typeface="Libre Baskerville"/>
              <a:buNone/>
            </a:pPr>
            <a:r>
              <a:t/>
            </a:r>
            <a:endParaRPr sz="900">
              <a:solidFill>
                <a:srgbClr val="3F3F3F"/>
              </a:solidFill>
              <a:latin typeface="Libre Baskerville"/>
              <a:ea typeface="Libre Baskerville"/>
              <a:cs typeface="Libre Baskerville"/>
              <a:sym typeface="Libre Baskerville"/>
            </a:endParaRPr>
          </a:p>
        </p:txBody>
      </p:sp>
      <p:sp>
        <p:nvSpPr>
          <p:cNvPr id="898" name="Google Shape;898;p55"/>
          <p:cNvSpPr txBox="1"/>
          <p:nvPr/>
        </p:nvSpPr>
        <p:spPr>
          <a:xfrm>
            <a:off x="8220612" y="1913383"/>
            <a:ext cx="3665545" cy="498021"/>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Web design business</a:t>
            </a:r>
            <a:endParaRPr i="1" sz="2133">
              <a:solidFill>
                <a:schemeClr val="dk1"/>
              </a:solidFill>
              <a:latin typeface="Libre Baskerville"/>
              <a:ea typeface="Libre Baskerville"/>
              <a:cs typeface="Libre Baskerville"/>
              <a:sym typeface="Libre Baskerville"/>
            </a:endParaRPr>
          </a:p>
        </p:txBody>
      </p:sp>
      <p:sp>
        <p:nvSpPr>
          <p:cNvPr id="899" name="Google Shape;899;p55"/>
          <p:cNvSpPr txBox="1"/>
          <p:nvPr/>
        </p:nvSpPr>
        <p:spPr>
          <a:xfrm>
            <a:off x="8220612" y="4378493"/>
            <a:ext cx="3665545" cy="1349736"/>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3F3F3F"/>
              </a:buClr>
              <a:buSzPts val="900"/>
              <a:buFont typeface="Libre Baskerville"/>
              <a:buNone/>
            </a:pPr>
            <a:r>
              <a:rPr lang="en-US" sz="900">
                <a:solidFill>
                  <a:srgbClr val="3F3F3F"/>
                </a:solidFill>
                <a:latin typeface="Libre Baskerville"/>
                <a:ea typeface="Libre Baskerville"/>
                <a:cs typeface="Libre Baskerville"/>
                <a:sym typeface="Libre Baskerville"/>
              </a:rPr>
              <a:t>Sed at agam dignissim disputationi, nec erroribus maiestatis disputando id. Vel tale probo disputationi in. Mea aliquando elaboraret reprehendunt in. Has et quodsi discere appareat, elaboraret definitionem concludaturque id mel. Nec amet urbanitas eu, pri at semper detracto signiferumque.</a:t>
            </a:r>
            <a:endParaRPr sz="900">
              <a:solidFill>
                <a:srgbClr val="3F3F3F"/>
              </a:solidFill>
              <a:latin typeface="Libre Baskerville"/>
              <a:ea typeface="Libre Baskerville"/>
              <a:cs typeface="Libre Baskerville"/>
              <a:sym typeface="Libre Baskerville"/>
            </a:endParaRPr>
          </a:p>
          <a:p>
            <a:pPr indent="0" lvl="0" marL="0" marR="0" rtl="0" algn="l">
              <a:lnSpc>
                <a:spcPct val="130000"/>
              </a:lnSpc>
              <a:spcBef>
                <a:spcPts val="1200"/>
              </a:spcBef>
              <a:spcAft>
                <a:spcPts val="0"/>
              </a:spcAft>
              <a:buClr>
                <a:schemeClr val="dk2"/>
              </a:buClr>
              <a:buSzPts val="900"/>
              <a:buFont typeface="Libre Baskerville"/>
              <a:buNone/>
            </a:pPr>
            <a:r>
              <a:t/>
            </a:r>
            <a:endParaRPr sz="900">
              <a:solidFill>
                <a:srgbClr val="3F3F3F"/>
              </a:solidFill>
              <a:latin typeface="Libre Baskerville"/>
              <a:ea typeface="Libre Baskerville"/>
              <a:cs typeface="Libre Baskerville"/>
              <a:sym typeface="Libre Baskerville"/>
            </a:endParaRPr>
          </a:p>
        </p:txBody>
      </p:sp>
      <p:sp>
        <p:nvSpPr>
          <p:cNvPr id="900" name="Google Shape;900;p55"/>
          <p:cNvSpPr txBox="1"/>
          <p:nvPr/>
        </p:nvSpPr>
        <p:spPr>
          <a:xfrm>
            <a:off x="8220612" y="3889490"/>
            <a:ext cx="3665545" cy="498021"/>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133"/>
              <a:buFont typeface="Libre Baskerville"/>
              <a:buNone/>
            </a:pPr>
            <a:r>
              <a:rPr i="1" lang="en-US" sz="2133">
                <a:solidFill>
                  <a:schemeClr val="dk1"/>
                </a:solidFill>
                <a:latin typeface="Libre Baskerville"/>
                <a:ea typeface="Libre Baskerville"/>
                <a:cs typeface="Libre Baskerville"/>
                <a:sym typeface="Libre Baskerville"/>
              </a:rPr>
              <a:t>Transition phase</a:t>
            </a:r>
            <a:endParaRPr i="1" sz="2133">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4" name="Shape 904"/>
        <p:cNvGrpSpPr/>
        <p:nvPr/>
      </p:nvGrpSpPr>
      <p:grpSpPr>
        <a:xfrm>
          <a:off x="0" y="0"/>
          <a:ext cx="0" cy="0"/>
          <a:chOff x="0" y="0"/>
          <a:chExt cx="0" cy="0"/>
        </a:xfrm>
      </p:grpSpPr>
      <p:sp>
        <p:nvSpPr>
          <p:cNvPr id="905" name="Google Shape;905;p56"/>
          <p:cNvSpPr txBox="1"/>
          <p:nvPr>
            <p:ph type="title"/>
          </p:nvPr>
        </p:nvSpPr>
        <p:spPr>
          <a:xfrm>
            <a:off x="4021347" y="344881"/>
            <a:ext cx="4149305" cy="8598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0" i="0" lang="en-US" sz="3959" u="none" cap="none" strike="noStrike">
                <a:solidFill>
                  <a:schemeClr val="dk1"/>
                </a:solidFill>
                <a:latin typeface="Arial"/>
                <a:ea typeface="Arial"/>
                <a:cs typeface="Arial"/>
                <a:sym typeface="Arial"/>
              </a:rPr>
              <a:t>Chart Analysis</a:t>
            </a:r>
            <a:endParaRPr/>
          </a:p>
        </p:txBody>
      </p:sp>
      <p:sp>
        <p:nvSpPr>
          <p:cNvPr id="906" name="Google Shape;906;p56"/>
          <p:cNvSpPr txBox="1"/>
          <p:nvPr/>
        </p:nvSpPr>
        <p:spPr>
          <a:xfrm>
            <a:off x="4021347" y="1050818"/>
            <a:ext cx="414930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Libre Baskerville"/>
                <a:ea typeface="Libre Baskerville"/>
                <a:cs typeface="Libre Baskerville"/>
                <a:sym typeface="Libre Baskerville"/>
              </a:rPr>
              <a:t>Your Business Template</a:t>
            </a:r>
            <a:endParaRPr/>
          </a:p>
        </p:txBody>
      </p:sp>
      <p:sp>
        <p:nvSpPr>
          <p:cNvPr id="907" name="Google Shape;907;p56"/>
          <p:cNvSpPr/>
          <p:nvPr/>
        </p:nvSpPr>
        <p:spPr>
          <a:xfrm>
            <a:off x="1082598" y="2114666"/>
            <a:ext cx="1717746" cy="1717746"/>
          </a:xfrm>
          <a:prstGeom prst="ellipse">
            <a:avLst/>
          </a:prstGeom>
          <a:solidFill>
            <a:srgbClr val="D5DBE5"/>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nvGrpSpPr>
          <p:cNvPr id="908" name="Google Shape;908;p56"/>
          <p:cNvGrpSpPr/>
          <p:nvPr/>
        </p:nvGrpSpPr>
        <p:grpSpPr>
          <a:xfrm>
            <a:off x="830123" y="1852551"/>
            <a:ext cx="2222696" cy="2222696"/>
            <a:chOff x="1623897" y="3474718"/>
            <a:chExt cx="3334044" cy="3334044"/>
          </a:xfrm>
        </p:grpSpPr>
        <p:sp>
          <p:nvSpPr>
            <p:cNvPr id="909" name="Google Shape;909;p56"/>
            <p:cNvSpPr/>
            <p:nvPr/>
          </p:nvSpPr>
          <p:spPr>
            <a:xfrm>
              <a:off x="1623897" y="3474718"/>
              <a:ext cx="3333600" cy="3333600"/>
            </a:xfrm>
            <a:prstGeom prst="ellipse">
              <a:avLst/>
            </a:prstGeom>
            <a:no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sp>
          <p:nvSpPr>
            <p:cNvPr id="910" name="Google Shape;910;p56"/>
            <p:cNvSpPr/>
            <p:nvPr/>
          </p:nvSpPr>
          <p:spPr>
            <a:xfrm>
              <a:off x="1623897" y="3474718"/>
              <a:ext cx="3334044" cy="3334044"/>
            </a:xfrm>
            <a:prstGeom prst="pie">
              <a:avLst>
                <a:gd fmla="val 16206171" name="adj1"/>
                <a:gd fmla="val 8474496" name="adj2"/>
              </a:avLst>
            </a:prstGeom>
            <a:solidFill>
              <a:srgbClr val="252738"/>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sp>
        <p:nvSpPr>
          <p:cNvPr id="911" name="Google Shape;911;p56"/>
          <p:cNvSpPr/>
          <p:nvPr/>
        </p:nvSpPr>
        <p:spPr>
          <a:xfrm>
            <a:off x="3832546" y="2114370"/>
            <a:ext cx="1717746" cy="1717746"/>
          </a:xfrm>
          <a:prstGeom prst="ellipse">
            <a:avLst/>
          </a:prstGeom>
          <a:solidFill>
            <a:srgbClr val="D5DBE5"/>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nvGrpSpPr>
          <p:cNvPr id="912" name="Google Shape;912;p56"/>
          <p:cNvGrpSpPr/>
          <p:nvPr/>
        </p:nvGrpSpPr>
        <p:grpSpPr>
          <a:xfrm>
            <a:off x="3580071" y="1852255"/>
            <a:ext cx="2222696" cy="2222696"/>
            <a:chOff x="1623897" y="3474718"/>
            <a:chExt cx="3334044" cy="3334044"/>
          </a:xfrm>
        </p:grpSpPr>
        <p:sp>
          <p:nvSpPr>
            <p:cNvPr id="913" name="Google Shape;913;p56"/>
            <p:cNvSpPr/>
            <p:nvPr/>
          </p:nvSpPr>
          <p:spPr>
            <a:xfrm>
              <a:off x="1623897" y="3474718"/>
              <a:ext cx="3333600" cy="3333600"/>
            </a:xfrm>
            <a:prstGeom prst="ellipse">
              <a:avLst/>
            </a:prstGeom>
            <a:no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sp>
          <p:nvSpPr>
            <p:cNvPr id="914" name="Google Shape;914;p56"/>
            <p:cNvSpPr/>
            <p:nvPr/>
          </p:nvSpPr>
          <p:spPr>
            <a:xfrm>
              <a:off x="1623897" y="3474718"/>
              <a:ext cx="3334044" cy="3334044"/>
            </a:xfrm>
            <a:prstGeom prst="pie">
              <a:avLst>
                <a:gd fmla="val 16206171" name="adj1"/>
                <a:gd fmla="val 11585920" name="adj2"/>
              </a:avLst>
            </a:prstGeom>
            <a:solidFill>
              <a:srgbClr val="DF5361"/>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sp>
        <p:nvSpPr>
          <p:cNvPr id="915" name="Google Shape;915;p56"/>
          <p:cNvSpPr/>
          <p:nvPr/>
        </p:nvSpPr>
        <p:spPr>
          <a:xfrm>
            <a:off x="6582495" y="2104582"/>
            <a:ext cx="1717746" cy="1717746"/>
          </a:xfrm>
          <a:prstGeom prst="ellipse">
            <a:avLst/>
          </a:prstGeom>
          <a:solidFill>
            <a:srgbClr val="D5DBE5"/>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nvGrpSpPr>
          <p:cNvPr id="916" name="Google Shape;916;p56"/>
          <p:cNvGrpSpPr/>
          <p:nvPr/>
        </p:nvGrpSpPr>
        <p:grpSpPr>
          <a:xfrm>
            <a:off x="6330020" y="1842467"/>
            <a:ext cx="2222696" cy="2222696"/>
            <a:chOff x="1623897" y="3474718"/>
            <a:chExt cx="3334044" cy="3334044"/>
          </a:xfrm>
        </p:grpSpPr>
        <p:sp>
          <p:nvSpPr>
            <p:cNvPr id="917" name="Google Shape;917;p56"/>
            <p:cNvSpPr/>
            <p:nvPr/>
          </p:nvSpPr>
          <p:spPr>
            <a:xfrm>
              <a:off x="1623897" y="3474718"/>
              <a:ext cx="3333600" cy="3333600"/>
            </a:xfrm>
            <a:prstGeom prst="ellipse">
              <a:avLst/>
            </a:prstGeom>
            <a:no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sp>
          <p:nvSpPr>
            <p:cNvPr id="918" name="Google Shape;918;p56"/>
            <p:cNvSpPr/>
            <p:nvPr/>
          </p:nvSpPr>
          <p:spPr>
            <a:xfrm>
              <a:off x="1623897" y="3474718"/>
              <a:ext cx="3334044" cy="3334044"/>
            </a:xfrm>
            <a:prstGeom prst="pie">
              <a:avLst>
                <a:gd fmla="val 16206171" name="adj1"/>
                <a:gd fmla="val 3843499" name="adj2"/>
              </a:avLst>
            </a:prstGeom>
            <a:solidFill>
              <a:schemeClr val="accent3"/>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sp>
        <p:nvSpPr>
          <p:cNvPr id="919" name="Google Shape;919;p56"/>
          <p:cNvSpPr/>
          <p:nvPr/>
        </p:nvSpPr>
        <p:spPr>
          <a:xfrm>
            <a:off x="9332444" y="2114074"/>
            <a:ext cx="1717746" cy="1717746"/>
          </a:xfrm>
          <a:prstGeom prst="ellipse">
            <a:avLst/>
          </a:prstGeom>
          <a:solidFill>
            <a:srgbClr val="D5DBE5"/>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nvGrpSpPr>
          <p:cNvPr id="920" name="Google Shape;920;p56"/>
          <p:cNvGrpSpPr/>
          <p:nvPr/>
        </p:nvGrpSpPr>
        <p:grpSpPr>
          <a:xfrm>
            <a:off x="9079969" y="1851959"/>
            <a:ext cx="2222696" cy="2222696"/>
            <a:chOff x="1623897" y="3474718"/>
            <a:chExt cx="3334044" cy="3334044"/>
          </a:xfrm>
        </p:grpSpPr>
        <p:sp>
          <p:nvSpPr>
            <p:cNvPr id="921" name="Google Shape;921;p56"/>
            <p:cNvSpPr/>
            <p:nvPr/>
          </p:nvSpPr>
          <p:spPr>
            <a:xfrm>
              <a:off x="1623897" y="3474718"/>
              <a:ext cx="3333600" cy="3333600"/>
            </a:xfrm>
            <a:prstGeom prst="ellipse">
              <a:avLst/>
            </a:prstGeom>
            <a:no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sp>
          <p:nvSpPr>
            <p:cNvPr id="922" name="Google Shape;922;p56"/>
            <p:cNvSpPr/>
            <p:nvPr/>
          </p:nvSpPr>
          <p:spPr>
            <a:xfrm>
              <a:off x="1623897" y="3474718"/>
              <a:ext cx="3334044" cy="3334044"/>
            </a:xfrm>
            <a:prstGeom prst="pie">
              <a:avLst>
                <a:gd fmla="val 16206171" name="adj1"/>
                <a:gd fmla="val 14500704" name="adj2"/>
              </a:avLst>
            </a:prstGeom>
            <a:solidFill>
              <a:schemeClr val="dk1"/>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200">
                <a:solidFill>
                  <a:schemeClr val="accent6"/>
                </a:solidFill>
                <a:latin typeface="Libre Baskerville"/>
                <a:ea typeface="Libre Baskerville"/>
                <a:cs typeface="Libre Baskerville"/>
                <a:sym typeface="Libre Baskerville"/>
              </a:endParaRPr>
            </a:p>
          </p:txBody>
        </p:sp>
      </p:grpSp>
      <p:sp>
        <p:nvSpPr>
          <p:cNvPr id="923" name="Google Shape;923;p56"/>
          <p:cNvSpPr txBox="1"/>
          <p:nvPr/>
        </p:nvSpPr>
        <p:spPr>
          <a:xfrm>
            <a:off x="2057435" y="2426143"/>
            <a:ext cx="463588" cy="2769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Libre Baskerville"/>
                <a:ea typeface="Libre Baskerville"/>
                <a:cs typeface="Libre Baskerville"/>
                <a:sym typeface="Libre Baskerville"/>
              </a:rPr>
              <a:t>67%</a:t>
            </a:r>
            <a:endParaRPr sz="1200">
              <a:solidFill>
                <a:schemeClr val="lt1"/>
              </a:solidFill>
              <a:latin typeface="Libre Baskerville"/>
              <a:ea typeface="Libre Baskerville"/>
              <a:cs typeface="Libre Baskerville"/>
              <a:sym typeface="Libre Baskerville"/>
            </a:endParaRPr>
          </a:p>
        </p:txBody>
      </p:sp>
      <p:sp>
        <p:nvSpPr>
          <p:cNvPr id="924" name="Google Shape;924;p56"/>
          <p:cNvSpPr txBox="1"/>
          <p:nvPr/>
        </p:nvSpPr>
        <p:spPr>
          <a:xfrm>
            <a:off x="4829664" y="2414583"/>
            <a:ext cx="450188" cy="2769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Libre Baskerville"/>
                <a:ea typeface="Libre Baskerville"/>
                <a:cs typeface="Libre Baskerville"/>
                <a:sym typeface="Libre Baskerville"/>
              </a:rPr>
              <a:t>75%</a:t>
            </a:r>
            <a:endParaRPr sz="1200">
              <a:solidFill>
                <a:schemeClr val="lt1"/>
              </a:solidFill>
              <a:latin typeface="Libre Baskerville"/>
              <a:ea typeface="Libre Baskerville"/>
              <a:cs typeface="Libre Baskerville"/>
              <a:sym typeface="Libre Baskerville"/>
            </a:endParaRPr>
          </a:p>
        </p:txBody>
      </p:sp>
      <p:sp>
        <p:nvSpPr>
          <p:cNvPr id="925" name="Google Shape;925;p56"/>
          <p:cNvSpPr txBox="1"/>
          <p:nvPr/>
        </p:nvSpPr>
        <p:spPr>
          <a:xfrm>
            <a:off x="7606729" y="2426143"/>
            <a:ext cx="471604" cy="2769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Libre Baskerville"/>
                <a:ea typeface="Libre Baskerville"/>
                <a:cs typeface="Libre Baskerville"/>
                <a:sym typeface="Libre Baskerville"/>
              </a:rPr>
              <a:t>43%</a:t>
            </a:r>
            <a:endParaRPr sz="1200">
              <a:solidFill>
                <a:schemeClr val="lt1"/>
              </a:solidFill>
              <a:latin typeface="Libre Baskerville"/>
              <a:ea typeface="Libre Baskerville"/>
              <a:cs typeface="Libre Baskerville"/>
              <a:sym typeface="Libre Baskerville"/>
            </a:endParaRPr>
          </a:p>
        </p:txBody>
      </p:sp>
      <p:sp>
        <p:nvSpPr>
          <p:cNvPr id="926" name="Google Shape;926;p56"/>
          <p:cNvSpPr txBox="1"/>
          <p:nvPr/>
        </p:nvSpPr>
        <p:spPr>
          <a:xfrm>
            <a:off x="10378958" y="2414583"/>
            <a:ext cx="481222" cy="2769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Libre Baskerville"/>
                <a:ea typeface="Libre Baskerville"/>
                <a:cs typeface="Libre Baskerville"/>
                <a:sym typeface="Libre Baskerville"/>
              </a:rPr>
              <a:t>92%</a:t>
            </a:r>
            <a:endParaRPr sz="1200">
              <a:solidFill>
                <a:schemeClr val="lt1"/>
              </a:solidFill>
              <a:latin typeface="Libre Baskerville"/>
              <a:ea typeface="Libre Baskerville"/>
              <a:cs typeface="Libre Baskerville"/>
              <a:sym typeface="Libre Baskerville"/>
            </a:endParaRPr>
          </a:p>
        </p:txBody>
      </p:sp>
      <p:sp>
        <p:nvSpPr>
          <p:cNvPr id="927" name="Google Shape;927;p56"/>
          <p:cNvSpPr txBox="1"/>
          <p:nvPr/>
        </p:nvSpPr>
        <p:spPr>
          <a:xfrm>
            <a:off x="588536" y="4224081"/>
            <a:ext cx="2651754"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Europe</a:t>
            </a:r>
            <a:endParaRPr i="1" sz="2133">
              <a:solidFill>
                <a:schemeClr val="dk1"/>
              </a:solidFill>
              <a:latin typeface="Libre Baskerville"/>
              <a:ea typeface="Libre Baskerville"/>
              <a:cs typeface="Libre Baskerville"/>
              <a:sym typeface="Libre Baskerville"/>
            </a:endParaRPr>
          </a:p>
        </p:txBody>
      </p:sp>
      <p:sp>
        <p:nvSpPr>
          <p:cNvPr id="928" name="Google Shape;928;p56"/>
          <p:cNvSpPr txBox="1"/>
          <p:nvPr/>
        </p:nvSpPr>
        <p:spPr>
          <a:xfrm>
            <a:off x="675853" y="4870910"/>
            <a:ext cx="2477119" cy="1265537"/>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rgbClr val="3F3F3F"/>
              </a:buClr>
              <a:buSzPts val="900"/>
              <a:buFont typeface="Arial"/>
              <a:buNone/>
            </a:pPr>
            <a:r>
              <a:rPr i="0" lang="en-US" sz="900">
                <a:solidFill>
                  <a:srgbClr val="3F3F3F"/>
                </a:solidFill>
                <a:latin typeface="Libre Baskerville"/>
                <a:ea typeface="Libre Baskerville"/>
                <a:cs typeface="Libre Baskerville"/>
                <a:sym typeface="Libre Baskerville"/>
              </a:rPr>
              <a:t>Accusamus torquatos eos ne, ex eum vero zril, qui atqui homero ea. Et iusto ponderum vim. </a:t>
            </a:r>
            <a:endParaRPr i="0" sz="900">
              <a:solidFill>
                <a:srgbClr val="3F3F3F"/>
              </a:solidFill>
              <a:latin typeface="Libre Baskerville"/>
              <a:ea typeface="Libre Baskerville"/>
              <a:cs typeface="Libre Baskerville"/>
              <a:sym typeface="Libre Baskerville"/>
            </a:endParaRPr>
          </a:p>
        </p:txBody>
      </p:sp>
      <p:sp>
        <p:nvSpPr>
          <p:cNvPr id="929" name="Google Shape;929;p56"/>
          <p:cNvSpPr txBox="1"/>
          <p:nvPr/>
        </p:nvSpPr>
        <p:spPr>
          <a:xfrm>
            <a:off x="3346879" y="4222518"/>
            <a:ext cx="2675274"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Africa</a:t>
            </a:r>
            <a:endParaRPr/>
          </a:p>
        </p:txBody>
      </p:sp>
      <p:sp>
        <p:nvSpPr>
          <p:cNvPr id="930" name="Google Shape;930;p56"/>
          <p:cNvSpPr txBox="1"/>
          <p:nvPr/>
        </p:nvSpPr>
        <p:spPr>
          <a:xfrm>
            <a:off x="3445956" y="4869347"/>
            <a:ext cx="2477119" cy="1265537"/>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rgbClr val="3F3F3F"/>
              </a:buClr>
              <a:buSzPts val="900"/>
              <a:buFont typeface="Arial"/>
              <a:buNone/>
            </a:pPr>
            <a:r>
              <a:rPr i="0" lang="en-US" sz="900">
                <a:solidFill>
                  <a:srgbClr val="3F3F3F"/>
                </a:solidFill>
                <a:latin typeface="Libre Baskerville"/>
                <a:ea typeface="Libre Baskerville"/>
                <a:cs typeface="Libre Baskerville"/>
                <a:sym typeface="Libre Baskerville"/>
              </a:rPr>
              <a:t>Pro dicunt albucius eligendi an, has volumus omittam contentiones at. Facilis dissentias et per. </a:t>
            </a:r>
            <a:endParaRPr/>
          </a:p>
        </p:txBody>
      </p:sp>
      <p:sp>
        <p:nvSpPr>
          <p:cNvPr id="931" name="Google Shape;931;p56"/>
          <p:cNvSpPr txBox="1"/>
          <p:nvPr/>
        </p:nvSpPr>
        <p:spPr>
          <a:xfrm>
            <a:off x="6127001" y="4224081"/>
            <a:ext cx="2675274"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Asia</a:t>
            </a:r>
            <a:endParaRPr i="1" sz="2133">
              <a:solidFill>
                <a:schemeClr val="dk1"/>
              </a:solidFill>
              <a:latin typeface="Libre Baskerville"/>
              <a:ea typeface="Libre Baskerville"/>
              <a:cs typeface="Libre Baskerville"/>
              <a:sym typeface="Libre Baskerville"/>
            </a:endParaRPr>
          </a:p>
        </p:txBody>
      </p:sp>
      <p:sp>
        <p:nvSpPr>
          <p:cNvPr id="932" name="Google Shape;932;p56"/>
          <p:cNvSpPr txBox="1"/>
          <p:nvPr/>
        </p:nvSpPr>
        <p:spPr>
          <a:xfrm>
            <a:off x="6226078" y="4870910"/>
            <a:ext cx="2477119" cy="1265537"/>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rgbClr val="3F3F3F"/>
              </a:buClr>
              <a:buSzPts val="900"/>
              <a:buFont typeface="Arial"/>
              <a:buNone/>
            </a:pPr>
            <a:r>
              <a:rPr i="0" lang="en-US" sz="900">
                <a:solidFill>
                  <a:srgbClr val="3F3F3F"/>
                </a:solidFill>
                <a:latin typeface="Libre Baskerville"/>
                <a:ea typeface="Libre Baskerville"/>
                <a:cs typeface="Libre Baskerville"/>
                <a:sym typeface="Libre Baskerville"/>
              </a:rPr>
              <a:t>Nec summo discere no, cum quod graeco ei. Has debitis tibique periculis ne, vix sensibus referrentur no.</a:t>
            </a:r>
            <a:endParaRPr i="0" sz="900">
              <a:solidFill>
                <a:srgbClr val="3F3F3F"/>
              </a:solidFill>
              <a:latin typeface="Libre Baskerville"/>
              <a:ea typeface="Libre Baskerville"/>
              <a:cs typeface="Libre Baskerville"/>
              <a:sym typeface="Libre Baskerville"/>
            </a:endParaRPr>
          </a:p>
        </p:txBody>
      </p:sp>
      <p:sp>
        <p:nvSpPr>
          <p:cNvPr id="933" name="Google Shape;933;p56"/>
          <p:cNvSpPr txBox="1"/>
          <p:nvPr/>
        </p:nvSpPr>
        <p:spPr>
          <a:xfrm>
            <a:off x="8907123" y="4224081"/>
            <a:ext cx="2675274"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North America</a:t>
            </a:r>
            <a:endParaRPr i="1" sz="2133">
              <a:solidFill>
                <a:schemeClr val="dk1"/>
              </a:solidFill>
              <a:latin typeface="Libre Baskerville"/>
              <a:ea typeface="Libre Baskerville"/>
              <a:cs typeface="Libre Baskerville"/>
              <a:sym typeface="Libre Baskerville"/>
            </a:endParaRPr>
          </a:p>
        </p:txBody>
      </p:sp>
      <p:sp>
        <p:nvSpPr>
          <p:cNvPr id="934" name="Google Shape;934;p56"/>
          <p:cNvSpPr txBox="1"/>
          <p:nvPr/>
        </p:nvSpPr>
        <p:spPr>
          <a:xfrm>
            <a:off x="9006200" y="4870910"/>
            <a:ext cx="2477119" cy="1265537"/>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rgbClr val="3F3F3F"/>
              </a:buClr>
              <a:buSzPts val="900"/>
              <a:buFont typeface="Arial"/>
              <a:buNone/>
            </a:pPr>
            <a:r>
              <a:rPr i="0" lang="en-US" sz="900">
                <a:solidFill>
                  <a:srgbClr val="3F3F3F"/>
                </a:solidFill>
                <a:latin typeface="Libre Baskerville"/>
                <a:ea typeface="Libre Baskerville"/>
                <a:cs typeface="Libre Baskerville"/>
                <a:sym typeface="Libre Baskerville"/>
              </a:rPr>
              <a:t>Et mel noster salutandi, cum ad omnes tamquam postulant. Cu vis graeco epicuri contentions.</a:t>
            </a:r>
            <a:endParaRPr i="0" sz="900">
              <a:solidFill>
                <a:srgbClr val="3F3F3F"/>
              </a:solidFill>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4021347" y="344881"/>
            <a:ext cx="4149305" cy="8598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0" i="0" lang="en-US" sz="3959" u="none" cap="none" strike="noStrike">
                <a:solidFill>
                  <a:schemeClr val="dk1"/>
                </a:solidFill>
                <a:latin typeface="Arial"/>
                <a:ea typeface="Arial"/>
                <a:cs typeface="Arial"/>
                <a:sym typeface="Arial"/>
              </a:rPr>
              <a:t>Chart Analysis</a:t>
            </a:r>
            <a:endParaRPr/>
          </a:p>
        </p:txBody>
      </p:sp>
      <p:sp>
        <p:nvSpPr>
          <p:cNvPr id="940" name="Google Shape;940;p57"/>
          <p:cNvSpPr txBox="1"/>
          <p:nvPr/>
        </p:nvSpPr>
        <p:spPr>
          <a:xfrm>
            <a:off x="4021347" y="1050818"/>
            <a:ext cx="414930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Libre Baskerville"/>
                <a:ea typeface="Libre Baskerville"/>
                <a:cs typeface="Libre Baskerville"/>
                <a:sym typeface="Libre Baskerville"/>
              </a:rPr>
              <a:t>Your Business Template</a:t>
            </a:r>
            <a:endParaRPr/>
          </a:p>
        </p:txBody>
      </p:sp>
      <p:sp>
        <p:nvSpPr>
          <p:cNvPr id="941" name="Google Shape;941;p5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Libre Baskerville"/>
                <a:ea typeface="Libre Baskerville"/>
                <a:cs typeface="Libre Baskerville"/>
                <a:sym typeface="Libre Baskerville"/>
              </a:rPr>
              <a:t>‹#›</a:t>
            </a:fld>
            <a:endParaRPr sz="1200">
              <a:solidFill>
                <a:srgbClr val="888888"/>
              </a:solidFill>
              <a:latin typeface="Libre Baskerville"/>
              <a:ea typeface="Libre Baskerville"/>
              <a:cs typeface="Libre Baskerville"/>
              <a:sym typeface="Libre Baskerville"/>
            </a:endParaRPr>
          </a:p>
        </p:txBody>
      </p:sp>
      <p:cxnSp>
        <p:nvCxnSpPr>
          <p:cNvPr id="942" name="Google Shape;942;p57"/>
          <p:cNvCxnSpPr/>
          <p:nvPr/>
        </p:nvCxnSpPr>
        <p:spPr>
          <a:xfrm>
            <a:off x="984788" y="5436360"/>
            <a:ext cx="1182273" cy="4629"/>
          </a:xfrm>
          <a:prstGeom prst="straightConnector1">
            <a:avLst/>
          </a:prstGeom>
          <a:noFill/>
          <a:ln cap="flat" cmpd="sng" w="28575">
            <a:solidFill>
              <a:schemeClr val="dk2"/>
            </a:solidFill>
            <a:prstDash val="dot"/>
            <a:miter lim="800000"/>
            <a:headEnd len="sm" w="sm" type="none"/>
            <a:tailEnd len="sm" w="sm" type="none"/>
          </a:ln>
        </p:spPr>
      </p:cxnSp>
      <p:sp>
        <p:nvSpPr>
          <p:cNvPr id="943" name="Google Shape;943;p57"/>
          <p:cNvSpPr/>
          <p:nvPr/>
        </p:nvSpPr>
        <p:spPr>
          <a:xfrm rot="2700000">
            <a:off x="490646" y="5233994"/>
            <a:ext cx="409361" cy="409361"/>
          </a:xfrm>
          <a:prstGeom prst="teardrop">
            <a:avLst>
              <a:gd fmla="val 100000" name="adj"/>
            </a:avLst>
          </a:prstGeom>
          <a:solidFill>
            <a:schemeClr val="dk2"/>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cxnSp>
        <p:nvCxnSpPr>
          <p:cNvPr id="944" name="Google Shape;944;p57"/>
          <p:cNvCxnSpPr/>
          <p:nvPr/>
        </p:nvCxnSpPr>
        <p:spPr>
          <a:xfrm>
            <a:off x="2423992" y="5438673"/>
            <a:ext cx="1614608" cy="0"/>
          </a:xfrm>
          <a:prstGeom prst="straightConnector1">
            <a:avLst/>
          </a:prstGeom>
          <a:noFill/>
          <a:ln cap="flat" cmpd="sng" w="28575">
            <a:solidFill>
              <a:schemeClr val="dk2"/>
            </a:solidFill>
            <a:prstDash val="dot"/>
            <a:miter lim="800000"/>
            <a:headEnd len="sm" w="sm" type="none"/>
            <a:tailEnd len="sm" w="sm" type="none"/>
          </a:ln>
        </p:spPr>
      </p:cxnSp>
      <p:cxnSp>
        <p:nvCxnSpPr>
          <p:cNvPr id="945" name="Google Shape;945;p57"/>
          <p:cNvCxnSpPr/>
          <p:nvPr/>
        </p:nvCxnSpPr>
        <p:spPr>
          <a:xfrm>
            <a:off x="4295532" y="5438673"/>
            <a:ext cx="2227629" cy="0"/>
          </a:xfrm>
          <a:prstGeom prst="straightConnector1">
            <a:avLst/>
          </a:prstGeom>
          <a:noFill/>
          <a:ln cap="flat" cmpd="sng" w="28575">
            <a:solidFill>
              <a:schemeClr val="dk2"/>
            </a:solidFill>
            <a:prstDash val="dot"/>
            <a:miter lim="800000"/>
            <a:headEnd len="sm" w="sm" type="none"/>
            <a:tailEnd len="sm" w="sm" type="none"/>
          </a:ln>
        </p:spPr>
      </p:cxnSp>
      <p:cxnSp>
        <p:nvCxnSpPr>
          <p:cNvPr id="946" name="Google Shape;946;p57"/>
          <p:cNvCxnSpPr/>
          <p:nvPr/>
        </p:nvCxnSpPr>
        <p:spPr>
          <a:xfrm>
            <a:off x="6780092" y="5438673"/>
            <a:ext cx="2796881" cy="0"/>
          </a:xfrm>
          <a:prstGeom prst="straightConnector1">
            <a:avLst/>
          </a:prstGeom>
          <a:noFill/>
          <a:ln cap="flat" cmpd="sng" w="28575">
            <a:solidFill>
              <a:schemeClr val="dk2"/>
            </a:solidFill>
            <a:prstDash val="dot"/>
            <a:miter lim="800000"/>
            <a:headEnd len="sm" w="sm" type="none"/>
            <a:tailEnd len="sm" w="sm" type="none"/>
          </a:ln>
        </p:spPr>
      </p:cxnSp>
      <p:sp>
        <p:nvSpPr>
          <p:cNvPr id="947" name="Google Shape;947;p57"/>
          <p:cNvSpPr/>
          <p:nvPr/>
        </p:nvSpPr>
        <p:spPr>
          <a:xfrm>
            <a:off x="2167061" y="5310209"/>
            <a:ext cx="256931" cy="256931"/>
          </a:xfrm>
          <a:prstGeom prst="ellipse">
            <a:avLst/>
          </a:prstGeom>
          <a:solidFill>
            <a:srgbClr val="252738"/>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948" name="Google Shape;948;p57"/>
          <p:cNvSpPr/>
          <p:nvPr/>
        </p:nvSpPr>
        <p:spPr>
          <a:xfrm>
            <a:off x="4038601" y="5310209"/>
            <a:ext cx="256931" cy="256931"/>
          </a:xfrm>
          <a:prstGeom prst="ellipse">
            <a:avLst/>
          </a:prstGeom>
          <a:solidFill>
            <a:srgbClr val="DF536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949" name="Google Shape;949;p57"/>
          <p:cNvSpPr/>
          <p:nvPr/>
        </p:nvSpPr>
        <p:spPr>
          <a:xfrm>
            <a:off x="6510918" y="5310209"/>
            <a:ext cx="256931" cy="256931"/>
          </a:xfrm>
          <a:prstGeom prst="ellipse">
            <a:avLst/>
          </a:prstGeom>
          <a:solidFill>
            <a:schemeClr val="accent3"/>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950" name="Google Shape;950;p57"/>
          <p:cNvSpPr/>
          <p:nvPr/>
        </p:nvSpPr>
        <p:spPr>
          <a:xfrm>
            <a:off x="9576973" y="5310209"/>
            <a:ext cx="256931" cy="256931"/>
          </a:xfrm>
          <a:prstGeom prst="ellipse">
            <a:avLst/>
          </a:prstGeom>
          <a:solidFill>
            <a:schemeClr val="dk1"/>
          </a:solidFill>
          <a:ln cap="flat" cmpd="sng" w="5715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cxnSp>
        <p:nvCxnSpPr>
          <p:cNvPr id="951" name="Google Shape;951;p57"/>
          <p:cNvCxnSpPr>
            <a:stCxn id="947" idx="0"/>
            <a:endCxn id="952" idx="4"/>
          </p:cNvCxnSpPr>
          <p:nvPr/>
        </p:nvCxnSpPr>
        <p:spPr>
          <a:xfrm rot="10800000">
            <a:off x="2295526" y="5030909"/>
            <a:ext cx="0" cy="279300"/>
          </a:xfrm>
          <a:prstGeom prst="straightConnector1">
            <a:avLst/>
          </a:prstGeom>
          <a:noFill/>
          <a:ln cap="flat" cmpd="sng" w="28575">
            <a:solidFill>
              <a:schemeClr val="dk2"/>
            </a:solidFill>
            <a:prstDash val="dot"/>
            <a:miter lim="800000"/>
            <a:headEnd len="sm" w="sm" type="none"/>
            <a:tailEnd len="sm" w="sm" type="none"/>
          </a:ln>
        </p:spPr>
      </p:cxnSp>
      <p:cxnSp>
        <p:nvCxnSpPr>
          <p:cNvPr id="953" name="Google Shape;953;p57"/>
          <p:cNvCxnSpPr>
            <a:stCxn id="948" idx="0"/>
          </p:cNvCxnSpPr>
          <p:nvPr/>
        </p:nvCxnSpPr>
        <p:spPr>
          <a:xfrm rot="10800000">
            <a:off x="4167067" y="4719809"/>
            <a:ext cx="0" cy="590400"/>
          </a:xfrm>
          <a:prstGeom prst="straightConnector1">
            <a:avLst/>
          </a:prstGeom>
          <a:noFill/>
          <a:ln cap="flat" cmpd="sng" w="28575">
            <a:solidFill>
              <a:schemeClr val="dk2"/>
            </a:solidFill>
            <a:prstDash val="dot"/>
            <a:miter lim="800000"/>
            <a:headEnd len="sm" w="sm" type="none"/>
            <a:tailEnd len="sm" w="sm" type="none"/>
          </a:ln>
        </p:spPr>
      </p:cxnSp>
      <p:cxnSp>
        <p:nvCxnSpPr>
          <p:cNvPr id="954" name="Google Shape;954;p57"/>
          <p:cNvCxnSpPr>
            <a:stCxn id="949" idx="0"/>
            <a:endCxn id="955" idx="4"/>
          </p:cNvCxnSpPr>
          <p:nvPr/>
        </p:nvCxnSpPr>
        <p:spPr>
          <a:xfrm rot="10800000">
            <a:off x="6639383" y="4554209"/>
            <a:ext cx="0" cy="756000"/>
          </a:xfrm>
          <a:prstGeom prst="straightConnector1">
            <a:avLst/>
          </a:prstGeom>
          <a:noFill/>
          <a:ln cap="flat" cmpd="sng" w="28575">
            <a:solidFill>
              <a:schemeClr val="dk2"/>
            </a:solidFill>
            <a:prstDash val="dot"/>
            <a:miter lim="800000"/>
            <a:headEnd len="sm" w="sm" type="none"/>
            <a:tailEnd len="sm" w="sm" type="none"/>
          </a:ln>
        </p:spPr>
      </p:cxnSp>
      <p:cxnSp>
        <p:nvCxnSpPr>
          <p:cNvPr id="956" name="Google Shape;956;p57"/>
          <p:cNvCxnSpPr>
            <a:stCxn id="950" idx="0"/>
            <a:endCxn id="957" idx="4"/>
          </p:cNvCxnSpPr>
          <p:nvPr/>
        </p:nvCxnSpPr>
        <p:spPr>
          <a:xfrm flipH="1" rot="10800000">
            <a:off x="9705438" y="4277009"/>
            <a:ext cx="6000" cy="1033200"/>
          </a:xfrm>
          <a:prstGeom prst="straightConnector1">
            <a:avLst/>
          </a:prstGeom>
          <a:noFill/>
          <a:ln cap="flat" cmpd="sng" w="28575">
            <a:solidFill>
              <a:schemeClr val="dk2"/>
            </a:solidFill>
            <a:prstDash val="dot"/>
            <a:miter lim="800000"/>
            <a:headEnd len="sm" w="sm" type="none"/>
            <a:tailEnd len="sm" w="sm" type="none"/>
          </a:ln>
        </p:spPr>
      </p:cxnSp>
      <p:cxnSp>
        <p:nvCxnSpPr>
          <p:cNvPr id="958" name="Google Shape;958;p57"/>
          <p:cNvCxnSpPr>
            <a:stCxn id="950" idx="6"/>
          </p:cNvCxnSpPr>
          <p:nvPr/>
        </p:nvCxnSpPr>
        <p:spPr>
          <a:xfrm flipH="1" rot="10800000">
            <a:off x="9833904" y="5436274"/>
            <a:ext cx="2358000" cy="2400"/>
          </a:xfrm>
          <a:prstGeom prst="straightConnector1">
            <a:avLst/>
          </a:prstGeom>
          <a:noFill/>
          <a:ln cap="flat" cmpd="sng" w="28575">
            <a:solidFill>
              <a:schemeClr val="dk2"/>
            </a:solidFill>
            <a:prstDash val="dot"/>
            <a:miter lim="800000"/>
            <a:headEnd len="sm" w="sm" type="none"/>
            <a:tailEnd len="sm" w="sm" type="none"/>
          </a:ln>
        </p:spPr>
      </p:cxnSp>
      <p:sp>
        <p:nvSpPr>
          <p:cNvPr id="952" name="Google Shape;952;p57"/>
          <p:cNvSpPr/>
          <p:nvPr/>
        </p:nvSpPr>
        <p:spPr>
          <a:xfrm>
            <a:off x="1614489" y="3668759"/>
            <a:ext cx="1362075" cy="1362075"/>
          </a:xfrm>
          <a:prstGeom prst="ellipse">
            <a:avLst/>
          </a:prstGeom>
          <a:solidFill>
            <a:srgbClr val="252738"/>
          </a:solidFill>
          <a:ln cap="flat" cmpd="sng" w="7620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959" name="Google Shape;959;p57"/>
          <p:cNvSpPr/>
          <p:nvPr/>
        </p:nvSpPr>
        <p:spPr>
          <a:xfrm>
            <a:off x="3328071" y="3075679"/>
            <a:ext cx="1677988" cy="1677988"/>
          </a:xfrm>
          <a:prstGeom prst="ellipse">
            <a:avLst/>
          </a:prstGeom>
          <a:solidFill>
            <a:srgbClr val="DF5361"/>
          </a:solidFill>
          <a:ln cap="flat" cmpd="sng" w="7620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955" name="Google Shape;955;p57"/>
          <p:cNvSpPr/>
          <p:nvPr/>
        </p:nvSpPr>
        <p:spPr>
          <a:xfrm>
            <a:off x="5498427" y="2272369"/>
            <a:ext cx="2281911" cy="2281911"/>
          </a:xfrm>
          <a:prstGeom prst="ellipse">
            <a:avLst/>
          </a:prstGeom>
          <a:solidFill>
            <a:schemeClr val="accent3"/>
          </a:solidFill>
          <a:ln cap="flat" cmpd="sng" w="7620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957" name="Google Shape;957;p57"/>
          <p:cNvSpPr/>
          <p:nvPr/>
        </p:nvSpPr>
        <p:spPr>
          <a:xfrm>
            <a:off x="8272706" y="1399701"/>
            <a:ext cx="2877344" cy="2877344"/>
          </a:xfrm>
          <a:prstGeom prst="ellipse">
            <a:avLst/>
          </a:prstGeom>
          <a:solidFill>
            <a:schemeClr val="dk1"/>
          </a:solidFill>
          <a:ln cap="flat" cmpd="sng" w="76200">
            <a:solidFill>
              <a:schemeClr val="lt1"/>
            </a:solidFill>
            <a:prstDash val="solid"/>
            <a:miter lim="800000"/>
            <a:headEnd len="sm" w="sm" type="none"/>
            <a:tailEnd len="sm" w="sm" type="none"/>
          </a:ln>
          <a:effectLst>
            <a:outerShdw sx="102000" rotWithShape="0" algn="ctr" sy="102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Libre Baskerville"/>
              <a:ea typeface="Libre Baskerville"/>
              <a:cs typeface="Libre Baskerville"/>
              <a:sym typeface="Libre Baskerville"/>
            </a:endParaRPr>
          </a:p>
        </p:txBody>
      </p:sp>
      <p:sp>
        <p:nvSpPr>
          <p:cNvPr id="960" name="Google Shape;960;p57"/>
          <p:cNvSpPr txBox="1"/>
          <p:nvPr/>
        </p:nvSpPr>
        <p:spPr>
          <a:xfrm>
            <a:off x="1614489" y="4023921"/>
            <a:ext cx="1362075" cy="646699"/>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lt1"/>
              </a:buClr>
              <a:buSzPts val="1600"/>
              <a:buFont typeface="Arial"/>
              <a:buNone/>
            </a:pPr>
            <a:r>
              <a:rPr i="0" lang="en-US" sz="1600">
                <a:solidFill>
                  <a:schemeClr val="lt1"/>
                </a:solidFill>
                <a:latin typeface="Libre Baskerville"/>
                <a:ea typeface="Libre Baskerville"/>
                <a:cs typeface="Libre Baskerville"/>
                <a:sym typeface="Libre Baskerville"/>
              </a:rPr>
              <a:t>$25b</a:t>
            </a:r>
            <a:endParaRPr i="0" sz="1600">
              <a:solidFill>
                <a:schemeClr val="lt1"/>
              </a:solidFill>
              <a:latin typeface="Libre Baskerville"/>
              <a:ea typeface="Libre Baskerville"/>
              <a:cs typeface="Libre Baskerville"/>
              <a:sym typeface="Libre Baskerville"/>
            </a:endParaRPr>
          </a:p>
        </p:txBody>
      </p:sp>
      <p:sp>
        <p:nvSpPr>
          <p:cNvPr id="961" name="Google Shape;961;p57"/>
          <p:cNvSpPr txBox="1"/>
          <p:nvPr/>
        </p:nvSpPr>
        <p:spPr>
          <a:xfrm>
            <a:off x="3328071" y="3545713"/>
            <a:ext cx="1677988" cy="646699"/>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lt1"/>
              </a:buClr>
              <a:buSzPts val="1867"/>
              <a:buFont typeface="Arial"/>
              <a:buNone/>
            </a:pPr>
            <a:r>
              <a:rPr i="0" lang="en-US" sz="1867">
                <a:solidFill>
                  <a:schemeClr val="lt1"/>
                </a:solidFill>
                <a:latin typeface="Libre Baskerville"/>
                <a:ea typeface="Libre Baskerville"/>
                <a:cs typeface="Libre Baskerville"/>
                <a:sym typeface="Libre Baskerville"/>
              </a:rPr>
              <a:t>$48b</a:t>
            </a:r>
            <a:endParaRPr i="0" sz="1867">
              <a:solidFill>
                <a:schemeClr val="lt1"/>
              </a:solidFill>
              <a:latin typeface="Libre Baskerville"/>
              <a:ea typeface="Libre Baskerville"/>
              <a:cs typeface="Libre Baskerville"/>
              <a:sym typeface="Libre Baskerville"/>
            </a:endParaRPr>
          </a:p>
        </p:txBody>
      </p:sp>
      <p:sp>
        <p:nvSpPr>
          <p:cNvPr id="962" name="Google Shape;962;p57"/>
          <p:cNvSpPr txBox="1"/>
          <p:nvPr/>
        </p:nvSpPr>
        <p:spPr>
          <a:xfrm>
            <a:off x="8272707" y="2467311"/>
            <a:ext cx="2877343" cy="646699"/>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lt1"/>
              </a:buClr>
              <a:buSzPts val="2667"/>
              <a:buFont typeface="Arial"/>
              <a:buNone/>
            </a:pPr>
            <a:r>
              <a:rPr i="0" lang="en-US" sz="2667">
                <a:solidFill>
                  <a:schemeClr val="lt1"/>
                </a:solidFill>
                <a:latin typeface="Libre Baskerville"/>
                <a:ea typeface="Libre Baskerville"/>
                <a:cs typeface="Libre Baskerville"/>
                <a:sym typeface="Libre Baskerville"/>
              </a:rPr>
              <a:t>$90b</a:t>
            </a:r>
            <a:endParaRPr i="0" sz="2667">
              <a:solidFill>
                <a:schemeClr val="lt1"/>
              </a:solidFill>
              <a:latin typeface="Libre Baskerville"/>
              <a:ea typeface="Libre Baskerville"/>
              <a:cs typeface="Libre Baskerville"/>
              <a:sym typeface="Libre Baskerville"/>
            </a:endParaRPr>
          </a:p>
        </p:txBody>
      </p:sp>
      <p:sp>
        <p:nvSpPr>
          <p:cNvPr id="963" name="Google Shape;963;p57"/>
          <p:cNvSpPr txBox="1"/>
          <p:nvPr/>
        </p:nvSpPr>
        <p:spPr>
          <a:xfrm>
            <a:off x="5498427" y="3094959"/>
            <a:ext cx="2281911" cy="646699"/>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chemeClr val="lt1"/>
              </a:buClr>
              <a:buSzPts val="2133"/>
              <a:buFont typeface="Arial"/>
              <a:buNone/>
            </a:pPr>
            <a:r>
              <a:rPr i="0" lang="en-US" sz="2133">
                <a:solidFill>
                  <a:schemeClr val="lt1"/>
                </a:solidFill>
                <a:latin typeface="Libre Baskerville"/>
                <a:ea typeface="Libre Baskerville"/>
                <a:cs typeface="Libre Baskerville"/>
                <a:sym typeface="Libre Baskerville"/>
              </a:rPr>
              <a:t>$72b</a:t>
            </a:r>
            <a:endParaRPr i="0" sz="2133">
              <a:solidFill>
                <a:schemeClr val="lt1"/>
              </a:solidFill>
              <a:latin typeface="Libre Baskerville"/>
              <a:ea typeface="Libre Baskerville"/>
              <a:cs typeface="Libre Baskerville"/>
              <a:sym typeface="Libre Baskerville"/>
            </a:endParaRPr>
          </a:p>
        </p:txBody>
      </p:sp>
      <p:sp>
        <p:nvSpPr>
          <p:cNvPr id="964" name="Google Shape;964;p57"/>
          <p:cNvSpPr txBox="1"/>
          <p:nvPr/>
        </p:nvSpPr>
        <p:spPr>
          <a:xfrm>
            <a:off x="1316570" y="5583938"/>
            <a:ext cx="1957912"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2017</a:t>
            </a:r>
            <a:endParaRPr i="1" sz="2133">
              <a:solidFill>
                <a:schemeClr val="dk1"/>
              </a:solidFill>
              <a:latin typeface="Libre Baskerville"/>
              <a:ea typeface="Libre Baskerville"/>
              <a:cs typeface="Libre Baskerville"/>
              <a:sym typeface="Libre Baskerville"/>
            </a:endParaRPr>
          </a:p>
        </p:txBody>
      </p:sp>
      <p:sp>
        <p:nvSpPr>
          <p:cNvPr id="965" name="Google Shape;965;p57"/>
          <p:cNvSpPr txBox="1"/>
          <p:nvPr/>
        </p:nvSpPr>
        <p:spPr>
          <a:xfrm>
            <a:off x="3188109" y="5583938"/>
            <a:ext cx="1957912"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2018</a:t>
            </a:r>
            <a:endParaRPr i="1" sz="2133">
              <a:solidFill>
                <a:schemeClr val="dk1"/>
              </a:solidFill>
              <a:latin typeface="Libre Baskerville"/>
              <a:ea typeface="Libre Baskerville"/>
              <a:cs typeface="Libre Baskerville"/>
              <a:sym typeface="Libre Baskerville"/>
            </a:endParaRPr>
          </a:p>
        </p:txBody>
      </p:sp>
      <p:sp>
        <p:nvSpPr>
          <p:cNvPr id="966" name="Google Shape;966;p57"/>
          <p:cNvSpPr txBox="1"/>
          <p:nvPr/>
        </p:nvSpPr>
        <p:spPr>
          <a:xfrm>
            <a:off x="5660427" y="5583938"/>
            <a:ext cx="1957912"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2019</a:t>
            </a:r>
            <a:endParaRPr i="1" sz="2133">
              <a:solidFill>
                <a:schemeClr val="dk1"/>
              </a:solidFill>
              <a:latin typeface="Libre Baskerville"/>
              <a:ea typeface="Libre Baskerville"/>
              <a:cs typeface="Libre Baskerville"/>
              <a:sym typeface="Libre Baskerville"/>
            </a:endParaRPr>
          </a:p>
        </p:txBody>
      </p:sp>
      <p:sp>
        <p:nvSpPr>
          <p:cNvPr id="967" name="Google Shape;967;p57"/>
          <p:cNvSpPr txBox="1"/>
          <p:nvPr/>
        </p:nvSpPr>
        <p:spPr>
          <a:xfrm>
            <a:off x="8732421" y="5583938"/>
            <a:ext cx="1957912" cy="48005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133"/>
              <a:buFont typeface="Arial"/>
              <a:buNone/>
            </a:pPr>
            <a:r>
              <a:rPr i="1" lang="en-US" sz="2133">
                <a:solidFill>
                  <a:schemeClr val="dk1"/>
                </a:solidFill>
                <a:latin typeface="Libre Baskerville"/>
                <a:ea typeface="Libre Baskerville"/>
                <a:cs typeface="Libre Baskerville"/>
                <a:sym typeface="Libre Baskerville"/>
              </a:rPr>
              <a:t>2020</a:t>
            </a:r>
            <a:endParaRPr i="1" sz="2133">
              <a:solidFill>
                <a:schemeClr val="dk1"/>
              </a:solidFill>
              <a:latin typeface="Libre Baskerville"/>
              <a:ea typeface="Libre Baskerville"/>
              <a:cs typeface="Libre Baskerville"/>
              <a:sym typeface="Libre Baskerville"/>
            </a:endParaRPr>
          </a:p>
        </p:txBody>
      </p:sp>
      <p:sp>
        <p:nvSpPr>
          <p:cNvPr id="968" name="Google Shape;968;p57"/>
          <p:cNvSpPr txBox="1"/>
          <p:nvPr/>
        </p:nvSpPr>
        <p:spPr>
          <a:xfrm>
            <a:off x="622040" y="1708057"/>
            <a:ext cx="4659644" cy="127640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200"/>
              <a:buFont typeface="Arial"/>
              <a:buNone/>
            </a:pPr>
            <a:r>
              <a:rPr i="0" lang="en-US" sz="1200">
                <a:solidFill>
                  <a:schemeClr val="dk1"/>
                </a:solidFill>
                <a:latin typeface="Libre Baskerville"/>
                <a:ea typeface="Libre Baskerville"/>
                <a:cs typeface="Libre Baskerville"/>
                <a:sym typeface="Libre Baskerville"/>
              </a:rPr>
              <a:t>Has et quodsi discere appareat, elaboraret definitionem concludaturque id mel. Nec amet urbanitas eu, pri at semper detracto signiferumque. Sed at agam dignissim disputationi, nec erroribus maiestatis disputando id. </a:t>
            </a:r>
            <a:endParaRPr i="0" sz="1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2" name="Shape 972"/>
        <p:cNvGrpSpPr/>
        <p:nvPr/>
      </p:nvGrpSpPr>
      <p:grpSpPr>
        <a:xfrm>
          <a:off x="0" y="0"/>
          <a:ext cx="0" cy="0"/>
          <a:chOff x="0" y="0"/>
          <a:chExt cx="0" cy="0"/>
        </a:xfrm>
      </p:grpSpPr>
      <p:sp>
        <p:nvSpPr>
          <p:cNvPr id="973" name="Google Shape;973;p58"/>
          <p:cNvSpPr/>
          <p:nvPr/>
        </p:nvSpPr>
        <p:spPr>
          <a:xfrm>
            <a:off x="889362" y="4787951"/>
            <a:ext cx="310561" cy="271009"/>
          </a:xfrm>
          <a:custGeom>
            <a:rect b="b" l="l" r="r" t="t"/>
            <a:pathLst>
              <a:path extrusionOk="0" h="815" w="934">
                <a:moveTo>
                  <a:pt x="0" y="239"/>
                </a:moveTo>
                <a:lnTo>
                  <a:pt x="0" y="239"/>
                </a:lnTo>
                <a:cubicBezTo>
                  <a:pt x="0" y="537"/>
                  <a:pt x="463" y="814"/>
                  <a:pt x="463" y="814"/>
                </a:cubicBezTo>
                <a:cubicBezTo>
                  <a:pt x="463" y="814"/>
                  <a:pt x="933" y="537"/>
                  <a:pt x="933" y="239"/>
                </a:cubicBezTo>
                <a:cubicBezTo>
                  <a:pt x="933" y="119"/>
                  <a:pt x="844" y="0"/>
                  <a:pt x="702" y="0"/>
                </a:cubicBezTo>
                <a:cubicBezTo>
                  <a:pt x="583" y="0"/>
                  <a:pt x="463" y="90"/>
                  <a:pt x="463" y="209"/>
                </a:cubicBezTo>
                <a:cubicBezTo>
                  <a:pt x="463" y="90"/>
                  <a:pt x="351" y="0"/>
                  <a:pt x="224" y="0"/>
                </a:cubicBezTo>
                <a:cubicBezTo>
                  <a:pt x="90" y="0"/>
                  <a:pt x="0" y="119"/>
                  <a:pt x="0" y="23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74" name="Google Shape;974;p58"/>
          <p:cNvSpPr/>
          <p:nvPr/>
        </p:nvSpPr>
        <p:spPr>
          <a:xfrm>
            <a:off x="1572010" y="4767443"/>
            <a:ext cx="231456" cy="310561"/>
          </a:xfrm>
          <a:custGeom>
            <a:rect b="b" l="l" r="r" t="t"/>
            <a:pathLst>
              <a:path extrusionOk="0" h="935" w="695">
                <a:moveTo>
                  <a:pt x="351" y="934"/>
                </a:moveTo>
                <a:lnTo>
                  <a:pt x="694" y="463"/>
                </a:lnTo>
                <a:lnTo>
                  <a:pt x="351" y="0"/>
                </a:lnTo>
                <a:lnTo>
                  <a:pt x="0" y="463"/>
                </a:lnTo>
                <a:lnTo>
                  <a:pt x="351" y="934"/>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75" name="Google Shape;975;p58"/>
          <p:cNvSpPr/>
          <p:nvPr/>
        </p:nvSpPr>
        <p:spPr>
          <a:xfrm>
            <a:off x="2177018" y="4767443"/>
            <a:ext cx="290053" cy="310561"/>
          </a:xfrm>
          <a:custGeom>
            <a:rect b="b" l="l" r="r" t="t"/>
            <a:pathLst>
              <a:path extrusionOk="0" h="935" w="874">
                <a:moveTo>
                  <a:pt x="432" y="934"/>
                </a:moveTo>
                <a:lnTo>
                  <a:pt x="432" y="934"/>
                </a:lnTo>
                <a:cubicBezTo>
                  <a:pt x="567" y="934"/>
                  <a:pt x="567" y="934"/>
                  <a:pt x="567" y="934"/>
                </a:cubicBezTo>
                <a:cubicBezTo>
                  <a:pt x="462" y="934"/>
                  <a:pt x="462" y="650"/>
                  <a:pt x="462" y="650"/>
                </a:cubicBezTo>
                <a:cubicBezTo>
                  <a:pt x="462" y="553"/>
                  <a:pt x="462" y="553"/>
                  <a:pt x="462" y="553"/>
                </a:cubicBezTo>
                <a:cubicBezTo>
                  <a:pt x="462" y="672"/>
                  <a:pt x="552" y="754"/>
                  <a:pt x="656" y="754"/>
                </a:cubicBezTo>
                <a:cubicBezTo>
                  <a:pt x="783" y="754"/>
                  <a:pt x="873" y="642"/>
                  <a:pt x="873" y="523"/>
                </a:cubicBezTo>
                <a:cubicBezTo>
                  <a:pt x="873" y="247"/>
                  <a:pt x="432" y="0"/>
                  <a:pt x="432" y="0"/>
                </a:cubicBezTo>
                <a:cubicBezTo>
                  <a:pt x="432" y="0"/>
                  <a:pt x="0" y="247"/>
                  <a:pt x="0" y="523"/>
                </a:cubicBezTo>
                <a:cubicBezTo>
                  <a:pt x="0" y="642"/>
                  <a:pt x="97" y="754"/>
                  <a:pt x="223" y="754"/>
                </a:cubicBezTo>
                <a:cubicBezTo>
                  <a:pt x="328" y="754"/>
                  <a:pt x="395" y="665"/>
                  <a:pt x="403" y="553"/>
                </a:cubicBezTo>
                <a:cubicBezTo>
                  <a:pt x="403" y="650"/>
                  <a:pt x="403" y="650"/>
                  <a:pt x="403" y="650"/>
                </a:cubicBezTo>
                <a:cubicBezTo>
                  <a:pt x="403" y="650"/>
                  <a:pt x="403" y="934"/>
                  <a:pt x="298" y="934"/>
                </a:cubicBezTo>
                <a:cubicBezTo>
                  <a:pt x="432" y="934"/>
                  <a:pt x="432" y="934"/>
                  <a:pt x="432" y="93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76" name="Google Shape;976;p58"/>
          <p:cNvSpPr/>
          <p:nvPr/>
        </p:nvSpPr>
        <p:spPr>
          <a:xfrm>
            <a:off x="2915332" y="4950557"/>
            <a:ext cx="45412" cy="127447"/>
          </a:xfrm>
          <a:custGeom>
            <a:rect b="b" l="l" r="r" t="t"/>
            <a:pathLst>
              <a:path extrusionOk="0" h="382" w="135">
                <a:moveTo>
                  <a:pt x="105" y="0"/>
                </a:moveTo>
                <a:lnTo>
                  <a:pt x="105" y="0"/>
                </a:lnTo>
                <a:cubicBezTo>
                  <a:pt x="105" y="97"/>
                  <a:pt x="105" y="97"/>
                  <a:pt x="105" y="97"/>
                </a:cubicBezTo>
                <a:cubicBezTo>
                  <a:pt x="105" y="97"/>
                  <a:pt x="105" y="381"/>
                  <a:pt x="0" y="381"/>
                </a:cubicBezTo>
                <a:cubicBezTo>
                  <a:pt x="134" y="381"/>
                  <a:pt x="134" y="381"/>
                  <a:pt x="134" y="381"/>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77" name="Google Shape;977;p58"/>
          <p:cNvSpPr/>
          <p:nvPr/>
        </p:nvSpPr>
        <p:spPr>
          <a:xfrm>
            <a:off x="2960745" y="4950557"/>
            <a:ext cx="45413" cy="127447"/>
          </a:xfrm>
          <a:custGeom>
            <a:rect b="b" l="l" r="r" t="t"/>
            <a:pathLst>
              <a:path extrusionOk="0" h="382" w="136">
                <a:moveTo>
                  <a:pt x="0" y="381"/>
                </a:moveTo>
                <a:lnTo>
                  <a:pt x="0" y="381"/>
                </a:lnTo>
                <a:cubicBezTo>
                  <a:pt x="135" y="381"/>
                  <a:pt x="135" y="381"/>
                  <a:pt x="135" y="381"/>
                </a:cubicBezTo>
                <a:cubicBezTo>
                  <a:pt x="30" y="381"/>
                  <a:pt x="30" y="97"/>
                  <a:pt x="30" y="97"/>
                </a:cubicBezTo>
                <a:cubicBezTo>
                  <a:pt x="30" y="0"/>
                  <a:pt x="30" y="0"/>
                  <a:pt x="3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78" name="Google Shape;978;p58"/>
          <p:cNvSpPr/>
          <p:nvPr/>
        </p:nvSpPr>
        <p:spPr>
          <a:xfrm>
            <a:off x="2803999" y="4777698"/>
            <a:ext cx="310561" cy="235850"/>
          </a:xfrm>
          <a:custGeom>
            <a:rect b="b" l="l" r="r" t="t"/>
            <a:pathLst>
              <a:path extrusionOk="0" h="710" w="934">
                <a:moveTo>
                  <a:pt x="500" y="523"/>
                </a:moveTo>
                <a:lnTo>
                  <a:pt x="500" y="523"/>
                </a:lnTo>
                <a:cubicBezTo>
                  <a:pt x="500" y="635"/>
                  <a:pt x="620" y="709"/>
                  <a:pt x="731" y="709"/>
                </a:cubicBezTo>
                <a:cubicBezTo>
                  <a:pt x="843" y="709"/>
                  <a:pt x="933" y="620"/>
                  <a:pt x="933" y="508"/>
                </a:cubicBezTo>
                <a:cubicBezTo>
                  <a:pt x="933" y="396"/>
                  <a:pt x="843" y="306"/>
                  <a:pt x="731" y="306"/>
                </a:cubicBezTo>
                <a:cubicBezTo>
                  <a:pt x="694" y="306"/>
                  <a:pt x="657" y="314"/>
                  <a:pt x="620" y="336"/>
                </a:cubicBezTo>
                <a:cubicBezTo>
                  <a:pt x="650" y="299"/>
                  <a:pt x="672" y="254"/>
                  <a:pt x="672" y="202"/>
                </a:cubicBezTo>
                <a:cubicBezTo>
                  <a:pt x="672" y="90"/>
                  <a:pt x="582" y="0"/>
                  <a:pt x="470" y="0"/>
                </a:cubicBezTo>
                <a:cubicBezTo>
                  <a:pt x="358" y="0"/>
                  <a:pt x="269" y="90"/>
                  <a:pt x="269" y="202"/>
                </a:cubicBezTo>
                <a:cubicBezTo>
                  <a:pt x="269" y="254"/>
                  <a:pt x="284" y="299"/>
                  <a:pt x="313" y="336"/>
                </a:cubicBezTo>
                <a:cubicBezTo>
                  <a:pt x="284" y="314"/>
                  <a:pt x="246" y="306"/>
                  <a:pt x="209" y="306"/>
                </a:cubicBezTo>
                <a:cubicBezTo>
                  <a:pt x="97" y="306"/>
                  <a:pt x="0" y="396"/>
                  <a:pt x="0" y="508"/>
                </a:cubicBezTo>
                <a:cubicBezTo>
                  <a:pt x="0" y="620"/>
                  <a:pt x="97" y="709"/>
                  <a:pt x="209" y="709"/>
                </a:cubicBezTo>
                <a:cubicBezTo>
                  <a:pt x="321" y="709"/>
                  <a:pt x="441" y="635"/>
                  <a:pt x="441" y="523"/>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79" name="Google Shape;979;p58"/>
          <p:cNvSpPr/>
          <p:nvPr/>
        </p:nvSpPr>
        <p:spPr>
          <a:xfrm>
            <a:off x="3518876" y="4787951"/>
            <a:ext cx="235850" cy="271009"/>
          </a:xfrm>
          <a:custGeom>
            <a:rect b="b" l="l" r="r" t="t"/>
            <a:pathLst>
              <a:path extrusionOk="0" h="815" w="710">
                <a:moveTo>
                  <a:pt x="418" y="814"/>
                </a:moveTo>
                <a:lnTo>
                  <a:pt x="0" y="605"/>
                </a:lnTo>
                <a:lnTo>
                  <a:pt x="298" y="0"/>
                </a:lnTo>
                <a:lnTo>
                  <a:pt x="709" y="209"/>
                </a:lnTo>
                <a:lnTo>
                  <a:pt x="418" y="814"/>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80" name="Google Shape;980;p58"/>
          <p:cNvSpPr/>
          <p:nvPr/>
        </p:nvSpPr>
        <p:spPr>
          <a:xfrm>
            <a:off x="3444164" y="4792346"/>
            <a:ext cx="153816" cy="265148"/>
          </a:xfrm>
          <a:custGeom>
            <a:rect b="b" l="l" r="r" t="t"/>
            <a:pathLst>
              <a:path extrusionOk="0" h="800" w="464">
                <a:moveTo>
                  <a:pt x="463" y="119"/>
                </a:moveTo>
                <a:lnTo>
                  <a:pt x="403" y="0"/>
                </a:lnTo>
                <a:lnTo>
                  <a:pt x="0" y="209"/>
                </a:lnTo>
                <a:lnTo>
                  <a:pt x="268" y="799"/>
                </a:lnTo>
                <a:lnTo>
                  <a:pt x="463" y="70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81" name="Google Shape;981;p58"/>
          <p:cNvSpPr/>
          <p:nvPr/>
        </p:nvSpPr>
        <p:spPr>
          <a:xfrm>
            <a:off x="3608234" y="4881706"/>
            <a:ext cx="60062" cy="84965"/>
          </a:xfrm>
          <a:custGeom>
            <a:rect b="b" l="l" r="r" t="t"/>
            <a:pathLst>
              <a:path extrusionOk="0" h="254" w="180">
                <a:moveTo>
                  <a:pt x="14" y="253"/>
                </a:moveTo>
                <a:lnTo>
                  <a:pt x="179" y="179"/>
                </a:lnTo>
                <a:lnTo>
                  <a:pt x="164" y="0"/>
                </a:lnTo>
                <a:lnTo>
                  <a:pt x="0" y="74"/>
                </a:lnTo>
                <a:lnTo>
                  <a:pt x="14" y="25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982" name="Google Shape;982;p58"/>
          <p:cNvCxnSpPr/>
          <p:nvPr/>
        </p:nvCxnSpPr>
        <p:spPr>
          <a:xfrm flipH="1">
            <a:off x="3621419" y="4806995"/>
            <a:ext cx="7324" cy="10254"/>
          </a:xfrm>
          <a:prstGeom prst="straightConnector1">
            <a:avLst/>
          </a:prstGeom>
          <a:noFill/>
          <a:ln cap="flat" cmpd="sng" w="34275">
            <a:solidFill>
              <a:schemeClr val="dk1"/>
            </a:solidFill>
            <a:prstDash val="solid"/>
            <a:round/>
            <a:headEnd len="med" w="med" type="none"/>
            <a:tailEnd len="med" w="med" type="none"/>
          </a:ln>
        </p:spPr>
      </p:cxnSp>
      <p:cxnSp>
        <p:nvCxnSpPr>
          <p:cNvPr id="983" name="Google Shape;983;p58"/>
          <p:cNvCxnSpPr/>
          <p:nvPr/>
        </p:nvCxnSpPr>
        <p:spPr>
          <a:xfrm rot="10800000">
            <a:off x="3467604" y="4865592"/>
            <a:ext cx="7325" cy="13184"/>
          </a:xfrm>
          <a:prstGeom prst="straightConnector1">
            <a:avLst/>
          </a:prstGeom>
          <a:noFill/>
          <a:ln cap="flat" cmpd="sng" w="34275">
            <a:solidFill>
              <a:schemeClr val="dk1"/>
            </a:solidFill>
            <a:prstDash val="solid"/>
            <a:round/>
            <a:headEnd len="med" w="med" type="none"/>
            <a:tailEnd len="med" w="med" type="none"/>
          </a:ln>
        </p:spPr>
      </p:cxnSp>
      <p:cxnSp>
        <p:nvCxnSpPr>
          <p:cNvPr id="984" name="Google Shape;984;p58"/>
          <p:cNvCxnSpPr/>
          <p:nvPr/>
        </p:nvCxnSpPr>
        <p:spPr>
          <a:xfrm flipH="1">
            <a:off x="3646322" y="5028197"/>
            <a:ext cx="7325" cy="10255"/>
          </a:xfrm>
          <a:prstGeom prst="straightConnector1">
            <a:avLst/>
          </a:prstGeom>
          <a:noFill/>
          <a:ln cap="flat" cmpd="sng" w="34275">
            <a:solidFill>
              <a:schemeClr val="dk1"/>
            </a:solidFill>
            <a:prstDash val="solid"/>
            <a:round/>
            <a:headEnd len="med" w="med" type="none"/>
            <a:tailEnd len="med" w="med" type="none"/>
          </a:ln>
        </p:spPr>
      </p:cxnSp>
      <p:sp>
        <p:nvSpPr>
          <p:cNvPr id="985" name="Google Shape;985;p58"/>
          <p:cNvSpPr/>
          <p:nvPr/>
        </p:nvSpPr>
        <p:spPr>
          <a:xfrm>
            <a:off x="4157576" y="4787951"/>
            <a:ext cx="232921" cy="271009"/>
          </a:xfrm>
          <a:custGeom>
            <a:rect b="b" l="l" r="r" t="t"/>
            <a:pathLst>
              <a:path extrusionOk="0" h="815" w="702">
                <a:moveTo>
                  <a:pt x="418" y="814"/>
                </a:moveTo>
                <a:lnTo>
                  <a:pt x="0" y="605"/>
                </a:lnTo>
                <a:lnTo>
                  <a:pt x="298" y="0"/>
                </a:lnTo>
                <a:lnTo>
                  <a:pt x="701" y="209"/>
                </a:lnTo>
                <a:lnTo>
                  <a:pt x="418" y="814"/>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86" name="Google Shape;986;p58"/>
          <p:cNvSpPr/>
          <p:nvPr/>
        </p:nvSpPr>
        <p:spPr>
          <a:xfrm>
            <a:off x="4079936" y="4792346"/>
            <a:ext cx="156746" cy="265148"/>
          </a:xfrm>
          <a:custGeom>
            <a:rect b="b" l="l" r="r" t="t"/>
            <a:pathLst>
              <a:path extrusionOk="0" h="800" w="471">
                <a:moveTo>
                  <a:pt x="470" y="119"/>
                </a:moveTo>
                <a:lnTo>
                  <a:pt x="411" y="0"/>
                </a:lnTo>
                <a:lnTo>
                  <a:pt x="0" y="209"/>
                </a:lnTo>
                <a:lnTo>
                  <a:pt x="276" y="799"/>
                </a:lnTo>
                <a:lnTo>
                  <a:pt x="470" y="70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987" name="Google Shape;987;p58"/>
          <p:cNvCxnSpPr/>
          <p:nvPr/>
        </p:nvCxnSpPr>
        <p:spPr>
          <a:xfrm flipH="1">
            <a:off x="4260120" y="4806995"/>
            <a:ext cx="7324" cy="10254"/>
          </a:xfrm>
          <a:prstGeom prst="straightConnector1">
            <a:avLst/>
          </a:prstGeom>
          <a:noFill/>
          <a:ln cap="flat" cmpd="sng" w="34275">
            <a:solidFill>
              <a:schemeClr val="dk1"/>
            </a:solidFill>
            <a:prstDash val="solid"/>
            <a:round/>
            <a:headEnd len="med" w="med" type="none"/>
            <a:tailEnd len="med" w="med" type="none"/>
          </a:ln>
        </p:spPr>
      </p:cxnSp>
      <p:cxnSp>
        <p:nvCxnSpPr>
          <p:cNvPr id="988" name="Google Shape;988;p58"/>
          <p:cNvCxnSpPr/>
          <p:nvPr/>
        </p:nvCxnSpPr>
        <p:spPr>
          <a:xfrm rot="10800000">
            <a:off x="4104840" y="4865592"/>
            <a:ext cx="7324" cy="13184"/>
          </a:xfrm>
          <a:prstGeom prst="straightConnector1">
            <a:avLst/>
          </a:prstGeom>
          <a:noFill/>
          <a:ln cap="flat" cmpd="sng" w="34275">
            <a:solidFill>
              <a:schemeClr val="dk1"/>
            </a:solidFill>
            <a:prstDash val="solid"/>
            <a:round/>
            <a:headEnd len="med" w="med" type="none"/>
            <a:tailEnd len="med" w="med" type="none"/>
          </a:ln>
        </p:spPr>
      </p:cxnSp>
      <p:cxnSp>
        <p:nvCxnSpPr>
          <p:cNvPr id="989" name="Google Shape;989;p58"/>
          <p:cNvCxnSpPr/>
          <p:nvPr/>
        </p:nvCxnSpPr>
        <p:spPr>
          <a:xfrm flipH="1">
            <a:off x="4285023" y="5028197"/>
            <a:ext cx="7325" cy="10255"/>
          </a:xfrm>
          <a:prstGeom prst="straightConnector1">
            <a:avLst/>
          </a:prstGeom>
          <a:noFill/>
          <a:ln cap="flat" cmpd="sng" w="34275">
            <a:solidFill>
              <a:schemeClr val="dk1"/>
            </a:solidFill>
            <a:prstDash val="solid"/>
            <a:round/>
            <a:headEnd len="med" w="med" type="none"/>
            <a:tailEnd len="med" w="med" type="none"/>
          </a:ln>
        </p:spPr>
      </p:cxnSp>
      <p:sp>
        <p:nvSpPr>
          <p:cNvPr id="990" name="Google Shape;990;p58"/>
          <p:cNvSpPr/>
          <p:nvPr/>
        </p:nvSpPr>
        <p:spPr>
          <a:xfrm>
            <a:off x="4226427" y="4871451"/>
            <a:ext cx="106939" cy="92289"/>
          </a:xfrm>
          <a:custGeom>
            <a:rect b="b" l="l" r="r" t="t"/>
            <a:pathLst>
              <a:path extrusionOk="0" h="277" w="322">
                <a:moveTo>
                  <a:pt x="44" y="45"/>
                </a:moveTo>
                <a:lnTo>
                  <a:pt x="44" y="45"/>
                </a:lnTo>
                <a:cubicBezTo>
                  <a:pt x="0" y="127"/>
                  <a:pt x="89" y="269"/>
                  <a:pt x="89" y="269"/>
                </a:cubicBezTo>
                <a:cubicBezTo>
                  <a:pt x="89" y="269"/>
                  <a:pt x="253" y="276"/>
                  <a:pt x="298" y="194"/>
                </a:cubicBezTo>
                <a:cubicBezTo>
                  <a:pt x="313" y="164"/>
                  <a:pt x="321" y="112"/>
                  <a:pt x="283" y="89"/>
                </a:cubicBezTo>
                <a:cubicBezTo>
                  <a:pt x="253" y="74"/>
                  <a:pt x="194" y="74"/>
                  <a:pt x="179" y="104"/>
                </a:cubicBezTo>
                <a:cubicBezTo>
                  <a:pt x="194" y="74"/>
                  <a:pt x="179" y="37"/>
                  <a:pt x="149" y="15"/>
                </a:cubicBezTo>
                <a:cubicBezTo>
                  <a:pt x="112" y="0"/>
                  <a:pt x="59" y="15"/>
                  <a:pt x="44" y="45"/>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nvGrpSpPr>
          <p:cNvPr id="991" name="Google Shape;991;p58"/>
          <p:cNvGrpSpPr/>
          <p:nvPr/>
        </p:nvGrpSpPr>
        <p:grpSpPr>
          <a:xfrm>
            <a:off x="889362" y="995299"/>
            <a:ext cx="310561" cy="186043"/>
            <a:chOff x="1775548" y="1990598"/>
            <a:chExt cx="621122" cy="372086"/>
          </a:xfrm>
        </p:grpSpPr>
        <p:sp>
          <p:nvSpPr>
            <p:cNvPr id="992" name="Google Shape;992;p58"/>
            <p:cNvSpPr/>
            <p:nvPr/>
          </p:nvSpPr>
          <p:spPr>
            <a:xfrm>
              <a:off x="1775548" y="1990598"/>
              <a:ext cx="621122" cy="372086"/>
            </a:xfrm>
            <a:custGeom>
              <a:rect b="b" l="l" r="r" t="t"/>
              <a:pathLst>
                <a:path extrusionOk="0" h="560" w="934">
                  <a:moveTo>
                    <a:pt x="933" y="559"/>
                  </a:moveTo>
                  <a:lnTo>
                    <a:pt x="0" y="559"/>
                  </a:lnTo>
                  <a:lnTo>
                    <a:pt x="0" y="0"/>
                  </a:lnTo>
                  <a:lnTo>
                    <a:pt x="933" y="0"/>
                  </a:lnTo>
                  <a:lnTo>
                    <a:pt x="933" y="5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93" name="Google Shape;993;p58"/>
            <p:cNvSpPr/>
            <p:nvPr/>
          </p:nvSpPr>
          <p:spPr>
            <a:xfrm>
              <a:off x="1775548" y="1990598"/>
              <a:ext cx="621122" cy="199228"/>
            </a:xfrm>
            <a:custGeom>
              <a:rect b="b" l="l" r="r" t="t"/>
              <a:pathLst>
                <a:path extrusionOk="0" h="299" w="934">
                  <a:moveTo>
                    <a:pt x="0" y="0"/>
                  </a:moveTo>
                  <a:lnTo>
                    <a:pt x="463" y="298"/>
                  </a:lnTo>
                  <a:lnTo>
                    <a:pt x="933"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994" name="Google Shape;994;p58"/>
          <p:cNvGrpSpPr/>
          <p:nvPr/>
        </p:nvGrpSpPr>
        <p:grpSpPr>
          <a:xfrm>
            <a:off x="1526598" y="936703"/>
            <a:ext cx="310561" cy="310561"/>
            <a:chOff x="3050021" y="1873405"/>
            <a:chExt cx="621122" cy="621122"/>
          </a:xfrm>
        </p:grpSpPr>
        <p:sp>
          <p:nvSpPr>
            <p:cNvPr id="995" name="Google Shape;995;p58"/>
            <p:cNvSpPr/>
            <p:nvPr/>
          </p:nvSpPr>
          <p:spPr>
            <a:xfrm>
              <a:off x="3050021" y="2119511"/>
              <a:ext cx="621122" cy="193368"/>
            </a:xfrm>
            <a:custGeom>
              <a:rect b="b" l="l" r="r" t="t"/>
              <a:pathLst>
                <a:path extrusionOk="0" h="292" w="934">
                  <a:moveTo>
                    <a:pt x="0" y="0"/>
                  </a:moveTo>
                  <a:lnTo>
                    <a:pt x="470" y="291"/>
                  </a:lnTo>
                  <a:lnTo>
                    <a:pt x="933"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96" name="Google Shape;996;p58"/>
            <p:cNvSpPr/>
            <p:nvPr/>
          </p:nvSpPr>
          <p:spPr>
            <a:xfrm>
              <a:off x="3050021" y="2081422"/>
              <a:ext cx="621122" cy="413105"/>
            </a:xfrm>
            <a:custGeom>
              <a:rect b="b" l="l" r="r" t="t"/>
              <a:pathLst>
                <a:path extrusionOk="0" h="620" w="934">
                  <a:moveTo>
                    <a:pt x="156" y="0"/>
                  </a:moveTo>
                  <a:lnTo>
                    <a:pt x="0" y="60"/>
                  </a:lnTo>
                  <a:lnTo>
                    <a:pt x="0" y="619"/>
                  </a:lnTo>
                  <a:lnTo>
                    <a:pt x="933" y="619"/>
                  </a:lnTo>
                  <a:lnTo>
                    <a:pt x="933" y="60"/>
                  </a:lnTo>
                  <a:lnTo>
                    <a:pt x="933" y="60"/>
                  </a:lnTo>
                  <a:lnTo>
                    <a:pt x="776"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997" name="Google Shape;997;p58"/>
            <p:cNvSpPr/>
            <p:nvPr/>
          </p:nvSpPr>
          <p:spPr>
            <a:xfrm>
              <a:off x="3155494" y="1873405"/>
              <a:ext cx="416034" cy="307630"/>
            </a:xfrm>
            <a:custGeom>
              <a:rect b="b" l="l" r="r" t="t"/>
              <a:pathLst>
                <a:path extrusionOk="0" h="464" w="628">
                  <a:moveTo>
                    <a:pt x="0" y="463"/>
                  </a:moveTo>
                  <a:lnTo>
                    <a:pt x="0" y="0"/>
                  </a:lnTo>
                  <a:lnTo>
                    <a:pt x="627" y="0"/>
                  </a:lnTo>
                  <a:lnTo>
                    <a:pt x="627" y="463"/>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998" name="Google Shape;998;p58"/>
          <p:cNvGrpSpPr/>
          <p:nvPr/>
        </p:nvGrpSpPr>
        <p:grpSpPr>
          <a:xfrm>
            <a:off x="2166763" y="936703"/>
            <a:ext cx="310561" cy="310561"/>
            <a:chOff x="4330350" y="1873405"/>
            <a:chExt cx="621122" cy="621122"/>
          </a:xfrm>
        </p:grpSpPr>
        <p:cxnSp>
          <p:nvCxnSpPr>
            <p:cNvPr id="999" name="Google Shape;999;p58"/>
            <p:cNvCxnSpPr/>
            <p:nvPr/>
          </p:nvCxnSpPr>
          <p:spPr>
            <a:xfrm>
              <a:off x="4676071" y="1952509"/>
              <a:ext cx="90826" cy="2931"/>
            </a:xfrm>
            <a:prstGeom prst="straightConnector1">
              <a:avLst/>
            </a:prstGeom>
            <a:noFill/>
            <a:ln cap="flat" cmpd="sng" w="34275">
              <a:solidFill>
                <a:schemeClr val="dk1"/>
              </a:solidFill>
              <a:prstDash val="solid"/>
              <a:round/>
              <a:headEnd len="med" w="med" type="none"/>
              <a:tailEnd len="med" w="med" type="none"/>
            </a:ln>
          </p:spPr>
        </p:cxnSp>
        <p:cxnSp>
          <p:nvCxnSpPr>
            <p:cNvPr id="1000" name="Google Shape;1000;p58"/>
            <p:cNvCxnSpPr/>
            <p:nvPr/>
          </p:nvCxnSpPr>
          <p:spPr>
            <a:xfrm>
              <a:off x="4509070" y="2031616"/>
              <a:ext cx="257824" cy="2929"/>
            </a:xfrm>
            <a:prstGeom prst="straightConnector1">
              <a:avLst/>
            </a:prstGeom>
            <a:noFill/>
            <a:ln cap="flat" cmpd="sng" w="34275">
              <a:solidFill>
                <a:schemeClr val="dk1"/>
              </a:solidFill>
              <a:prstDash val="solid"/>
              <a:round/>
              <a:headEnd len="med" w="med" type="none"/>
              <a:tailEnd len="med" w="med" type="none"/>
            </a:ln>
          </p:spPr>
        </p:cxnSp>
        <p:cxnSp>
          <p:nvCxnSpPr>
            <p:cNvPr id="1001" name="Google Shape;1001;p58"/>
            <p:cNvCxnSpPr/>
            <p:nvPr/>
          </p:nvCxnSpPr>
          <p:spPr>
            <a:xfrm>
              <a:off x="4509070" y="2110718"/>
              <a:ext cx="257824" cy="2931"/>
            </a:xfrm>
            <a:prstGeom prst="straightConnector1">
              <a:avLst/>
            </a:prstGeom>
            <a:noFill/>
            <a:ln cap="flat" cmpd="sng" w="34275">
              <a:solidFill>
                <a:schemeClr val="dk1"/>
              </a:solidFill>
              <a:prstDash val="solid"/>
              <a:round/>
              <a:headEnd len="med" w="med" type="none"/>
              <a:tailEnd len="med" w="med" type="none"/>
            </a:ln>
          </p:spPr>
        </p:cxnSp>
        <p:sp>
          <p:nvSpPr>
            <p:cNvPr id="1002" name="Google Shape;1002;p58"/>
            <p:cNvSpPr/>
            <p:nvPr/>
          </p:nvSpPr>
          <p:spPr>
            <a:xfrm>
              <a:off x="4330350" y="2119511"/>
              <a:ext cx="621122" cy="193368"/>
            </a:xfrm>
            <a:custGeom>
              <a:rect b="b" l="l" r="r" t="t"/>
              <a:pathLst>
                <a:path extrusionOk="0" h="292" w="935">
                  <a:moveTo>
                    <a:pt x="0" y="0"/>
                  </a:moveTo>
                  <a:lnTo>
                    <a:pt x="463" y="291"/>
                  </a:lnTo>
                  <a:lnTo>
                    <a:pt x="934"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03" name="Google Shape;1003;p58"/>
            <p:cNvSpPr/>
            <p:nvPr/>
          </p:nvSpPr>
          <p:spPr>
            <a:xfrm>
              <a:off x="4330350" y="2081422"/>
              <a:ext cx="621122" cy="413105"/>
            </a:xfrm>
            <a:custGeom>
              <a:rect b="b" l="l" r="r" t="t"/>
              <a:pathLst>
                <a:path extrusionOk="0" h="620" w="935">
                  <a:moveTo>
                    <a:pt x="157" y="0"/>
                  </a:moveTo>
                  <a:lnTo>
                    <a:pt x="0" y="60"/>
                  </a:lnTo>
                  <a:lnTo>
                    <a:pt x="0" y="619"/>
                  </a:lnTo>
                  <a:lnTo>
                    <a:pt x="934" y="619"/>
                  </a:lnTo>
                  <a:lnTo>
                    <a:pt x="934" y="60"/>
                  </a:lnTo>
                  <a:lnTo>
                    <a:pt x="934" y="60"/>
                  </a:lnTo>
                  <a:lnTo>
                    <a:pt x="777"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04" name="Google Shape;1004;p58"/>
            <p:cNvSpPr/>
            <p:nvPr/>
          </p:nvSpPr>
          <p:spPr>
            <a:xfrm>
              <a:off x="4429965" y="1873405"/>
              <a:ext cx="421894" cy="307630"/>
            </a:xfrm>
            <a:custGeom>
              <a:rect b="b" l="l" r="r" t="t"/>
              <a:pathLst>
                <a:path extrusionOk="0" h="464" w="635">
                  <a:moveTo>
                    <a:pt x="0" y="463"/>
                  </a:moveTo>
                  <a:lnTo>
                    <a:pt x="0" y="0"/>
                  </a:lnTo>
                  <a:lnTo>
                    <a:pt x="634" y="0"/>
                  </a:lnTo>
                  <a:lnTo>
                    <a:pt x="634" y="463"/>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1005" name="Google Shape;1005;p58"/>
          <p:cNvGrpSpPr/>
          <p:nvPr/>
        </p:nvGrpSpPr>
        <p:grpSpPr>
          <a:xfrm>
            <a:off x="2804000" y="976255"/>
            <a:ext cx="309096" cy="205088"/>
            <a:chOff x="5604824" y="1952509"/>
            <a:chExt cx="618191" cy="410176"/>
          </a:xfrm>
        </p:grpSpPr>
        <p:sp>
          <p:nvSpPr>
            <p:cNvPr id="1006" name="Google Shape;1006;p58"/>
            <p:cNvSpPr/>
            <p:nvPr/>
          </p:nvSpPr>
          <p:spPr>
            <a:xfrm>
              <a:off x="5604824" y="2040404"/>
              <a:ext cx="521509" cy="322281"/>
            </a:xfrm>
            <a:custGeom>
              <a:rect b="b" l="l" r="r" t="t"/>
              <a:pathLst>
                <a:path extrusionOk="0" h="486" w="785">
                  <a:moveTo>
                    <a:pt x="784" y="485"/>
                  </a:moveTo>
                  <a:lnTo>
                    <a:pt x="0" y="485"/>
                  </a:lnTo>
                  <a:lnTo>
                    <a:pt x="0" y="0"/>
                  </a:lnTo>
                  <a:lnTo>
                    <a:pt x="784" y="0"/>
                  </a:lnTo>
                  <a:lnTo>
                    <a:pt x="784" y="485"/>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07" name="Google Shape;1007;p58"/>
            <p:cNvSpPr/>
            <p:nvPr/>
          </p:nvSpPr>
          <p:spPr>
            <a:xfrm>
              <a:off x="5692719" y="1952509"/>
              <a:ext cx="530296" cy="319352"/>
            </a:xfrm>
            <a:custGeom>
              <a:rect b="b" l="l" r="r" t="t"/>
              <a:pathLst>
                <a:path extrusionOk="0" h="479" w="800">
                  <a:moveTo>
                    <a:pt x="0" y="104"/>
                  </a:moveTo>
                  <a:lnTo>
                    <a:pt x="0" y="0"/>
                  </a:lnTo>
                  <a:lnTo>
                    <a:pt x="799" y="0"/>
                  </a:lnTo>
                  <a:lnTo>
                    <a:pt x="799" y="478"/>
                  </a:lnTo>
                  <a:lnTo>
                    <a:pt x="680" y="478"/>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08" name="Google Shape;1008;p58"/>
            <p:cNvSpPr/>
            <p:nvPr/>
          </p:nvSpPr>
          <p:spPr>
            <a:xfrm>
              <a:off x="5604824" y="2040404"/>
              <a:ext cx="521509" cy="149422"/>
            </a:xfrm>
            <a:custGeom>
              <a:rect b="b" l="l" r="r" t="t"/>
              <a:pathLst>
                <a:path extrusionOk="0" h="225" w="785">
                  <a:moveTo>
                    <a:pt x="0" y="0"/>
                  </a:moveTo>
                  <a:lnTo>
                    <a:pt x="396" y="224"/>
                  </a:lnTo>
                  <a:lnTo>
                    <a:pt x="784"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1009" name="Google Shape;1009;p58"/>
          <p:cNvGrpSpPr/>
          <p:nvPr/>
        </p:nvGrpSpPr>
        <p:grpSpPr>
          <a:xfrm>
            <a:off x="3444164" y="995299"/>
            <a:ext cx="310561" cy="206552"/>
            <a:chOff x="6885153" y="1990598"/>
            <a:chExt cx="621122" cy="413103"/>
          </a:xfrm>
        </p:grpSpPr>
        <p:sp>
          <p:nvSpPr>
            <p:cNvPr id="1010" name="Google Shape;1010;p58"/>
            <p:cNvSpPr/>
            <p:nvPr/>
          </p:nvSpPr>
          <p:spPr>
            <a:xfrm>
              <a:off x="6885153" y="1990598"/>
              <a:ext cx="621122" cy="413103"/>
            </a:xfrm>
            <a:custGeom>
              <a:rect b="b" l="l" r="r" t="t"/>
              <a:pathLst>
                <a:path extrusionOk="0" h="620" w="934">
                  <a:moveTo>
                    <a:pt x="933" y="619"/>
                  </a:moveTo>
                  <a:lnTo>
                    <a:pt x="0" y="619"/>
                  </a:lnTo>
                  <a:lnTo>
                    <a:pt x="0" y="0"/>
                  </a:lnTo>
                  <a:lnTo>
                    <a:pt x="933" y="0"/>
                  </a:lnTo>
                  <a:lnTo>
                    <a:pt x="933" y="61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11" name="Google Shape;1011;p58"/>
            <p:cNvSpPr/>
            <p:nvPr/>
          </p:nvSpPr>
          <p:spPr>
            <a:xfrm>
              <a:off x="7359784" y="2052124"/>
              <a:ext cx="84966" cy="99613"/>
            </a:xfrm>
            <a:custGeom>
              <a:rect b="b" l="l" r="r" t="t"/>
              <a:pathLst>
                <a:path extrusionOk="0" h="150" w="128">
                  <a:moveTo>
                    <a:pt x="127" y="149"/>
                  </a:moveTo>
                  <a:lnTo>
                    <a:pt x="0" y="149"/>
                  </a:lnTo>
                  <a:lnTo>
                    <a:pt x="0" y="0"/>
                  </a:lnTo>
                  <a:lnTo>
                    <a:pt x="127" y="0"/>
                  </a:lnTo>
                  <a:lnTo>
                    <a:pt x="127" y="14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12" name="Google Shape;1012;p58"/>
            <p:cNvCxnSpPr/>
            <p:nvPr/>
          </p:nvCxnSpPr>
          <p:spPr>
            <a:xfrm>
              <a:off x="7260171" y="2040404"/>
              <a:ext cx="2931" cy="313492"/>
            </a:xfrm>
            <a:prstGeom prst="straightConnector1">
              <a:avLst/>
            </a:prstGeom>
            <a:noFill/>
            <a:ln cap="flat" cmpd="sng" w="34275">
              <a:solidFill>
                <a:schemeClr val="dk1"/>
              </a:solidFill>
              <a:prstDash val="solid"/>
              <a:round/>
              <a:headEnd len="med" w="med" type="none"/>
              <a:tailEnd len="med" w="med" type="none"/>
            </a:ln>
          </p:spPr>
        </p:cxnSp>
        <p:cxnSp>
          <p:nvCxnSpPr>
            <p:cNvPr id="1013" name="Google Shape;1013;p58"/>
            <p:cNvCxnSpPr/>
            <p:nvPr/>
          </p:nvCxnSpPr>
          <p:spPr>
            <a:xfrm>
              <a:off x="6934963" y="2069702"/>
              <a:ext cx="278332" cy="2931"/>
            </a:xfrm>
            <a:prstGeom prst="straightConnector1">
              <a:avLst/>
            </a:prstGeom>
            <a:noFill/>
            <a:ln cap="flat" cmpd="sng" w="34275">
              <a:solidFill>
                <a:schemeClr val="dk1"/>
              </a:solidFill>
              <a:prstDash val="solid"/>
              <a:round/>
              <a:headEnd len="med" w="med" type="none"/>
              <a:tailEnd len="med" w="med" type="none"/>
            </a:ln>
          </p:spPr>
        </p:cxnSp>
        <p:cxnSp>
          <p:nvCxnSpPr>
            <p:cNvPr id="1014" name="Google Shape;1014;p58"/>
            <p:cNvCxnSpPr/>
            <p:nvPr/>
          </p:nvCxnSpPr>
          <p:spPr>
            <a:xfrm>
              <a:off x="6934963" y="2131229"/>
              <a:ext cx="237315" cy="2929"/>
            </a:xfrm>
            <a:prstGeom prst="straightConnector1">
              <a:avLst/>
            </a:prstGeom>
            <a:noFill/>
            <a:ln cap="flat" cmpd="sng" w="34275">
              <a:solidFill>
                <a:schemeClr val="dk1"/>
              </a:solidFill>
              <a:prstDash val="solid"/>
              <a:round/>
              <a:headEnd len="med" w="med" type="none"/>
              <a:tailEnd len="med" w="med" type="none"/>
            </a:ln>
          </p:spPr>
        </p:cxnSp>
        <p:cxnSp>
          <p:nvCxnSpPr>
            <p:cNvPr id="1015" name="Google Shape;1015;p58"/>
            <p:cNvCxnSpPr/>
            <p:nvPr/>
          </p:nvCxnSpPr>
          <p:spPr>
            <a:xfrm>
              <a:off x="6934961" y="2189826"/>
              <a:ext cx="257824" cy="2929"/>
            </a:xfrm>
            <a:prstGeom prst="straightConnector1">
              <a:avLst/>
            </a:prstGeom>
            <a:noFill/>
            <a:ln cap="flat" cmpd="sng" w="34275">
              <a:solidFill>
                <a:schemeClr val="dk1"/>
              </a:solidFill>
              <a:prstDash val="solid"/>
              <a:round/>
              <a:headEnd len="med" w="med" type="none"/>
              <a:tailEnd len="med" w="med" type="none"/>
            </a:ln>
          </p:spPr>
        </p:cxnSp>
      </p:grpSp>
      <p:grpSp>
        <p:nvGrpSpPr>
          <p:cNvPr id="1016" name="Google Shape;1016;p58"/>
          <p:cNvGrpSpPr/>
          <p:nvPr/>
        </p:nvGrpSpPr>
        <p:grpSpPr>
          <a:xfrm>
            <a:off x="4079935" y="986509"/>
            <a:ext cx="312027" cy="215343"/>
            <a:chOff x="8156695" y="1973018"/>
            <a:chExt cx="624053" cy="430685"/>
          </a:xfrm>
        </p:grpSpPr>
        <p:sp>
          <p:nvSpPr>
            <p:cNvPr id="1017" name="Google Shape;1017;p58"/>
            <p:cNvSpPr/>
            <p:nvPr/>
          </p:nvSpPr>
          <p:spPr>
            <a:xfrm>
              <a:off x="8156695" y="2060915"/>
              <a:ext cx="530298" cy="342788"/>
            </a:xfrm>
            <a:custGeom>
              <a:rect b="b" l="l" r="r" t="t"/>
              <a:pathLst>
                <a:path extrusionOk="0" h="516" w="800">
                  <a:moveTo>
                    <a:pt x="799" y="515"/>
                  </a:moveTo>
                  <a:lnTo>
                    <a:pt x="0" y="515"/>
                  </a:lnTo>
                  <a:lnTo>
                    <a:pt x="0" y="0"/>
                  </a:lnTo>
                  <a:lnTo>
                    <a:pt x="799" y="0"/>
                  </a:lnTo>
                  <a:lnTo>
                    <a:pt x="799" y="515"/>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18" name="Google Shape;1018;p58"/>
            <p:cNvSpPr/>
            <p:nvPr/>
          </p:nvSpPr>
          <p:spPr>
            <a:xfrm>
              <a:off x="8253381" y="1973018"/>
              <a:ext cx="527367" cy="336928"/>
            </a:xfrm>
            <a:custGeom>
              <a:rect b="b" l="l" r="r" t="t"/>
              <a:pathLst>
                <a:path extrusionOk="0" h="508" w="792">
                  <a:moveTo>
                    <a:pt x="0" y="89"/>
                  </a:moveTo>
                  <a:lnTo>
                    <a:pt x="0" y="0"/>
                  </a:lnTo>
                  <a:lnTo>
                    <a:pt x="791" y="0"/>
                  </a:lnTo>
                  <a:lnTo>
                    <a:pt x="791" y="507"/>
                  </a:lnTo>
                  <a:lnTo>
                    <a:pt x="702" y="50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19" name="Google Shape;1019;p58"/>
            <p:cNvSpPr/>
            <p:nvPr/>
          </p:nvSpPr>
          <p:spPr>
            <a:xfrm>
              <a:off x="8569802" y="2110720"/>
              <a:ext cx="70317" cy="79106"/>
            </a:xfrm>
            <a:custGeom>
              <a:rect b="b" l="l" r="r" t="t"/>
              <a:pathLst>
                <a:path extrusionOk="0" h="120" w="105">
                  <a:moveTo>
                    <a:pt x="104" y="119"/>
                  </a:moveTo>
                  <a:lnTo>
                    <a:pt x="0" y="119"/>
                  </a:lnTo>
                  <a:lnTo>
                    <a:pt x="0" y="0"/>
                  </a:lnTo>
                  <a:lnTo>
                    <a:pt x="104" y="0"/>
                  </a:lnTo>
                  <a:lnTo>
                    <a:pt x="104" y="11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20" name="Google Shape;1020;p58"/>
            <p:cNvCxnSpPr/>
            <p:nvPr/>
          </p:nvCxnSpPr>
          <p:spPr>
            <a:xfrm>
              <a:off x="8478976" y="2101931"/>
              <a:ext cx="2931" cy="263684"/>
            </a:xfrm>
            <a:prstGeom prst="straightConnector1">
              <a:avLst/>
            </a:prstGeom>
            <a:noFill/>
            <a:ln cap="flat" cmpd="sng" w="34275">
              <a:solidFill>
                <a:schemeClr val="dk1"/>
              </a:solidFill>
              <a:prstDash val="solid"/>
              <a:round/>
              <a:headEnd len="med" w="med" type="none"/>
              <a:tailEnd len="med" w="med" type="none"/>
            </a:ln>
          </p:spPr>
        </p:cxnSp>
        <p:cxnSp>
          <p:nvCxnSpPr>
            <p:cNvPr id="1021" name="Google Shape;1021;p58"/>
            <p:cNvCxnSpPr/>
            <p:nvPr/>
          </p:nvCxnSpPr>
          <p:spPr>
            <a:xfrm>
              <a:off x="8197715" y="2131229"/>
              <a:ext cx="243175" cy="2929"/>
            </a:xfrm>
            <a:prstGeom prst="straightConnector1">
              <a:avLst/>
            </a:prstGeom>
            <a:noFill/>
            <a:ln cap="flat" cmpd="sng" w="34275">
              <a:solidFill>
                <a:schemeClr val="dk1"/>
              </a:solidFill>
              <a:prstDash val="solid"/>
              <a:round/>
              <a:headEnd len="med" w="med" type="none"/>
              <a:tailEnd len="med" w="med" type="none"/>
            </a:ln>
          </p:spPr>
        </p:cxnSp>
        <p:cxnSp>
          <p:nvCxnSpPr>
            <p:cNvPr id="1022" name="Google Shape;1022;p58"/>
            <p:cNvCxnSpPr/>
            <p:nvPr/>
          </p:nvCxnSpPr>
          <p:spPr>
            <a:xfrm>
              <a:off x="8197713" y="2181035"/>
              <a:ext cx="213877" cy="2931"/>
            </a:xfrm>
            <a:prstGeom prst="straightConnector1">
              <a:avLst/>
            </a:prstGeom>
            <a:noFill/>
            <a:ln cap="flat" cmpd="sng" w="34275">
              <a:solidFill>
                <a:schemeClr val="dk1"/>
              </a:solidFill>
              <a:prstDash val="solid"/>
              <a:round/>
              <a:headEnd len="med" w="med" type="none"/>
              <a:tailEnd len="med" w="med" type="none"/>
            </a:ln>
          </p:spPr>
        </p:cxnSp>
        <p:cxnSp>
          <p:nvCxnSpPr>
            <p:cNvPr id="1023" name="Google Shape;1023;p58"/>
            <p:cNvCxnSpPr/>
            <p:nvPr/>
          </p:nvCxnSpPr>
          <p:spPr>
            <a:xfrm>
              <a:off x="8197713" y="2230844"/>
              <a:ext cx="222666" cy="2929"/>
            </a:xfrm>
            <a:prstGeom prst="straightConnector1">
              <a:avLst/>
            </a:prstGeom>
            <a:noFill/>
            <a:ln cap="flat" cmpd="sng" w="34275">
              <a:solidFill>
                <a:schemeClr val="dk1"/>
              </a:solidFill>
              <a:prstDash val="solid"/>
              <a:round/>
              <a:headEnd len="med" w="med" type="none"/>
              <a:tailEnd len="med" w="med" type="none"/>
            </a:ln>
          </p:spPr>
        </p:cxnSp>
      </p:grpSp>
      <p:grpSp>
        <p:nvGrpSpPr>
          <p:cNvPr id="1024" name="Google Shape;1024;p58"/>
          <p:cNvGrpSpPr/>
          <p:nvPr/>
        </p:nvGrpSpPr>
        <p:grpSpPr>
          <a:xfrm>
            <a:off x="4765514" y="936703"/>
            <a:ext cx="221202" cy="309096"/>
            <a:chOff x="9527853" y="1873405"/>
            <a:chExt cx="442403" cy="618191"/>
          </a:xfrm>
        </p:grpSpPr>
        <p:sp>
          <p:nvSpPr>
            <p:cNvPr id="1025" name="Google Shape;1025;p58"/>
            <p:cNvSpPr/>
            <p:nvPr/>
          </p:nvSpPr>
          <p:spPr>
            <a:xfrm>
              <a:off x="9674343" y="1873405"/>
              <a:ext cx="140631" cy="70317"/>
            </a:xfrm>
            <a:custGeom>
              <a:rect b="b" l="l" r="r" t="t"/>
              <a:pathLst>
                <a:path extrusionOk="0" h="106" w="210">
                  <a:moveTo>
                    <a:pt x="0" y="105"/>
                  </a:moveTo>
                  <a:lnTo>
                    <a:pt x="0" y="0"/>
                  </a:lnTo>
                  <a:lnTo>
                    <a:pt x="209" y="0"/>
                  </a:lnTo>
                  <a:lnTo>
                    <a:pt x="209" y="10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26" name="Google Shape;1026;p58"/>
            <p:cNvSpPr/>
            <p:nvPr/>
          </p:nvSpPr>
          <p:spPr>
            <a:xfrm>
              <a:off x="9565941" y="1961300"/>
              <a:ext cx="363297" cy="530296"/>
            </a:xfrm>
            <a:custGeom>
              <a:rect b="b" l="l" r="r" t="t"/>
              <a:pathLst>
                <a:path extrusionOk="0" h="799" w="546">
                  <a:moveTo>
                    <a:pt x="0" y="0"/>
                  </a:moveTo>
                  <a:lnTo>
                    <a:pt x="0" y="798"/>
                  </a:lnTo>
                  <a:lnTo>
                    <a:pt x="545" y="798"/>
                  </a:lnTo>
                  <a:lnTo>
                    <a:pt x="545"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27" name="Google Shape;1027;p58"/>
            <p:cNvCxnSpPr/>
            <p:nvPr/>
          </p:nvCxnSpPr>
          <p:spPr>
            <a:xfrm>
              <a:off x="9686061" y="2060915"/>
              <a:ext cx="2931" cy="342788"/>
            </a:xfrm>
            <a:prstGeom prst="straightConnector1">
              <a:avLst/>
            </a:prstGeom>
            <a:noFill/>
            <a:ln cap="flat" cmpd="sng" w="34275">
              <a:solidFill>
                <a:schemeClr val="dk1"/>
              </a:solidFill>
              <a:prstDash val="solid"/>
              <a:round/>
              <a:headEnd len="med" w="med" type="none"/>
              <a:tailEnd len="med" w="med" type="none"/>
            </a:ln>
          </p:spPr>
        </p:cxnSp>
        <p:cxnSp>
          <p:nvCxnSpPr>
            <p:cNvPr id="1028" name="Google Shape;1028;p58"/>
            <p:cNvCxnSpPr/>
            <p:nvPr/>
          </p:nvCxnSpPr>
          <p:spPr>
            <a:xfrm>
              <a:off x="9806187" y="2060915"/>
              <a:ext cx="2929" cy="342788"/>
            </a:xfrm>
            <a:prstGeom prst="straightConnector1">
              <a:avLst/>
            </a:prstGeom>
            <a:noFill/>
            <a:ln cap="flat" cmpd="sng" w="34275">
              <a:solidFill>
                <a:schemeClr val="dk1"/>
              </a:solidFill>
              <a:prstDash val="solid"/>
              <a:round/>
              <a:headEnd len="med" w="med" type="none"/>
              <a:tailEnd len="med" w="med" type="none"/>
            </a:ln>
          </p:spPr>
        </p:cxnSp>
        <p:cxnSp>
          <p:nvCxnSpPr>
            <p:cNvPr id="1029" name="Google Shape;1029;p58"/>
            <p:cNvCxnSpPr/>
            <p:nvPr/>
          </p:nvCxnSpPr>
          <p:spPr>
            <a:xfrm>
              <a:off x="9527853" y="1952509"/>
              <a:ext cx="442403" cy="2931"/>
            </a:xfrm>
            <a:prstGeom prst="straightConnector1">
              <a:avLst/>
            </a:prstGeom>
            <a:noFill/>
            <a:ln cap="flat" cmpd="sng" w="34275">
              <a:solidFill>
                <a:schemeClr val="dk1"/>
              </a:solidFill>
              <a:prstDash val="solid"/>
              <a:round/>
              <a:headEnd len="med" w="med" type="none"/>
              <a:tailEnd len="med" w="med" type="none"/>
            </a:ln>
          </p:spPr>
        </p:cxnSp>
      </p:grpSp>
      <p:grpSp>
        <p:nvGrpSpPr>
          <p:cNvPr id="1030" name="Google Shape;1030;p58"/>
          <p:cNvGrpSpPr/>
          <p:nvPr/>
        </p:nvGrpSpPr>
        <p:grpSpPr>
          <a:xfrm>
            <a:off x="5404214" y="936703"/>
            <a:ext cx="218273" cy="309096"/>
            <a:chOff x="10805253" y="1873405"/>
            <a:chExt cx="436545" cy="618191"/>
          </a:xfrm>
        </p:grpSpPr>
        <p:sp>
          <p:nvSpPr>
            <p:cNvPr id="1031" name="Google Shape;1031;p58"/>
            <p:cNvSpPr/>
            <p:nvPr/>
          </p:nvSpPr>
          <p:spPr>
            <a:xfrm>
              <a:off x="10954676" y="1873405"/>
              <a:ext cx="140631" cy="70317"/>
            </a:xfrm>
            <a:custGeom>
              <a:rect b="b" l="l" r="r" t="t"/>
              <a:pathLst>
                <a:path extrusionOk="0" h="106" w="210">
                  <a:moveTo>
                    <a:pt x="0" y="105"/>
                  </a:moveTo>
                  <a:lnTo>
                    <a:pt x="0" y="0"/>
                  </a:lnTo>
                  <a:lnTo>
                    <a:pt x="209" y="0"/>
                  </a:lnTo>
                  <a:lnTo>
                    <a:pt x="209" y="10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32" name="Google Shape;1032;p58"/>
            <p:cNvSpPr/>
            <p:nvPr/>
          </p:nvSpPr>
          <p:spPr>
            <a:xfrm>
              <a:off x="10846272" y="1961300"/>
              <a:ext cx="357437" cy="530296"/>
            </a:xfrm>
            <a:custGeom>
              <a:rect b="b" l="l" r="r" t="t"/>
              <a:pathLst>
                <a:path extrusionOk="0" h="799" w="538">
                  <a:moveTo>
                    <a:pt x="0" y="0"/>
                  </a:moveTo>
                  <a:lnTo>
                    <a:pt x="0" y="798"/>
                  </a:lnTo>
                  <a:lnTo>
                    <a:pt x="537" y="798"/>
                  </a:lnTo>
                  <a:lnTo>
                    <a:pt x="537"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33" name="Google Shape;1033;p58"/>
            <p:cNvCxnSpPr/>
            <p:nvPr/>
          </p:nvCxnSpPr>
          <p:spPr>
            <a:xfrm>
              <a:off x="10805253" y="1952509"/>
              <a:ext cx="436545" cy="2931"/>
            </a:xfrm>
            <a:prstGeom prst="straightConnector1">
              <a:avLst/>
            </a:prstGeom>
            <a:noFill/>
            <a:ln cap="flat" cmpd="sng" w="34275">
              <a:solidFill>
                <a:schemeClr val="dk1"/>
              </a:solidFill>
              <a:prstDash val="solid"/>
              <a:round/>
              <a:headEnd len="med" w="med" type="none"/>
              <a:tailEnd len="med" w="med" type="none"/>
            </a:ln>
          </p:spPr>
        </p:cxnSp>
        <p:sp>
          <p:nvSpPr>
            <p:cNvPr id="1034" name="Google Shape;1034;p58"/>
            <p:cNvSpPr/>
            <p:nvPr/>
          </p:nvSpPr>
          <p:spPr>
            <a:xfrm>
              <a:off x="10934165" y="2219124"/>
              <a:ext cx="120124" cy="90824"/>
            </a:xfrm>
            <a:custGeom>
              <a:rect b="b" l="l" r="r" t="t"/>
              <a:pathLst>
                <a:path extrusionOk="0" h="135" w="181">
                  <a:moveTo>
                    <a:pt x="0" y="0"/>
                  </a:moveTo>
                  <a:lnTo>
                    <a:pt x="0" y="0"/>
                  </a:lnTo>
                  <a:cubicBezTo>
                    <a:pt x="0" y="67"/>
                    <a:pt x="53" y="134"/>
                    <a:pt x="120" y="134"/>
                  </a:cubicBezTo>
                  <a:cubicBezTo>
                    <a:pt x="180" y="134"/>
                    <a:pt x="180" y="134"/>
                    <a:pt x="180" y="134"/>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35" name="Google Shape;1035;p58"/>
            <p:cNvSpPr/>
            <p:nvPr/>
          </p:nvSpPr>
          <p:spPr>
            <a:xfrm>
              <a:off x="11024992" y="2268930"/>
              <a:ext cx="29298" cy="84966"/>
            </a:xfrm>
            <a:custGeom>
              <a:rect b="b" l="l" r="r" t="t"/>
              <a:pathLst>
                <a:path extrusionOk="0" h="127" w="46">
                  <a:moveTo>
                    <a:pt x="0" y="126"/>
                  </a:moveTo>
                  <a:lnTo>
                    <a:pt x="45" y="59"/>
                  </a:lnTo>
                  <a:lnTo>
                    <a:pt x="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36" name="Google Shape;1036;p58"/>
            <p:cNvSpPr/>
            <p:nvPr/>
          </p:nvSpPr>
          <p:spPr>
            <a:xfrm>
              <a:off x="10995694" y="2131229"/>
              <a:ext cx="120122" cy="90824"/>
            </a:xfrm>
            <a:custGeom>
              <a:rect b="b" l="l" r="r" t="t"/>
              <a:pathLst>
                <a:path extrusionOk="0" h="135" w="180">
                  <a:moveTo>
                    <a:pt x="179" y="134"/>
                  </a:moveTo>
                  <a:lnTo>
                    <a:pt x="179" y="134"/>
                  </a:lnTo>
                  <a:cubicBezTo>
                    <a:pt x="179" y="67"/>
                    <a:pt x="127" y="0"/>
                    <a:pt x="60" y="0"/>
                  </a:cubicBezTo>
                  <a:cubicBezTo>
                    <a:pt x="0" y="0"/>
                    <a:pt x="0" y="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37" name="Google Shape;1037;p58"/>
            <p:cNvSpPr/>
            <p:nvPr/>
          </p:nvSpPr>
          <p:spPr>
            <a:xfrm>
              <a:off x="10995694" y="2090211"/>
              <a:ext cx="29298" cy="79104"/>
            </a:xfrm>
            <a:custGeom>
              <a:rect b="b" l="l" r="r" t="t"/>
              <a:pathLst>
                <a:path extrusionOk="0" h="120" w="46">
                  <a:moveTo>
                    <a:pt x="45" y="0"/>
                  </a:moveTo>
                  <a:lnTo>
                    <a:pt x="0" y="60"/>
                  </a:lnTo>
                  <a:lnTo>
                    <a:pt x="45" y="11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1038" name="Google Shape;1038;p58"/>
          <p:cNvGrpSpPr/>
          <p:nvPr/>
        </p:nvGrpSpPr>
        <p:grpSpPr>
          <a:xfrm>
            <a:off x="6042915" y="936703"/>
            <a:ext cx="221202" cy="309096"/>
            <a:chOff x="12082655" y="1873405"/>
            <a:chExt cx="442403" cy="618191"/>
          </a:xfrm>
        </p:grpSpPr>
        <p:sp>
          <p:nvSpPr>
            <p:cNvPr id="1039" name="Google Shape;1039;p58"/>
            <p:cNvSpPr/>
            <p:nvPr/>
          </p:nvSpPr>
          <p:spPr>
            <a:xfrm>
              <a:off x="12229146" y="1873405"/>
              <a:ext cx="140631" cy="70317"/>
            </a:xfrm>
            <a:custGeom>
              <a:rect b="b" l="l" r="r" t="t"/>
              <a:pathLst>
                <a:path extrusionOk="0" h="106" w="210">
                  <a:moveTo>
                    <a:pt x="0" y="105"/>
                  </a:moveTo>
                  <a:lnTo>
                    <a:pt x="0" y="0"/>
                  </a:lnTo>
                  <a:lnTo>
                    <a:pt x="209" y="0"/>
                  </a:lnTo>
                  <a:lnTo>
                    <a:pt x="209" y="10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40" name="Google Shape;1040;p58"/>
            <p:cNvSpPr/>
            <p:nvPr/>
          </p:nvSpPr>
          <p:spPr>
            <a:xfrm>
              <a:off x="12120744" y="1961300"/>
              <a:ext cx="363297" cy="530296"/>
            </a:xfrm>
            <a:custGeom>
              <a:rect b="b" l="l" r="r" t="t"/>
              <a:pathLst>
                <a:path extrusionOk="0" h="799" w="546">
                  <a:moveTo>
                    <a:pt x="0" y="0"/>
                  </a:moveTo>
                  <a:lnTo>
                    <a:pt x="0" y="798"/>
                  </a:lnTo>
                  <a:lnTo>
                    <a:pt x="545" y="798"/>
                  </a:lnTo>
                  <a:lnTo>
                    <a:pt x="545"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41" name="Google Shape;1041;p58"/>
            <p:cNvCxnSpPr/>
            <p:nvPr/>
          </p:nvCxnSpPr>
          <p:spPr>
            <a:xfrm>
              <a:off x="12082655" y="1952509"/>
              <a:ext cx="442403" cy="2931"/>
            </a:xfrm>
            <a:prstGeom prst="straightConnector1">
              <a:avLst/>
            </a:prstGeom>
            <a:noFill/>
            <a:ln cap="flat" cmpd="sng" w="34275">
              <a:solidFill>
                <a:schemeClr val="dk1"/>
              </a:solidFill>
              <a:prstDash val="solid"/>
              <a:round/>
              <a:headEnd len="med" w="med" type="none"/>
              <a:tailEnd len="med" w="med" type="none"/>
            </a:ln>
          </p:spPr>
        </p:cxnSp>
        <p:cxnSp>
          <p:nvCxnSpPr>
            <p:cNvPr id="1042" name="Google Shape;1042;p58"/>
            <p:cNvCxnSpPr/>
            <p:nvPr/>
          </p:nvCxnSpPr>
          <p:spPr>
            <a:xfrm rot="10800000">
              <a:off x="12229146" y="2148809"/>
              <a:ext cx="143562" cy="143560"/>
            </a:xfrm>
            <a:prstGeom prst="straightConnector1">
              <a:avLst/>
            </a:prstGeom>
            <a:noFill/>
            <a:ln cap="flat" cmpd="sng" w="34275">
              <a:solidFill>
                <a:schemeClr val="dk1"/>
              </a:solidFill>
              <a:prstDash val="solid"/>
              <a:round/>
              <a:headEnd len="med" w="med" type="none"/>
              <a:tailEnd len="med" w="med" type="none"/>
            </a:ln>
          </p:spPr>
        </p:cxnSp>
        <p:cxnSp>
          <p:nvCxnSpPr>
            <p:cNvPr id="1043" name="Google Shape;1043;p58"/>
            <p:cNvCxnSpPr/>
            <p:nvPr/>
          </p:nvCxnSpPr>
          <p:spPr>
            <a:xfrm flipH="1" rot="10800000">
              <a:off x="12229146" y="2148809"/>
              <a:ext cx="137702" cy="143560"/>
            </a:xfrm>
            <a:prstGeom prst="straightConnector1">
              <a:avLst/>
            </a:prstGeom>
            <a:noFill/>
            <a:ln cap="flat" cmpd="sng" w="34275">
              <a:solidFill>
                <a:schemeClr val="dk1"/>
              </a:solidFill>
              <a:prstDash val="solid"/>
              <a:round/>
              <a:headEnd len="med" w="med" type="none"/>
              <a:tailEnd len="med" w="med" type="none"/>
            </a:ln>
          </p:spPr>
        </p:cxnSp>
      </p:grpSp>
      <p:grpSp>
        <p:nvGrpSpPr>
          <p:cNvPr id="1044" name="Google Shape;1044;p58"/>
          <p:cNvGrpSpPr/>
          <p:nvPr/>
        </p:nvGrpSpPr>
        <p:grpSpPr>
          <a:xfrm>
            <a:off x="6681615" y="936703"/>
            <a:ext cx="257826" cy="309096"/>
            <a:chOff x="13360056" y="1873405"/>
            <a:chExt cx="515651" cy="618191"/>
          </a:xfrm>
        </p:grpSpPr>
        <p:sp>
          <p:nvSpPr>
            <p:cNvPr id="1045" name="Google Shape;1045;p58"/>
            <p:cNvSpPr/>
            <p:nvPr/>
          </p:nvSpPr>
          <p:spPr>
            <a:xfrm>
              <a:off x="13776094" y="2198615"/>
              <a:ext cx="99613" cy="164070"/>
            </a:xfrm>
            <a:custGeom>
              <a:rect b="b" l="l" r="r" t="t"/>
              <a:pathLst>
                <a:path extrusionOk="0" h="247" w="150">
                  <a:moveTo>
                    <a:pt x="0" y="30"/>
                  </a:moveTo>
                  <a:lnTo>
                    <a:pt x="89" y="0"/>
                  </a:lnTo>
                  <a:lnTo>
                    <a:pt x="149" y="209"/>
                  </a:lnTo>
                  <a:lnTo>
                    <a:pt x="59" y="246"/>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46" name="Google Shape;1046;p58"/>
            <p:cNvSpPr/>
            <p:nvPr/>
          </p:nvSpPr>
          <p:spPr>
            <a:xfrm>
              <a:off x="13360056" y="1990598"/>
              <a:ext cx="357437" cy="500998"/>
            </a:xfrm>
            <a:custGeom>
              <a:rect b="b" l="l" r="r" t="t"/>
              <a:pathLst>
                <a:path extrusionOk="0" h="754" w="538">
                  <a:moveTo>
                    <a:pt x="537" y="0"/>
                  </a:moveTo>
                  <a:lnTo>
                    <a:pt x="537" y="753"/>
                  </a:lnTo>
                  <a:lnTo>
                    <a:pt x="0" y="753"/>
                  </a:lnTo>
                  <a:lnTo>
                    <a:pt x="0" y="0"/>
                  </a:lnTo>
                  <a:lnTo>
                    <a:pt x="537"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47" name="Google Shape;1047;p58"/>
            <p:cNvCxnSpPr/>
            <p:nvPr/>
          </p:nvCxnSpPr>
          <p:spPr>
            <a:xfrm>
              <a:off x="13480181" y="2081422"/>
              <a:ext cx="2929" cy="342790"/>
            </a:xfrm>
            <a:prstGeom prst="straightConnector1">
              <a:avLst/>
            </a:prstGeom>
            <a:noFill/>
            <a:ln cap="flat" cmpd="sng" w="34275">
              <a:solidFill>
                <a:schemeClr val="dk1"/>
              </a:solidFill>
              <a:prstDash val="solid"/>
              <a:round/>
              <a:headEnd len="med" w="med" type="none"/>
              <a:tailEnd len="med" w="med" type="none"/>
            </a:ln>
          </p:spPr>
        </p:cxnSp>
        <p:cxnSp>
          <p:nvCxnSpPr>
            <p:cNvPr id="1048" name="Google Shape;1048;p58"/>
            <p:cNvCxnSpPr/>
            <p:nvPr/>
          </p:nvCxnSpPr>
          <p:spPr>
            <a:xfrm>
              <a:off x="13597373" y="2081422"/>
              <a:ext cx="2929" cy="342790"/>
            </a:xfrm>
            <a:prstGeom prst="straightConnector1">
              <a:avLst/>
            </a:prstGeom>
            <a:noFill/>
            <a:ln cap="flat" cmpd="sng" w="34275">
              <a:solidFill>
                <a:schemeClr val="dk1"/>
              </a:solidFill>
              <a:prstDash val="solid"/>
              <a:round/>
              <a:headEnd len="med" w="med" type="none"/>
              <a:tailEnd len="med" w="med" type="none"/>
            </a:ln>
          </p:spPr>
        </p:cxnSp>
        <p:cxnSp>
          <p:nvCxnSpPr>
            <p:cNvPr id="1049" name="Google Shape;1049;p58"/>
            <p:cNvCxnSpPr/>
            <p:nvPr/>
          </p:nvCxnSpPr>
          <p:spPr>
            <a:xfrm>
              <a:off x="13738005" y="2081420"/>
              <a:ext cx="120122" cy="410176"/>
            </a:xfrm>
            <a:prstGeom prst="straightConnector1">
              <a:avLst/>
            </a:prstGeom>
            <a:noFill/>
            <a:ln cap="flat" cmpd="sng" w="34275">
              <a:solidFill>
                <a:schemeClr val="dk1"/>
              </a:solidFill>
              <a:prstDash val="solid"/>
              <a:round/>
              <a:headEnd len="med" w="med" type="none"/>
              <a:tailEnd len="med" w="med" type="none"/>
            </a:ln>
          </p:spPr>
        </p:cxnSp>
        <p:sp>
          <p:nvSpPr>
            <p:cNvPr id="1050" name="Google Shape;1050;p58"/>
            <p:cNvSpPr/>
            <p:nvPr/>
          </p:nvSpPr>
          <p:spPr>
            <a:xfrm>
              <a:off x="13380566" y="1923211"/>
              <a:ext cx="128911" cy="70317"/>
            </a:xfrm>
            <a:custGeom>
              <a:rect b="b" l="l" r="r" t="t"/>
              <a:pathLst>
                <a:path extrusionOk="0" h="106" w="195">
                  <a:moveTo>
                    <a:pt x="0" y="105"/>
                  </a:moveTo>
                  <a:lnTo>
                    <a:pt x="30" y="0"/>
                  </a:lnTo>
                  <a:lnTo>
                    <a:pt x="157" y="0"/>
                  </a:lnTo>
                  <a:lnTo>
                    <a:pt x="194" y="10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51" name="Google Shape;1051;p58"/>
            <p:cNvSpPr/>
            <p:nvPr/>
          </p:nvSpPr>
          <p:spPr>
            <a:xfrm>
              <a:off x="13483109" y="1873405"/>
              <a:ext cx="213877" cy="120122"/>
            </a:xfrm>
            <a:custGeom>
              <a:rect b="b" l="l" r="r" t="t"/>
              <a:pathLst>
                <a:path extrusionOk="0" h="181" w="322">
                  <a:moveTo>
                    <a:pt x="0" y="75"/>
                  </a:moveTo>
                  <a:lnTo>
                    <a:pt x="67" y="0"/>
                  </a:lnTo>
                  <a:lnTo>
                    <a:pt x="246" y="0"/>
                  </a:lnTo>
                  <a:lnTo>
                    <a:pt x="321" y="18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052" name="Google Shape;1052;p58"/>
          <p:cNvSpPr/>
          <p:nvPr/>
        </p:nvSpPr>
        <p:spPr>
          <a:xfrm>
            <a:off x="939169" y="1573938"/>
            <a:ext cx="208017" cy="310561"/>
          </a:xfrm>
          <a:custGeom>
            <a:rect b="b" l="l" r="r" t="t"/>
            <a:pathLst>
              <a:path extrusionOk="0" h="934" w="628">
                <a:moveTo>
                  <a:pt x="627" y="933"/>
                </a:moveTo>
                <a:lnTo>
                  <a:pt x="0" y="933"/>
                </a:lnTo>
                <a:lnTo>
                  <a:pt x="0" y="0"/>
                </a:lnTo>
                <a:lnTo>
                  <a:pt x="627" y="0"/>
                </a:lnTo>
                <a:lnTo>
                  <a:pt x="627" y="9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53" name="Google Shape;1053;p58"/>
          <p:cNvCxnSpPr/>
          <p:nvPr/>
        </p:nvCxnSpPr>
        <p:spPr>
          <a:xfrm>
            <a:off x="1088589" y="1573938"/>
            <a:ext cx="1466" cy="304701"/>
          </a:xfrm>
          <a:prstGeom prst="straightConnector1">
            <a:avLst/>
          </a:prstGeom>
          <a:noFill/>
          <a:ln cap="flat" cmpd="sng" w="34275">
            <a:solidFill>
              <a:schemeClr val="dk1"/>
            </a:solidFill>
            <a:prstDash val="solid"/>
            <a:round/>
            <a:headEnd len="med" w="med" type="none"/>
            <a:tailEnd len="med" w="med" type="none"/>
          </a:ln>
        </p:spPr>
      </p:cxnSp>
      <p:cxnSp>
        <p:nvCxnSpPr>
          <p:cNvPr id="1054" name="Google Shape;1054;p58"/>
          <p:cNvCxnSpPr/>
          <p:nvPr/>
        </p:nvCxnSpPr>
        <p:spPr>
          <a:xfrm flipH="1">
            <a:off x="917196" y="1650114"/>
            <a:ext cx="42482" cy="1466"/>
          </a:xfrm>
          <a:prstGeom prst="straightConnector1">
            <a:avLst/>
          </a:prstGeom>
          <a:noFill/>
          <a:ln cap="flat" cmpd="sng" w="34275">
            <a:solidFill>
              <a:schemeClr val="dk1"/>
            </a:solidFill>
            <a:prstDash val="solid"/>
            <a:round/>
            <a:headEnd len="med" w="med" type="none"/>
            <a:tailEnd len="med" w="med" type="none"/>
          </a:ln>
        </p:spPr>
      </p:cxnSp>
      <p:cxnSp>
        <p:nvCxnSpPr>
          <p:cNvPr id="1055" name="Google Shape;1055;p58"/>
          <p:cNvCxnSpPr/>
          <p:nvPr/>
        </p:nvCxnSpPr>
        <p:spPr>
          <a:xfrm flipH="1">
            <a:off x="917196" y="1610562"/>
            <a:ext cx="42482" cy="1465"/>
          </a:xfrm>
          <a:prstGeom prst="straightConnector1">
            <a:avLst/>
          </a:prstGeom>
          <a:noFill/>
          <a:ln cap="flat" cmpd="sng" w="34275">
            <a:solidFill>
              <a:schemeClr val="dk1"/>
            </a:solidFill>
            <a:prstDash val="solid"/>
            <a:round/>
            <a:headEnd len="med" w="med" type="none"/>
            <a:tailEnd len="med" w="med" type="none"/>
          </a:ln>
        </p:spPr>
      </p:cxnSp>
      <p:cxnSp>
        <p:nvCxnSpPr>
          <p:cNvPr id="1056" name="Google Shape;1056;p58"/>
          <p:cNvCxnSpPr/>
          <p:nvPr/>
        </p:nvCxnSpPr>
        <p:spPr>
          <a:xfrm flipH="1">
            <a:off x="917196" y="1689667"/>
            <a:ext cx="42482" cy="1465"/>
          </a:xfrm>
          <a:prstGeom prst="straightConnector1">
            <a:avLst/>
          </a:prstGeom>
          <a:noFill/>
          <a:ln cap="flat" cmpd="sng" w="34275">
            <a:solidFill>
              <a:schemeClr val="dk1"/>
            </a:solidFill>
            <a:prstDash val="solid"/>
            <a:round/>
            <a:headEnd len="med" w="med" type="none"/>
            <a:tailEnd len="med" w="med" type="none"/>
          </a:ln>
        </p:spPr>
      </p:cxnSp>
      <p:cxnSp>
        <p:nvCxnSpPr>
          <p:cNvPr id="1057" name="Google Shape;1057;p58"/>
          <p:cNvCxnSpPr/>
          <p:nvPr/>
        </p:nvCxnSpPr>
        <p:spPr>
          <a:xfrm flipH="1">
            <a:off x="917196" y="1729219"/>
            <a:ext cx="42482" cy="1466"/>
          </a:xfrm>
          <a:prstGeom prst="straightConnector1">
            <a:avLst/>
          </a:prstGeom>
          <a:noFill/>
          <a:ln cap="flat" cmpd="sng" w="34275">
            <a:solidFill>
              <a:schemeClr val="dk1"/>
            </a:solidFill>
            <a:prstDash val="solid"/>
            <a:round/>
            <a:headEnd len="med" w="med" type="none"/>
            <a:tailEnd len="med" w="med" type="none"/>
          </a:ln>
        </p:spPr>
      </p:cxnSp>
      <p:cxnSp>
        <p:nvCxnSpPr>
          <p:cNvPr id="1058" name="Google Shape;1058;p58"/>
          <p:cNvCxnSpPr/>
          <p:nvPr/>
        </p:nvCxnSpPr>
        <p:spPr>
          <a:xfrm flipH="1">
            <a:off x="917196" y="1770236"/>
            <a:ext cx="42482" cy="1466"/>
          </a:xfrm>
          <a:prstGeom prst="straightConnector1">
            <a:avLst/>
          </a:prstGeom>
          <a:noFill/>
          <a:ln cap="flat" cmpd="sng" w="34275">
            <a:solidFill>
              <a:schemeClr val="dk1"/>
            </a:solidFill>
            <a:prstDash val="solid"/>
            <a:round/>
            <a:headEnd len="med" w="med" type="none"/>
            <a:tailEnd len="med" w="med" type="none"/>
          </a:ln>
        </p:spPr>
      </p:cxnSp>
      <p:cxnSp>
        <p:nvCxnSpPr>
          <p:cNvPr id="1059" name="Google Shape;1059;p58"/>
          <p:cNvCxnSpPr/>
          <p:nvPr/>
        </p:nvCxnSpPr>
        <p:spPr>
          <a:xfrm flipH="1">
            <a:off x="917196" y="1809790"/>
            <a:ext cx="42482" cy="1465"/>
          </a:xfrm>
          <a:prstGeom prst="straightConnector1">
            <a:avLst/>
          </a:prstGeom>
          <a:noFill/>
          <a:ln cap="flat" cmpd="sng" w="34275">
            <a:solidFill>
              <a:schemeClr val="dk1"/>
            </a:solidFill>
            <a:prstDash val="solid"/>
            <a:round/>
            <a:headEnd len="med" w="med" type="none"/>
            <a:tailEnd len="med" w="med" type="none"/>
          </a:ln>
        </p:spPr>
      </p:cxnSp>
      <p:cxnSp>
        <p:nvCxnSpPr>
          <p:cNvPr id="1060" name="Google Shape;1060;p58"/>
          <p:cNvCxnSpPr/>
          <p:nvPr/>
        </p:nvCxnSpPr>
        <p:spPr>
          <a:xfrm flipH="1">
            <a:off x="917196" y="1849341"/>
            <a:ext cx="42482" cy="1466"/>
          </a:xfrm>
          <a:prstGeom prst="straightConnector1">
            <a:avLst/>
          </a:prstGeom>
          <a:noFill/>
          <a:ln cap="flat" cmpd="sng" w="34275">
            <a:solidFill>
              <a:schemeClr val="dk1"/>
            </a:solidFill>
            <a:prstDash val="solid"/>
            <a:round/>
            <a:headEnd len="med" w="med" type="none"/>
            <a:tailEnd len="med" w="med" type="none"/>
          </a:ln>
        </p:spPr>
      </p:cxnSp>
      <p:sp>
        <p:nvSpPr>
          <p:cNvPr id="1061" name="Google Shape;1061;p58"/>
          <p:cNvSpPr/>
          <p:nvPr/>
        </p:nvSpPr>
        <p:spPr>
          <a:xfrm>
            <a:off x="1541247" y="1584193"/>
            <a:ext cx="200693" cy="290053"/>
          </a:xfrm>
          <a:custGeom>
            <a:rect b="b" l="l" r="r" t="t"/>
            <a:pathLst>
              <a:path extrusionOk="0" h="874" w="605">
                <a:moveTo>
                  <a:pt x="604" y="873"/>
                </a:moveTo>
                <a:lnTo>
                  <a:pt x="0" y="873"/>
                </a:lnTo>
                <a:lnTo>
                  <a:pt x="0" y="0"/>
                </a:lnTo>
                <a:lnTo>
                  <a:pt x="604" y="0"/>
                </a:lnTo>
                <a:lnTo>
                  <a:pt x="604" y="87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62" name="Google Shape;1062;p58"/>
          <p:cNvCxnSpPr/>
          <p:nvPr/>
        </p:nvCxnSpPr>
        <p:spPr>
          <a:xfrm>
            <a:off x="1693598" y="1584193"/>
            <a:ext cx="1465" cy="285657"/>
          </a:xfrm>
          <a:prstGeom prst="straightConnector1">
            <a:avLst/>
          </a:prstGeom>
          <a:noFill/>
          <a:ln cap="flat" cmpd="sng" w="34275">
            <a:solidFill>
              <a:schemeClr val="dk1"/>
            </a:solidFill>
            <a:prstDash val="solid"/>
            <a:round/>
            <a:headEnd len="med" w="med" type="none"/>
            <a:tailEnd len="med" w="med" type="none"/>
          </a:ln>
        </p:spPr>
      </p:cxnSp>
      <p:cxnSp>
        <p:nvCxnSpPr>
          <p:cNvPr id="1063" name="Google Shape;1063;p58"/>
          <p:cNvCxnSpPr/>
          <p:nvPr/>
        </p:nvCxnSpPr>
        <p:spPr>
          <a:xfrm flipH="1">
            <a:off x="1520738" y="1650114"/>
            <a:ext cx="42482" cy="1466"/>
          </a:xfrm>
          <a:prstGeom prst="straightConnector1">
            <a:avLst/>
          </a:prstGeom>
          <a:noFill/>
          <a:ln cap="flat" cmpd="sng" w="34275">
            <a:solidFill>
              <a:schemeClr val="dk1"/>
            </a:solidFill>
            <a:prstDash val="solid"/>
            <a:round/>
            <a:headEnd len="med" w="med" type="none"/>
            <a:tailEnd len="med" w="med" type="none"/>
          </a:ln>
        </p:spPr>
      </p:cxnSp>
      <p:cxnSp>
        <p:nvCxnSpPr>
          <p:cNvPr id="1064" name="Google Shape;1064;p58"/>
          <p:cNvCxnSpPr/>
          <p:nvPr/>
        </p:nvCxnSpPr>
        <p:spPr>
          <a:xfrm flipH="1">
            <a:off x="1520738" y="1610562"/>
            <a:ext cx="42482" cy="1465"/>
          </a:xfrm>
          <a:prstGeom prst="straightConnector1">
            <a:avLst/>
          </a:prstGeom>
          <a:noFill/>
          <a:ln cap="flat" cmpd="sng" w="34275">
            <a:solidFill>
              <a:schemeClr val="dk1"/>
            </a:solidFill>
            <a:prstDash val="solid"/>
            <a:round/>
            <a:headEnd len="med" w="med" type="none"/>
            <a:tailEnd len="med" w="med" type="none"/>
          </a:ln>
        </p:spPr>
      </p:cxnSp>
      <p:cxnSp>
        <p:nvCxnSpPr>
          <p:cNvPr id="1065" name="Google Shape;1065;p58"/>
          <p:cNvCxnSpPr/>
          <p:nvPr/>
        </p:nvCxnSpPr>
        <p:spPr>
          <a:xfrm flipH="1">
            <a:off x="1520738" y="1689667"/>
            <a:ext cx="42482" cy="1465"/>
          </a:xfrm>
          <a:prstGeom prst="straightConnector1">
            <a:avLst/>
          </a:prstGeom>
          <a:noFill/>
          <a:ln cap="flat" cmpd="sng" w="34275">
            <a:solidFill>
              <a:schemeClr val="dk1"/>
            </a:solidFill>
            <a:prstDash val="solid"/>
            <a:round/>
            <a:headEnd len="med" w="med" type="none"/>
            <a:tailEnd len="med" w="med" type="none"/>
          </a:ln>
        </p:spPr>
      </p:cxnSp>
      <p:cxnSp>
        <p:nvCxnSpPr>
          <p:cNvPr id="1066" name="Google Shape;1066;p58"/>
          <p:cNvCxnSpPr/>
          <p:nvPr/>
        </p:nvCxnSpPr>
        <p:spPr>
          <a:xfrm flipH="1">
            <a:off x="1520738" y="1729219"/>
            <a:ext cx="42482" cy="1466"/>
          </a:xfrm>
          <a:prstGeom prst="straightConnector1">
            <a:avLst/>
          </a:prstGeom>
          <a:noFill/>
          <a:ln cap="flat" cmpd="sng" w="34275">
            <a:solidFill>
              <a:schemeClr val="dk1"/>
            </a:solidFill>
            <a:prstDash val="solid"/>
            <a:round/>
            <a:headEnd len="med" w="med" type="none"/>
            <a:tailEnd len="med" w="med" type="none"/>
          </a:ln>
        </p:spPr>
      </p:cxnSp>
      <p:cxnSp>
        <p:nvCxnSpPr>
          <p:cNvPr id="1067" name="Google Shape;1067;p58"/>
          <p:cNvCxnSpPr/>
          <p:nvPr/>
        </p:nvCxnSpPr>
        <p:spPr>
          <a:xfrm flipH="1">
            <a:off x="1520738" y="1770236"/>
            <a:ext cx="42482" cy="1466"/>
          </a:xfrm>
          <a:prstGeom prst="straightConnector1">
            <a:avLst/>
          </a:prstGeom>
          <a:noFill/>
          <a:ln cap="flat" cmpd="sng" w="34275">
            <a:solidFill>
              <a:schemeClr val="dk1"/>
            </a:solidFill>
            <a:prstDash val="solid"/>
            <a:round/>
            <a:headEnd len="med" w="med" type="none"/>
            <a:tailEnd len="med" w="med" type="none"/>
          </a:ln>
        </p:spPr>
      </p:cxnSp>
      <p:cxnSp>
        <p:nvCxnSpPr>
          <p:cNvPr id="1068" name="Google Shape;1068;p58"/>
          <p:cNvCxnSpPr/>
          <p:nvPr/>
        </p:nvCxnSpPr>
        <p:spPr>
          <a:xfrm flipH="1">
            <a:off x="1520738" y="1809790"/>
            <a:ext cx="42482" cy="1465"/>
          </a:xfrm>
          <a:prstGeom prst="straightConnector1">
            <a:avLst/>
          </a:prstGeom>
          <a:noFill/>
          <a:ln cap="flat" cmpd="sng" w="34275">
            <a:solidFill>
              <a:schemeClr val="dk1"/>
            </a:solidFill>
            <a:prstDash val="solid"/>
            <a:round/>
            <a:headEnd len="med" w="med" type="none"/>
            <a:tailEnd len="med" w="med" type="none"/>
          </a:ln>
        </p:spPr>
      </p:cxnSp>
      <p:cxnSp>
        <p:nvCxnSpPr>
          <p:cNvPr id="1069" name="Google Shape;1069;p58"/>
          <p:cNvCxnSpPr/>
          <p:nvPr/>
        </p:nvCxnSpPr>
        <p:spPr>
          <a:xfrm flipH="1">
            <a:off x="1520738" y="1849341"/>
            <a:ext cx="42482" cy="1466"/>
          </a:xfrm>
          <a:prstGeom prst="straightConnector1">
            <a:avLst/>
          </a:prstGeom>
          <a:noFill/>
          <a:ln cap="flat" cmpd="sng" w="34275">
            <a:solidFill>
              <a:schemeClr val="dk1"/>
            </a:solidFill>
            <a:prstDash val="solid"/>
            <a:round/>
            <a:headEnd len="med" w="med" type="none"/>
            <a:tailEnd len="med" w="med" type="none"/>
          </a:ln>
        </p:spPr>
      </p:cxnSp>
      <p:sp>
        <p:nvSpPr>
          <p:cNvPr id="1070" name="Google Shape;1070;p58"/>
          <p:cNvSpPr/>
          <p:nvPr/>
        </p:nvSpPr>
        <p:spPr>
          <a:xfrm>
            <a:off x="1797606" y="1573938"/>
            <a:ext cx="39553" cy="304701"/>
          </a:xfrm>
          <a:custGeom>
            <a:rect b="b" l="l" r="r" t="t"/>
            <a:pathLst>
              <a:path extrusionOk="0" h="919" w="121">
                <a:moveTo>
                  <a:pt x="0" y="0"/>
                </a:moveTo>
                <a:lnTo>
                  <a:pt x="0" y="799"/>
                </a:lnTo>
                <a:lnTo>
                  <a:pt x="60" y="918"/>
                </a:lnTo>
                <a:lnTo>
                  <a:pt x="120" y="799"/>
                </a:lnTo>
                <a:lnTo>
                  <a:pt x="120"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71" name="Google Shape;1071;p58"/>
          <p:cNvCxnSpPr/>
          <p:nvPr/>
        </p:nvCxnSpPr>
        <p:spPr>
          <a:xfrm>
            <a:off x="1797606" y="1625211"/>
            <a:ext cx="39553" cy="1465"/>
          </a:xfrm>
          <a:prstGeom prst="straightConnector1">
            <a:avLst/>
          </a:prstGeom>
          <a:noFill/>
          <a:ln cap="flat" cmpd="sng" w="34275">
            <a:solidFill>
              <a:schemeClr val="dk1"/>
            </a:solidFill>
            <a:prstDash val="solid"/>
            <a:round/>
            <a:headEnd len="med" w="med" type="none"/>
            <a:tailEnd len="med" w="med" type="none"/>
          </a:ln>
        </p:spPr>
      </p:cxnSp>
      <p:sp>
        <p:nvSpPr>
          <p:cNvPr id="1072" name="Google Shape;1072;p58"/>
          <p:cNvSpPr/>
          <p:nvPr/>
        </p:nvSpPr>
        <p:spPr>
          <a:xfrm>
            <a:off x="2436307" y="1584193"/>
            <a:ext cx="39553" cy="290053"/>
          </a:xfrm>
          <a:custGeom>
            <a:rect b="b" l="l" r="r" t="t"/>
            <a:pathLst>
              <a:path extrusionOk="0" h="874" w="121">
                <a:moveTo>
                  <a:pt x="120" y="0"/>
                </a:moveTo>
                <a:lnTo>
                  <a:pt x="120" y="754"/>
                </a:lnTo>
                <a:lnTo>
                  <a:pt x="60" y="873"/>
                </a:lnTo>
                <a:lnTo>
                  <a:pt x="0" y="754"/>
                </a:lnTo>
                <a:lnTo>
                  <a:pt x="0" y="0"/>
                </a:lnTo>
                <a:lnTo>
                  <a:pt x="12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73" name="Google Shape;1073;p58"/>
          <p:cNvSpPr/>
          <p:nvPr/>
        </p:nvSpPr>
        <p:spPr>
          <a:xfrm>
            <a:off x="2414333" y="1606166"/>
            <a:ext cx="21973" cy="49807"/>
          </a:xfrm>
          <a:custGeom>
            <a:rect b="b" l="l" r="r" t="t"/>
            <a:pathLst>
              <a:path extrusionOk="0" h="150" w="68">
                <a:moveTo>
                  <a:pt x="67" y="0"/>
                </a:moveTo>
                <a:lnTo>
                  <a:pt x="0" y="0"/>
                </a:lnTo>
                <a:lnTo>
                  <a:pt x="0" y="14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74" name="Google Shape;1074;p58"/>
          <p:cNvSpPr/>
          <p:nvPr/>
        </p:nvSpPr>
        <p:spPr>
          <a:xfrm>
            <a:off x="2181412" y="1584193"/>
            <a:ext cx="199228" cy="290053"/>
          </a:xfrm>
          <a:custGeom>
            <a:rect b="b" l="l" r="r" t="t"/>
            <a:pathLst>
              <a:path extrusionOk="0" h="874" w="599">
                <a:moveTo>
                  <a:pt x="598" y="873"/>
                </a:moveTo>
                <a:lnTo>
                  <a:pt x="0" y="873"/>
                </a:lnTo>
                <a:lnTo>
                  <a:pt x="0" y="0"/>
                </a:lnTo>
                <a:lnTo>
                  <a:pt x="598" y="0"/>
                </a:lnTo>
                <a:lnTo>
                  <a:pt x="598" y="87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75" name="Google Shape;1075;p58"/>
          <p:cNvCxnSpPr/>
          <p:nvPr/>
        </p:nvCxnSpPr>
        <p:spPr>
          <a:xfrm>
            <a:off x="2330833" y="1584193"/>
            <a:ext cx="1466" cy="285657"/>
          </a:xfrm>
          <a:prstGeom prst="straightConnector1">
            <a:avLst/>
          </a:prstGeom>
          <a:noFill/>
          <a:ln cap="flat" cmpd="sng" w="34275">
            <a:solidFill>
              <a:schemeClr val="dk1"/>
            </a:solidFill>
            <a:prstDash val="solid"/>
            <a:round/>
            <a:headEnd len="med" w="med" type="none"/>
            <a:tailEnd len="med" w="med" type="none"/>
          </a:ln>
        </p:spPr>
      </p:cxnSp>
      <p:cxnSp>
        <p:nvCxnSpPr>
          <p:cNvPr id="1076" name="Google Shape;1076;p58"/>
          <p:cNvCxnSpPr/>
          <p:nvPr/>
        </p:nvCxnSpPr>
        <p:spPr>
          <a:xfrm flipH="1">
            <a:off x="2160904" y="1650114"/>
            <a:ext cx="42483" cy="1466"/>
          </a:xfrm>
          <a:prstGeom prst="straightConnector1">
            <a:avLst/>
          </a:prstGeom>
          <a:noFill/>
          <a:ln cap="flat" cmpd="sng" w="34275">
            <a:solidFill>
              <a:schemeClr val="dk1"/>
            </a:solidFill>
            <a:prstDash val="solid"/>
            <a:round/>
            <a:headEnd len="med" w="med" type="none"/>
            <a:tailEnd len="med" w="med" type="none"/>
          </a:ln>
        </p:spPr>
      </p:cxnSp>
      <p:cxnSp>
        <p:nvCxnSpPr>
          <p:cNvPr id="1077" name="Google Shape;1077;p58"/>
          <p:cNvCxnSpPr/>
          <p:nvPr/>
        </p:nvCxnSpPr>
        <p:spPr>
          <a:xfrm flipH="1">
            <a:off x="2160904" y="1610562"/>
            <a:ext cx="42483" cy="1465"/>
          </a:xfrm>
          <a:prstGeom prst="straightConnector1">
            <a:avLst/>
          </a:prstGeom>
          <a:noFill/>
          <a:ln cap="flat" cmpd="sng" w="34275">
            <a:solidFill>
              <a:schemeClr val="dk1"/>
            </a:solidFill>
            <a:prstDash val="solid"/>
            <a:round/>
            <a:headEnd len="med" w="med" type="none"/>
            <a:tailEnd len="med" w="med" type="none"/>
          </a:ln>
        </p:spPr>
      </p:cxnSp>
      <p:cxnSp>
        <p:nvCxnSpPr>
          <p:cNvPr id="1078" name="Google Shape;1078;p58"/>
          <p:cNvCxnSpPr/>
          <p:nvPr/>
        </p:nvCxnSpPr>
        <p:spPr>
          <a:xfrm flipH="1">
            <a:off x="2160904" y="1689667"/>
            <a:ext cx="42483" cy="1465"/>
          </a:xfrm>
          <a:prstGeom prst="straightConnector1">
            <a:avLst/>
          </a:prstGeom>
          <a:noFill/>
          <a:ln cap="flat" cmpd="sng" w="34275">
            <a:solidFill>
              <a:schemeClr val="dk1"/>
            </a:solidFill>
            <a:prstDash val="solid"/>
            <a:round/>
            <a:headEnd len="med" w="med" type="none"/>
            <a:tailEnd len="med" w="med" type="none"/>
          </a:ln>
        </p:spPr>
      </p:cxnSp>
      <p:cxnSp>
        <p:nvCxnSpPr>
          <p:cNvPr id="1079" name="Google Shape;1079;p58"/>
          <p:cNvCxnSpPr/>
          <p:nvPr/>
        </p:nvCxnSpPr>
        <p:spPr>
          <a:xfrm flipH="1">
            <a:off x="2160904" y="1729219"/>
            <a:ext cx="42483" cy="1466"/>
          </a:xfrm>
          <a:prstGeom prst="straightConnector1">
            <a:avLst/>
          </a:prstGeom>
          <a:noFill/>
          <a:ln cap="flat" cmpd="sng" w="34275">
            <a:solidFill>
              <a:schemeClr val="dk1"/>
            </a:solidFill>
            <a:prstDash val="solid"/>
            <a:round/>
            <a:headEnd len="med" w="med" type="none"/>
            <a:tailEnd len="med" w="med" type="none"/>
          </a:ln>
        </p:spPr>
      </p:cxnSp>
      <p:cxnSp>
        <p:nvCxnSpPr>
          <p:cNvPr id="1080" name="Google Shape;1080;p58"/>
          <p:cNvCxnSpPr/>
          <p:nvPr/>
        </p:nvCxnSpPr>
        <p:spPr>
          <a:xfrm flipH="1">
            <a:off x="2160904" y="1770236"/>
            <a:ext cx="42483" cy="1466"/>
          </a:xfrm>
          <a:prstGeom prst="straightConnector1">
            <a:avLst/>
          </a:prstGeom>
          <a:noFill/>
          <a:ln cap="flat" cmpd="sng" w="34275">
            <a:solidFill>
              <a:schemeClr val="dk1"/>
            </a:solidFill>
            <a:prstDash val="solid"/>
            <a:round/>
            <a:headEnd len="med" w="med" type="none"/>
            <a:tailEnd len="med" w="med" type="none"/>
          </a:ln>
        </p:spPr>
      </p:cxnSp>
      <p:cxnSp>
        <p:nvCxnSpPr>
          <p:cNvPr id="1081" name="Google Shape;1081;p58"/>
          <p:cNvCxnSpPr/>
          <p:nvPr/>
        </p:nvCxnSpPr>
        <p:spPr>
          <a:xfrm flipH="1">
            <a:off x="2160904" y="1809790"/>
            <a:ext cx="42483" cy="1465"/>
          </a:xfrm>
          <a:prstGeom prst="straightConnector1">
            <a:avLst/>
          </a:prstGeom>
          <a:noFill/>
          <a:ln cap="flat" cmpd="sng" w="34275">
            <a:solidFill>
              <a:schemeClr val="dk1"/>
            </a:solidFill>
            <a:prstDash val="solid"/>
            <a:round/>
            <a:headEnd len="med" w="med" type="none"/>
            <a:tailEnd len="med" w="med" type="none"/>
          </a:ln>
        </p:spPr>
      </p:cxnSp>
      <p:cxnSp>
        <p:nvCxnSpPr>
          <p:cNvPr id="1082" name="Google Shape;1082;p58"/>
          <p:cNvCxnSpPr/>
          <p:nvPr/>
        </p:nvCxnSpPr>
        <p:spPr>
          <a:xfrm flipH="1">
            <a:off x="2160904" y="1849341"/>
            <a:ext cx="42483" cy="1466"/>
          </a:xfrm>
          <a:prstGeom prst="straightConnector1">
            <a:avLst/>
          </a:prstGeom>
          <a:noFill/>
          <a:ln cap="flat" cmpd="sng" w="34275">
            <a:solidFill>
              <a:schemeClr val="dk1"/>
            </a:solidFill>
            <a:prstDash val="solid"/>
            <a:round/>
            <a:headEnd len="med" w="med" type="none"/>
            <a:tailEnd len="med" w="med" type="none"/>
          </a:ln>
        </p:spPr>
      </p:cxnSp>
      <p:sp>
        <p:nvSpPr>
          <p:cNvPr id="1083" name="Google Shape;1083;p58"/>
          <p:cNvSpPr/>
          <p:nvPr/>
        </p:nvSpPr>
        <p:spPr>
          <a:xfrm>
            <a:off x="3075008" y="1573938"/>
            <a:ext cx="39553" cy="304701"/>
          </a:xfrm>
          <a:custGeom>
            <a:rect b="b" l="l" r="r" t="t"/>
            <a:pathLst>
              <a:path extrusionOk="0" h="919" w="120">
                <a:moveTo>
                  <a:pt x="0" y="0"/>
                </a:moveTo>
                <a:lnTo>
                  <a:pt x="0" y="799"/>
                </a:lnTo>
                <a:lnTo>
                  <a:pt x="59" y="918"/>
                </a:lnTo>
                <a:lnTo>
                  <a:pt x="119" y="799"/>
                </a:lnTo>
                <a:lnTo>
                  <a:pt x="119"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84" name="Google Shape;1084;p58"/>
          <p:cNvCxnSpPr/>
          <p:nvPr/>
        </p:nvCxnSpPr>
        <p:spPr>
          <a:xfrm>
            <a:off x="3075008" y="1625211"/>
            <a:ext cx="39553" cy="1465"/>
          </a:xfrm>
          <a:prstGeom prst="straightConnector1">
            <a:avLst/>
          </a:prstGeom>
          <a:noFill/>
          <a:ln cap="flat" cmpd="sng" w="34275">
            <a:solidFill>
              <a:schemeClr val="dk1"/>
            </a:solidFill>
            <a:prstDash val="solid"/>
            <a:round/>
            <a:headEnd len="med" w="med" type="none"/>
            <a:tailEnd len="med" w="med" type="none"/>
          </a:ln>
        </p:spPr>
      </p:cxnSp>
      <p:sp>
        <p:nvSpPr>
          <p:cNvPr id="1085" name="Google Shape;1085;p58"/>
          <p:cNvSpPr/>
          <p:nvPr/>
        </p:nvSpPr>
        <p:spPr>
          <a:xfrm>
            <a:off x="2804000" y="1610562"/>
            <a:ext cx="221201" cy="272474"/>
          </a:xfrm>
          <a:custGeom>
            <a:rect b="b" l="l" r="r" t="t"/>
            <a:pathLst>
              <a:path extrusionOk="0" h="822" w="665">
                <a:moveTo>
                  <a:pt x="202" y="0"/>
                </a:moveTo>
                <a:lnTo>
                  <a:pt x="0" y="0"/>
                </a:lnTo>
                <a:lnTo>
                  <a:pt x="0" y="821"/>
                </a:lnTo>
                <a:lnTo>
                  <a:pt x="664" y="821"/>
                </a:lnTo>
                <a:lnTo>
                  <a:pt x="664" y="0"/>
                </a:lnTo>
                <a:lnTo>
                  <a:pt x="47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86" name="Google Shape;1086;p58"/>
          <p:cNvSpPr/>
          <p:nvPr/>
        </p:nvSpPr>
        <p:spPr>
          <a:xfrm>
            <a:off x="2865526" y="1573938"/>
            <a:ext cx="99614" cy="62992"/>
          </a:xfrm>
          <a:custGeom>
            <a:rect b="b" l="l" r="r" t="t"/>
            <a:pathLst>
              <a:path extrusionOk="0" h="188" w="299">
                <a:moveTo>
                  <a:pt x="209" y="59"/>
                </a:moveTo>
                <a:lnTo>
                  <a:pt x="209" y="0"/>
                </a:lnTo>
                <a:lnTo>
                  <a:pt x="89" y="0"/>
                </a:lnTo>
                <a:lnTo>
                  <a:pt x="89" y="59"/>
                </a:lnTo>
                <a:lnTo>
                  <a:pt x="29" y="59"/>
                </a:lnTo>
                <a:lnTo>
                  <a:pt x="0" y="187"/>
                </a:lnTo>
                <a:lnTo>
                  <a:pt x="298" y="187"/>
                </a:lnTo>
                <a:lnTo>
                  <a:pt x="268" y="59"/>
                </a:lnTo>
                <a:lnTo>
                  <a:pt x="209" y="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87" name="Google Shape;1087;p58"/>
          <p:cNvSpPr/>
          <p:nvPr/>
        </p:nvSpPr>
        <p:spPr>
          <a:xfrm>
            <a:off x="3713709" y="1584193"/>
            <a:ext cx="39553" cy="290053"/>
          </a:xfrm>
          <a:custGeom>
            <a:rect b="b" l="l" r="r" t="t"/>
            <a:pathLst>
              <a:path extrusionOk="0" h="874" w="120">
                <a:moveTo>
                  <a:pt x="119" y="0"/>
                </a:moveTo>
                <a:lnTo>
                  <a:pt x="119" y="754"/>
                </a:lnTo>
                <a:lnTo>
                  <a:pt x="59" y="873"/>
                </a:lnTo>
                <a:lnTo>
                  <a:pt x="0" y="754"/>
                </a:lnTo>
                <a:lnTo>
                  <a:pt x="0" y="0"/>
                </a:lnTo>
                <a:lnTo>
                  <a:pt x="11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88" name="Google Shape;1088;p58"/>
          <p:cNvSpPr/>
          <p:nvPr/>
        </p:nvSpPr>
        <p:spPr>
          <a:xfrm>
            <a:off x="3694665" y="1606166"/>
            <a:ext cx="20509" cy="49807"/>
          </a:xfrm>
          <a:custGeom>
            <a:rect b="b" l="l" r="r" t="t"/>
            <a:pathLst>
              <a:path extrusionOk="0" h="150" w="61">
                <a:moveTo>
                  <a:pt x="60" y="0"/>
                </a:moveTo>
                <a:lnTo>
                  <a:pt x="0" y="0"/>
                </a:lnTo>
                <a:lnTo>
                  <a:pt x="0" y="14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89" name="Google Shape;1089;p58"/>
          <p:cNvSpPr/>
          <p:nvPr/>
        </p:nvSpPr>
        <p:spPr>
          <a:xfrm>
            <a:off x="3444164" y="1610562"/>
            <a:ext cx="218273" cy="272474"/>
          </a:xfrm>
          <a:custGeom>
            <a:rect b="b" l="l" r="r" t="t"/>
            <a:pathLst>
              <a:path extrusionOk="0" h="822" w="658">
                <a:moveTo>
                  <a:pt x="194" y="0"/>
                </a:moveTo>
                <a:lnTo>
                  <a:pt x="0" y="0"/>
                </a:lnTo>
                <a:lnTo>
                  <a:pt x="0" y="821"/>
                </a:lnTo>
                <a:lnTo>
                  <a:pt x="657" y="821"/>
                </a:lnTo>
                <a:lnTo>
                  <a:pt x="657" y="0"/>
                </a:lnTo>
                <a:lnTo>
                  <a:pt x="463"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090" name="Google Shape;1090;p58"/>
          <p:cNvSpPr/>
          <p:nvPr/>
        </p:nvSpPr>
        <p:spPr>
          <a:xfrm>
            <a:off x="3502761" y="1573938"/>
            <a:ext cx="99614" cy="62992"/>
          </a:xfrm>
          <a:custGeom>
            <a:rect b="b" l="l" r="r" t="t"/>
            <a:pathLst>
              <a:path extrusionOk="0" h="188" w="300">
                <a:moveTo>
                  <a:pt x="209" y="59"/>
                </a:moveTo>
                <a:lnTo>
                  <a:pt x="209" y="0"/>
                </a:lnTo>
                <a:lnTo>
                  <a:pt x="89" y="0"/>
                </a:lnTo>
                <a:lnTo>
                  <a:pt x="89" y="59"/>
                </a:lnTo>
                <a:lnTo>
                  <a:pt x="30" y="59"/>
                </a:lnTo>
                <a:lnTo>
                  <a:pt x="0" y="187"/>
                </a:lnTo>
                <a:lnTo>
                  <a:pt x="299" y="187"/>
                </a:lnTo>
                <a:lnTo>
                  <a:pt x="269" y="59"/>
                </a:lnTo>
                <a:lnTo>
                  <a:pt x="209" y="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091" name="Google Shape;1091;p58"/>
          <p:cNvCxnSpPr/>
          <p:nvPr/>
        </p:nvCxnSpPr>
        <p:spPr>
          <a:xfrm>
            <a:off x="4157577" y="1689667"/>
            <a:ext cx="108403" cy="1465"/>
          </a:xfrm>
          <a:prstGeom prst="straightConnector1">
            <a:avLst/>
          </a:prstGeom>
          <a:noFill/>
          <a:ln cap="flat" cmpd="sng" w="34275">
            <a:solidFill>
              <a:schemeClr val="dk1"/>
            </a:solidFill>
            <a:prstDash val="solid"/>
            <a:round/>
            <a:headEnd len="med" w="med" type="none"/>
            <a:tailEnd len="med" w="med" type="none"/>
          </a:ln>
        </p:spPr>
      </p:cxnSp>
      <p:cxnSp>
        <p:nvCxnSpPr>
          <p:cNvPr id="1092" name="Google Shape;1092;p58"/>
          <p:cNvCxnSpPr/>
          <p:nvPr/>
        </p:nvCxnSpPr>
        <p:spPr>
          <a:xfrm>
            <a:off x="4157577" y="1739474"/>
            <a:ext cx="108403" cy="1465"/>
          </a:xfrm>
          <a:prstGeom prst="straightConnector1">
            <a:avLst/>
          </a:prstGeom>
          <a:noFill/>
          <a:ln cap="flat" cmpd="sng" w="34275">
            <a:solidFill>
              <a:schemeClr val="dk1"/>
            </a:solidFill>
            <a:prstDash val="solid"/>
            <a:round/>
            <a:headEnd len="med" w="med" type="none"/>
            <a:tailEnd len="med" w="med" type="none"/>
          </a:ln>
        </p:spPr>
      </p:cxnSp>
      <p:cxnSp>
        <p:nvCxnSpPr>
          <p:cNvPr id="1093" name="Google Shape;1093;p58"/>
          <p:cNvCxnSpPr/>
          <p:nvPr/>
        </p:nvCxnSpPr>
        <p:spPr>
          <a:xfrm>
            <a:off x="4157577" y="1789281"/>
            <a:ext cx="108403" cy="1465"/>
          </a:xfrm>
          <a:prstGeom prst="straightConnector1">
            <a:avLst/>
          </a:prstGeom>
          <a:noFill/>
          <a:ln cap="flat" cmpd="sng" w="34275">
            <a:solidFill>
              <a:schemeClr val="dk1"/>
            </a:solidFill>
            <a:prstDash val="solid"/>
            <a:round/>
            <a:headEnd len="med" w="med" type="none"/>
            <a:tailEnd len="med" w="med" type="none"/>
          </a:ln>
        </p:spPr>
      </p:cxnSp>
      <p:cxnSp>
        <p:nvCxnSpPr>
          <p:cNvPr id="1094" name="Google Shape;1094;p58"/>
          <p:cNvCxnSpPr/>
          <p:nvPr/>
        </p:nvCxnSpPr>
        <p:spPr>
          <a:xfrm>
            <a:off x="4157577" y="1839088"/>
            <a:ext cx="108403" cy="1465"/>
          </a:xfrm>
          <a:prstGeom prst="straightConnector1">
            <a:avLst/>
          </a:prstGeom>
          <a:noFill/>
          <a:ln cap="flat" cmpd="sng" w="34275">
            <a:solidFill>
              <a:schemeClr val="dk1"/>
            </a:solidFill>
            <a:prstDash val="solid"/>
            <a:round/>
            <a:headEnd len="med" w="med" type="none"/>
            <a:tailEnd len="med" w="med" type="none"/>
          </a:ln>
        </p:spPr>
      </p:cxnSp>
      <p:cxnSp>
        <p:nvCxnSpPr>
          <p:cNvPr id="1095" name="Google Shape;1095;p58"/>
          <p:cNvCxnSpPr/>
          <p:nvPr/>
        </p:nvCxnSpPr>
        <p:spPr>
          <a:xfrm flipH="1">
            <a:off x="4115094" y="1689667"/>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096" name="Google Shape;1096;p58"/>
          <p:cNvCxnSpPr/>
          <p:nvPr/>
        </p:nvCxnSpPr>
        <p:spPr>
          <a:xfrm flipH="1">
            <a:off x="4115094" y="1739474"/>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097" name="Google Shape;1097;p58"/>
          <p:cNvCxnSpPr/>
          <p:nvPr/>
        </p:nvCxnSpPr>
        <p:spPr>
          <a:xfrm flipH="1">
            <a:off x="4115094" y="1789281"/>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098" name="Google Shape;1098;p58"/>
          <p:cNvCxnSpPr/>
          <p:nvPr/>
        </p:nvCxnSpPr>
        <p:spPr>
          <a:xfrm flipH="1">
            <a:off x="4115094" y="1839088"/>
            <a:ext cx="23438" cy="1465"/>
          </a:xfrm>
          <a:prstGeom prst="straightConnector1">
            <a:avLst/>
          </a:prstGeom>
          <a:noFill/>
          <a:ln cap="flat" cmpd="sng" w="34275">
            <a:solidFill>
              <a:schemeClr val="dk1"/>
            </a:solidFill>
            <a:prstDash val="solid"/>
            <a:round/>
            <a:headEnd len="med" w="med" type="none"/>
            <a:tailEnd len="med" w="med" type="none"/>
          </a:ln>
        </p:spPr>
      </p:cxnSp>
      <p:sp>
        <p:nvSpPr>
          <p:cNvPr id="1099" name="Google Shape;1099;p58"/>
          <p:cNvSpPr/>
          <p:nvPr/>
        </p:nvSpPr>
        <p:spPr>
          <a:xfrm>
            <a:off x="4079936" y="1610562"/>
            <a:ext cx="221202" cy="272474"/>
          </a:xfrm>
          <a:custGeom>
            <a:rect b="b" l="l" r="r" t="t"/>
            <a:pathLst>
              <a:path extrusionOk="0" h="822" w="666">
                <a:moveTo>
                  <a:pt x="202" y="0"/>
                </a:moveTo>
                <a:lnTo>
                  <a:pt x="0" y="0"/>
                </a:lnTo>
                <a:lnTo>
                  <a:pt x="0" y="821"/>
                </a:lnTo>
                <a:lnTo>
                  <a:pt x="665" y="821"/>
                </a:lnTo>
                <a:lnTo>
                  <a:pt x="665" y="0"/>
                </a:lnTo>
                <a:lnTo>
                  <a:pt x="47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00" name="Google Shape;1100;p58"/>
          <p:cNvSpPr/>
          <p:nvPr/>
        </p:nvSpPr>
        <p:spPr>
          <a:xfrm>
            <a:off x="4142927" y="1573938"/>
            <a:ext cx="99614" cy="62992"/>
          </a:xfrm>
          <a:custGeom>
            <a:rect b="b" l="l" r="r" t="t"/>
            <a:pathLst>
              <a:path extrusionOk="0" h="188" w="299">
                <a:moveTo>
                  <a:pt x="209" y="59"/>
                </a:moveTo>
                <a:lnTo>
                  <a:pt x="209" y="0"/>
                </a:lnTo>
                <a:lnTo>
                  <a:pt x="89" y="0"/>
                </a:lnTo>
                <a:lnTo>
                  <a:pt x="89" y="59"/>
                </a:lnTo>
                <a:lnTo>
                  <a:pt x="30" y="59"/>
                </a:lnTo>
                <a:lnTo>
                  <a:pt x="0" y="187"/>
                </a:lnTo>
                <a:lnTo>
                  <a:pt x="298" y="187"/>
                </a:lnTo>
                <a:lnTo>
                  <a:pt x="269" y="59"/>
                </a:lnTo>
                <a:lnTo>
                  <a:pt x="209" y="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01" name="Google Shape;1101;p58"/>
          <p:cNvSpPr/>
          <p:nvPr/>
        </p:nvSpPr>
        <p:spPr>
          <a:xfrm>
            <a:off x="4350944" y="1625210"/>
            <a:ext cx="39552" cy="303237"/>
          </a:xfrm>
          <a:custGeom>
            <a:rect b="b" l="l" r="r" t="t"/>
            <a:pathLst>
              <a:path extrusionOk="0" h="911" w="120">
                <a:moveTo>
                  <a:pt x="0" y="0"/>
                </a:moveTo>
                <a:lnTo>
                  <a:pt x="0" y="791"/>
                </a:lnTo>
                <a:lnTo>
                  <a:pt x="60" y="910"/>
                </a:lnTo>
                <a:lnTo>
                  <a:pt x="119" y="791"/>
                </a:lnTo>
                <a:lnTo>
                  <a:pt x="119"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02" name="Google Shape;1102;p58"/>
          <p:cNvCxnSpPr/>
          <p:nvPr/>
        </p:nvCxnSpPr>
        <p:spPr>
          <a:xfrm>
            <a:off x="4350944" y="1625211"/>
            <a:ext cx="39552" cy="1465"/>
          </a:xfrm>
          <a:prstGeom prst="straightConnector1">
            <a:avLst/>
          </a:prstGeom>
          <a:noFill/>
          <a:ln cap="flat" cmpd="sng" w="34275">
            <a:solidFill>
              <a:schemeClr val="dk1"/>
            </a:solidFill>
            <a:prstDash val="solid"/>
            <a:round/>
            <a:headEnd len="med" w="med" type="none"/>
            <a:tailEnd len="med" w="med" type="none"/>
          </a:ln>
        </p:spPr>
      </p:cxnSp>
      <p:cxnSp>
        <p:nvCxnSpPr>
          <p:cNvPr id="1103" name="Google Shape;1103;p58"/>
          <p:cNvCxnSpPr/>
          <p:nvPr/>
        </p:nvCxnSpPr>
        <p:spPr>
          <a:xfrm>
            <a:off x="4794812" y="1689667"/>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104" name="Google Shape;1104;p58"/>
          <p:cNvCxnSpPr/>
          <p:nvPr/>
        </p:nvCxnSpPr>
        <p:spPr>
          <a:xfrm>
            <a:off x="4794812" y="1739474"/>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105" name="Google Shape;1105;p58"/>
          <p:cNvCxnSpPr/>
          <p:nvPr/>
        </p:nvCxnSpPr>
        <p:spPr>
          <a:xfrm>
            <a:off x="4794812" y="1789281"/>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106" name="Google Shape;1106;p58"/>
          <p:cNvCxnSpPr/>
          <p:nvPr/>
        </p:nvCxnSpPr>
        <p:spPr>
          <a:xfrm>
            <a:off x="4794812" y="1839088"/>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107" name="Google Shape;1107;p58"/>
          <p:cNvCxnSpPr/>
          <p:nvPr/>
        </p:nvCxnSpPr>
        <p:spPr>
          <a:xfrm flipH="1">
            <a:off x="4753794" y="1689667"/>
            <a:ext cx="21974" cy="1465"/>
          </a:xfrm>
          <a:prstGeom prst="straightConnector1">
            <a:avLst/>
          </a:prstGeom>
          <a:noFill/>
          <a:ln cap="flat" cmpd="sng" w="34275">
            <a:solidFill>
              <a:schemeClr val="dk1"/>
            </a:solidFill>
            <a:prstDash val="solid"/>
            <a:round/>
            <a:headEnd len="med" w="med" type="none"/>
            <a:tailEnd len="med" w="med" type="none"/>
          </a:ln>
        </p:spPr>
      </p:cxnSp>
      <p:cxnSp>
        <p:nvCxnSpPr>
          <p:cNvPr id="1108" name="Google Shape;1108;p58"/>
          <p:cNvCxnSpPr/>
          <p:nvPr/>
        </p:nvCxnSpPr>
        <p:spPr>
          <a:xfrm flipH="1">
            <a:off x="4753794" y="1739474"/>
            <a:ext cx="21974" cy="1465"/>
          </a:xfrm>
          <a:prstGeom prst="straightConnector1">
            <a:avLst/>
          </a:prstGeom>
          <a:noFill/>
          <a:ln cap="flat" cmpd="sng" w="34275">
            <a:solidFill>
              <a:schemeClr val="dk1"/>
            </a:solidFill>
            <a:prstDash val="solid"/>
            <a:round/>
            <a:headEnd len="med" w="med" type="none"/>
            <a:tailEnd len="med" w="med" type="none"/>
          </a:ln>
        </p:spPr>
      </p:cxnSp>
      <p:cxnSp>
        <p:nvCxnSpPr>
          <p:cNvPr id="1109" name="Google Shape;1109;p58"/>
          <p:cNvCxnSpPr/>
          <p:nvPr/>
        </p:nvCxnSpPr>
        <p:spPr>
          <a:xfrm flipH="1">
            <a:off x="4753794" y="1789281"/>
            <a:ext cx="21974" cy="1465"/>
          </a:xfrm>
          <a:prstGeom prst="straightConnector1">
            <a:avLst/>
          </a:prstGeom>
          <a:noFill/>
          <a:ln cap="flat" cmpd="sng" w="34275">
            <a:solidFill>
              <a:schemeClr val="dk1"/>
            </a:solidFill>
            <a:prstDash val="solid"/>
            <a:round/>
            <a:headEnd len="med" w="med" type="none"/>
            <a:tailEnd len="med" w="med" type="none"/>
          </a:ln>
        </p:spPr>
      </p:cxnSp>
      <p:cxnSp>
        <p:nvCxnSpPr>
          <p:cNvPr id="1110" name="Google Shape;1110;p58"/>
          <p:cNvCxnSpPr/>
          <p:nvPr/>
        </p:nvCxnSpPr>
        <p:spPr>
          <a:xfrm flipH="1">
            <a:off x="4753794" y="1839088"/>
            <a:ext cx="21974" cy="1465"/>
          </a:xfrm>
          <a:prstGeom prst="straightConnector1">
            <a:avLst/>
          </a:prstGeom>
          <a:noFill/>
          <a:ln cap="flat" cmpd="sng" w="34275">
            <a:solidFill>
              <a:schemeClr val="dk1"/>
            </a:solidFill>
            <a:prstDash val="solid"/>
            <a:round/>
            <a:headEnd len="med" w="med" type="none"/>
            <a:tailEnd len="med" w="med" type="none"/>
          </a:ln>
        </p:spPr>
      </p:cxnSp>
      <p:sp>
        <p:nvSpPr>
          <p:cNvPr id="1111" name="Google Shape;1111;p58"/>
          <p:cNvSpPr/>
          <p:nvPr/>
        </p:nvSpPr>
        <p:spPr>
          <a:xfrm>
            <a:off x="4720102" y="1610562"/>
            <a:ext cx="218272" cy="272474"/>
          </a:xfrm>
          <a:custGeom>
            <a:rect b="b" l="l" r="r" t="t"/>
            <a:pathLst>
              <a:path extrusionOk="0" h="822" w="658">
                <a:moveTo>
                  <a:pt x="194" y="0"/>
                </a:moveTo>
                <a:lnTo>
                  <a:pt x="0" y="0"/>
                </a:lnTo>
                <a:lnTo>
                  <a:pt x="0" y="821"/>
                </a:lnTo>
                <a:lnTo>
                  <a:pt x="657" y="821"/>
                </a:lnTo>
                <a:lnTo>
                  <a:pt x="657" y="0"/>
                </a:lnTo>
                <a:lnTo>
                  <a:pt x="463"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12" name="Google Shape;1112;p58"/>
          <p:cNvSpPr/>
          <p:nvPr/>
        </p:nvSpPr>
        <p:spPr>
          <a:xfrm>
            <a:off x="4780163" y="1573938"/>
            <a:ext cx="99614" cy="62992"/>
          </a:xfrm>
          <a:custGeom>
            <a:rect b="b" l="l" r="r" t="t"/>
            <a:pathLst>
              <a:path extrusionOk="0" h="188" w="300">
                <a:moveTo>
                  <a:pt x="209" y="59"/>
                </a:moveTo>
                <a:lnTo>
                  <a:pt x="209" y="0"/>
                </a:lnTo>
                <a:lnTo>
                  <a:pt x="90" y="0"/>
                </a:lnTo>
                <a:lnTo>
                  <a:pt x="90" y="59"/>
                </a:lnTo>
                <a:lnTo>
                  <a:pt x="30" y="59"/>
                </a:lnTo>
                <a:lnTo>
                  <a:pt x="0" y="187"/>
                </a:lnTo>
                <a:lnTo>
                  <a:pt x="299" y="187"/>
                </a:lnTo>
                <a:lnTo>
                  <a:pt x="269" y="59"/>
                </a:lnTo>
                <a:lnTo>
                  <a:pt x="209" y="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13" name="Google Shape;1113;p58"/>
          <p:cNvSpPr/>
          <p:nvPr/>
        </p:nvSpPr>
        <p:spPr>
          <a:xfrm>
            <a:off x="4991111" y="1584193"/>
            <a:ext cx="39553" cy="290053"/>
          </a:xfrm>
          <a:custGeom>
            <a:rect b="b" l="l" r="r" t="t"/>
            <a:pathLst>
              <a:path extrusionOk="0" h="874" w="120">
                <a:moveTo>
                  <a:pt x="119" y="0"/>
                </a:moveTo>
                <a:lnTo>
                  <a:pt x="119" y="754"/>
                </a:lnTo>
                <a:lnTo>
                  <a:pt x="59" y="873"/>
                </a:lnTo>
                <a:lnTo>
                  <a:pt x="0" y="754"/>
                </a:lnTo>
                <a:lnTo>
                  <a:pt x="0" y="0"/>
                </a:lnTo>
                <a:lnTo>
                  <a:pt x="11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14" name="Google Shape;1114;p58"/>
          <p:cNvSpPr/>
          <p:nvPr/>
        </p:nvSpPr>
        <p:spPr>
          <a:xfrm>
            <a:off x="4970601" y="1606166"/>
            <a:ext cx="20509" cy="49807"/>
          </a:xfrm>
          <a:custGeom>
            <a:rect b="b" l="l" r="r" t="t"/>
            <a:pathLst>
              <a:path extrusionOk="0" h="150" w="61">
                <a:moveTo>
                  <a:pt x="60" y="0"/>
                </a:moveTo>
                <a:lnTo>
                  <a:pt x="0" y="0"/>
                </a:lnTo>
                <a:lnTo>
                  <a:pt x="0" y="14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15" name="Google Shape;1115;p58"/>
          <p:cNvSpPr/>
          <p:nvPr/>
        </p:nvSpPr>
        <p:spPr>
          <a:xfrm>
            <a:off x="5357337" y="1584193"/>
            <a:ext cx="206553" cy="290053"/>
          </a:xfrm>
          <a:custGeom>
            <a:rect b="b" l="l" r="r" t="t"/>
            <a:pathLst>
              <a:path extrusionOk="0" h="874" w="621">
                <a:moveTo>
                  <a:pt x="620" y="186"/>
                </a:moveTo>
                <a:lnTo>
                  <a:pt x="620" y="873"/>
                </a:lnTo>
                <a:lnTo>
                  <a:pt x="0" y="873"/>
                </a:lnTo>
                <a:lnTo>
                  <a:pt x="0" y="0"/>
                </a:lnTo>
                <a:lnTo>
                  <a:pt x="441" y="0"/>
                </a:lnTo>
                <a:lnTo>
                  <a:pt x="620" y="186"/>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16" name="Google Shape;1116;p58"/>
          <p:cNvSpPr/>
          <p:nvPr/>
        </p:nvSpPr>
        <p:spPr>
          <a:xfrm>
            <a:off x="5628346" y="1573938"/>
            <a:ext cx="39552" cy="304701"/>
          </a:xfrm>
          <a:custGeom>
            <a:rect b="b" l="l" r="r" t="t"/>
            <a:pathLst>
              <a:path extrusionOk="0" h="919" w="121">
                <a:moveTo>
                  <a:pt x="0" y="0"/>
                </a:moveTo>
                <a:lnTo>
                  <a:pt x="0" y="799"/>
                </a:lnTo>
                <a:lnTo>
                  <a:pt x="60" y="918"/>
                </a:lnTo>
                <a:lnTo>
                  <a:pt x="120" y="799"/>
                </a:lnTo>
                <a:lnTo>
                  <a:pt x="120"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17" name="Google Shape;1117;p58"/>
          <p:cNvCxnSpPr/>
          <p:nvPr/>
        </p:nvCxnSpPr>
        <p:spPr>
          <a:xfrm>
            <a:off x="5395424" y="1635465"/>
            <a:ext cx="60062" cy="1466"/>
          </a:xfrm>
          <a:prstGeom prst="straightConnector1">
            <a:avLst/>
          </a:prstGeom>
          <a:noFill/>
          <a:ln cap="flat" cmpd="sng" w="34275">
            <a:solidFill>
              <a:schemeClr val="dk1"/>
            </a:solidFill>
            <a:prstDash val="solid"/>
            <a:round/>
            <a:headEnd len="med" w="med" type="none"/>
            <a:tailEnd len="med" w="med" type="none"/>
          </a:ln>
        </p:spPr>
      </p:cxnSp>
      <p:cxnSp>
        <p:nvCxnSpPr>
          <p:cNvPr id="1118" name="Google Shape;1118;p58"/>
          <p:cNvCxnSpPr/>
          <p:nvPr/>
        </p:nvCxnSpPr>
        <p:spPr>
          <a:xfrm>
            <a:off x="5395425" y="1685271"/>
            <a:ext cx="134772" cy="1466"/>
          </a:xfrm>
          <a:prstGeom prst="straightConnector1">
            <a:avLst/>
          </a:prstGeom>
          <a:noFill/>
          <a:ln cap="flat" cmpd="sng" w="34275">
            <a:solidFill>
              <a:schemeClr val="dk1"/>
            </a:solidFill>
            <a:prstDash val="solid"/>
            <a:round/>
            <a:headEnd len="med" w="med" type="none"/>
            <a:tailEnd len="med" w="med" type="none"/>
          </a:ln>
        </p:spPr>
      </p:cxnSp>
      <p:cxnSp>
        <p:nvCxnSpPr>
          <p:cNvPr id="1119" name="Google Shape;1119;p58"/>
          <p:cNvCxnSpPr/>
          <p:nvPr/>
        </p:nvCxnSpPr>
        <p:spPr>
          <a:xfrm>
            <a:off x="5395425" y="1724825"/>
            <a:ext cx="134772" cy="1465"/>
          </a:xfrm>
          <a:prstGeom prst="straightConnector1">
            <a:avLst/>
          </a:prstGeom>
          <a:noFill/>
          <a:ln cap="flat" cmpd="sng" w="34275">
            <a:solidFill>
              <a:schemeClr val="dk1"/>
            </a:solidFill>
            <a:prstDash val="solid"/>
            <a:round/>
            <a:headEnd len="med" w="med" type="none"/>
            <a:tailEnd len="med" w="med" type="none"/>
          </a:ln>
        </p:spPr>
      </p:cxnSp>
      <p:cxnSp>
        <p:nvCxnSpPr>
          <p:cNvPr id="1120" name="Google Shape;1120;p58"/>
          <p:cNvCxnSpPr/>
          <p:nvPr/>
        </p:nvCxnSpPr>
        <p:spPr>
          <a:xfrm>
            <a:off x="5395425" y="1764376"/>
            <a:ext cx="134772" cy="1466"/>
          </a:xfrm>
          <a:prstGeom prst="straightConnector1">
            <a:avLst/>
          </a:prstGeom>
          <a:noFill/>
          <a:ln cap="flat" cmpd="sng" w="34275">
            <a:solidFill>
              <a:schemeClr val="dk1"/>
            </a:solidFill>
            <a:prstDash val="solid"/>
            <a:round/>
            <a:headEnd len="med" w="med" type="none"/>
            <a:tailEnd len="med" w="med" type="none"/>
          </a:ln>
        </p:spPr>
      </p:cxnSp>
      <p:cxnSp>
        <p:nvCxnSpPr>
          <p:cNvPr id="1121" name="Google Shape;1121;p58"/>
          <p:cNvCxnSpPr/>
          <p:nvPr/>
        </p:nvCxnSpPr>
        <p:spPr>
          <a:xfrm>
            <a:off x="5395425" y="1803930"/>
            <a:ext cx="134772" cy="1465"/>
          </a:xfrm>
          <a:prstGeom prst="straightConnector1">
            <a:avLst/>
          </a:prstGeom>
          <a:noFill/>
          <a:ln cap="flat" cmpd="sng" w="34275">
            <a:solidFill>
              <a:schemeClr val="dk1"/>
            </a:solidFill>
            <a:prstDash val="solid"/>
            <a:round/>
            <a:headEnd len="med" w="med" type="none"/>
            <a:tailEnd len="med" w="med" type="none"/>
          </a:ln>
        </p:spPr>
      </p:cxnSp>
      <p:sp>
        <p:nvSpPr>
          <p:cNvPr id="1122" name="Google Shape;1122;p58"/>
          <p:cNvSpPr/>
          <p:nvPr/>
        </p:nvSpPr>
        <p:spPr>
          <a:xfrm>
            <a:off x="5503828" y="1584194"/>
            <a:ext cx="60062" cy="61527"/>
          </a:xfrm>
          <a:custGeom>
            <a:rect b="b" l="l" r="r" t="t"/>
            <a:pathLst>
              <a:path extrusionOk="0" h="187" w="180">
                <a:moveTo>
                  <a:pt x="179" y="186"/>
                </a:moveTo>
                <a:lnTo>
                  <a:pt x="0" y="186"/>
                </a:lnTo>
                <a:lnTo>
                  <a:pt x="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23" name="Google Shape;1123;p58"/>
          <p:cNvCxnSpPr/>
          <p:nvPr/>
        </p:nvCxnSpPr>
        <p:spPr>
          <a:xfrm>
            <a:off x="5628346" y="1625211"/>
            <a:ext cx="39552" cy="1465"/>
          </a:xfrm>
          <a:prstGeom prst="straightConnector1">
            <a:avLst/>
          </a:prstGeom>
          <a:noFill/>
          <a:ln cap="flat" cmpd="sng" w="34275">
            <a:solidFill>
              <a:schemeClr val="dk1"/>
            </a:solidFill>
            <a:prstDash val="solid"/>
            <a:round/>
            <a:headEnd len="med" w="med" type="none"/>
            <a:tailEnd len="med" w="med" type="none"/>
          </a:ln>
        </p:spPr>
      </p:cxnSp>
      <p:sp>
        <p:nvSpPr>
          <p:cNvPr id="1124" name="Google Shape;1124;p58"/>
          <p:cNvSpPr/>
          <p:nvPr/>
        </p:nvSpPr>
        <p:spPr>
          <a:xfrm>
            <a:off x="6268511" y="1584193"/>
            <a:ext cx="39553" cy="290053"/>
          </a:xfrm>
          <a:custGeom>
            <a:rect b="b" l="l" r="r" t="t"/>
            <a:pathLst>
              <a:path extrusionOk="0" h="874" w="120">
                <a:moveTo>
                  <a:pt x="119" y="0"/>
                </a:moveTo>
                <a:lnTo>
                  <a:pt x="119" y="754"/>
                </a:lnTo>
                <a:lnTo>
                  <a:pt x="60" y="873"/>
                </a:lnTo>
                <a:lnTo>
                  <a:pt x="0" y="754"/>
                </a:lnTo>
                <a:lnTo>
                  <a:pt x="0" y="0"/>
                </a:lnTo>
                <a:lnTo>
                  <a:pt x="11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25" name="Google Shape;1125;p58"/>
          <p:cNvSpPr/>
          <p:nvPr/>
        </p:nvSpPr>
        <p:spPr>
          <a:xfrm>
            <a:off x="6248003" y="1606166"/>
            <a:ext cx="20509" cy="49807"/>
          </a:xfrm>
          <a:custGeom>
            <a:rect b="b" l="l" r="r" t="t"/>
            <a:pathLst>
              <a:path extrusionOk="0" h="150" w="61">
                <a:moveTo>
                  <a:pt x="60" y="0"/>
                </a:moveTo>
                <a:lnTo>
                  <a:pt x="0" y="0"/>
                </a:lnTo>
                <a:lnTo>
                  <a:pt x="0" y="14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26" name="Google Shape;1126;p58"/>
          <p:cNvSpPr/>
          <p:nvPr/>
        </p:nvSpPr>
        <p:spPr>
          <a:xfrm>
            <a:off x="5997503" y="1584193"/>
            <a:ext cx="203623" cy="290053"/>
          </a:xfrm>
          <a:custGeom>
            <a:rect b="b" l="l" r="r" t="t"/>
            <a:pathLst>
              <a:path extrusionOk="0" h="874" w="613">
                <a:moveTo>
                  <a:pt x="612" y="186"/>
                </a:moveTo>
                <a:lnTo>
                  <a:pt x="612" y="873"/>
                </a:lnTo>
                <a:lnTo>
                  <a:pt x="0" y="873"/>
                </a:lnTo>
                <a:lnTo>
                  <a:pt x="0" y="0"/>
                </a:lnTo>
                <a:lnTo>
                  <a:pt x="433" y="0"/>
                </a:lnTo>
                <a:lnTo>
                  <a:pt x="612" y="186"/>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27" name="Google Shape;1127;p58"/>
          <p:cNvCxnSpPr/>
          <p:nvPr/>
        </p:nvCxnSpPr>
        <p:spPr>
          <a:xfrm>
            <a:off x="6032662" y="1635465"/>
            <a:ext cx="60061" cy="1466"/>
          </a:xfrm>
          <a:prstGeom prst="straightConnector1">
            <a:avLst/>
          </a:prstGeom>
          <a:noFill/>
          <a:ln cap="flat" cmpd="sng" w="34275">
            <a:solidFill>
              <a:schemeClr val="dk1"/>
            </a:solidFill>
            <a:prstDash val="solid"/>
            <a:round/>
            <a:headEnd len="med" w="med" type="none"/>
            <a:tailEnd len="med" w="med" type="none"/>
          </a:ln>
        </p:spPr>
      </p:cxnSp>
      <p:cxnSp>
        <p:nvCxnSpPr>
          <p:cNvPr id="1128" name="Google Shape;1128;p58"/>
          <p:cNvCxnSpPr/>
          <p:nvPr/>
        </p:nvCxnSpPr>
        <p:spPr>
          <a:xfrm>
            <a:off x="6032661" y="1685271"/>
            <a:ext cx="133307" cy="1466"/>
          </a:xfrm>
          <a:prstGeom prst="straightConnector1">
            <a:avLst/>
          </a:prstGeom>
          <a:noFill/>
          <a:ln cap="flat" cmpd="sng" w="34275">
            <a:solidFill>
              <a:schemeClr val="dk1"/>
            </a:solidFill>
            <a:prstDash val="solid"/>
            <a:round/>
            <a:headEnd len="med" w="med" type="none"/>
            <a:tailEnd len="med" w="med" type="none"/>
          </a:ln>
        </p:spPr>
      </p:cxnSp>
      <p:cxnSp>
        <p:nvCxnSpPr>
          <p:cNvPr id="1129" name="Google Shape;1129;p58"/>
          <p:cNvCxnSpPr/>
          <p:nvPr/>
        </p:nvCxnSpPr>
        <p:spPr>
          <a:xfrm>
            <a:off x="6032661" y="1724825"/>
            <a:ext cx="133307" cy="1465"/>
          </a:xfrm>
          <a:prstGeom prst="straightConnector1">
            <a:avLst/>
          </a:prstGeom>
          <a:noFill/>
          <a:ln cap="flat" cmpd="sng" w="34275">
            <a:solidFill>
              <a:schemeClr val="dk1"/>
            </a:solidFill>
            <a:prstDash val="solid"/>
            <a:round/>
            <a:headEnd len="med" w="med" type="none"/>
            <a:tailEnd len="med" w="med" type="none"/>
          </a:ln>
        </p:spPr>
      </p:cxnSp>
      <p:cxnSp>
        <p:nvCxnSpPr>
          <p:cNvPr id="1130" name="Google Shape;1130;p58"/>
          <p:cNvCxnSpPr/>
          <p:nvPr/>
        </p:nvCxnSpPr>
        <p:spPr>
          <a:xfrm>
            <a:off x="6032661" y="1764376"/>
            <a:ext cx="133307" cy="1466"/>
          </a:xfrm>
          <a:prstGeom prst="straightConnector1">
            <a:avLst/>
          </a:prstGeom>
          <a:noFill/>
          <a:ln cap="flat" cmpd="sng" w="34275">
            <a:solidFill>
              <a:schemeClr val="dk1"/>
            </a:solidFill>
            <a:prstDash val="solid"/>
            <a:round/>
            <a:headEnd len="med" w="med" type="none"/>
            <a:tailEnd len="med" w="med" type="none"/>
          </a:ln>
        </p:spPr>
      </p:cxnSp>
      <p:cxnSp>
        <p:nvCxnSpPr>
          <p:cNvPr id="1131" name="Google Shape;1131;p58"/>
          <p:cNvCxnSpPr/>
          <p:nvPr/>
        </p:nvCxnSpPr>
        <p:spPr>
          <a:xfrm>
            <a:off x="6032661" y="1803930"/>
            <a:ext cx="133307" cy="1465"/>
          </a:xfrm>
          <a:prstGeom prst="straightConnector1">
            <a:avLst/>
          </a:prstGeom>
          <a:noFill/>
          <a:ln cap="flat" cmpd="sng" w="34275">
            <a:solidFill>
              <a:schemeClr val="dk1"/>
            </a:solidFill>
            <a:prstDash val="solid"/>
            <a:round/>
            <a:headEnd len="med" w="med" type="none"/>
            <a:tailEnd len="med" w="med" type="none"/>
          </a:ln>
        </p:spPr>
      </p:cxnSp>
      <p:sp>
        <p:nvSpPr>
          <p:cNvPr id="1132" name="Google Shape;1132;p58"/>
          <p:cNvSpPr/>
          <p:nvPr/>
        </p:nvSpPr>
        <p:spPr>
          <a:xfrm>
            <a:off x="6141065" y="1584194"/>
            <a:ext cx="60061" cy="61527"/>
          </a:xfrm>
          <a:custGeom>
            <a:rect b="b" l="l" r="r" t="t"/>
            <a:pathLst>
              <a:path extrusionOk="0" h="187" w="180">
                <a:moveTo>
                  <a:pt x="179" y="186"/>
                </a:moveTo>
                <a:lnTo>
                  <a:pt x="0" y="186"/>
                </a:lnTo>
                <a:lnTo>
                  <a:pt x="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33" name="Google Shape;1133;p58"/>
          <p:cNvSpPr/>
          <p:nvPr/>
        </p:nvSpPr>
        <p:spPr>
          <a:xfrm>
            <a:off x="6741678" y="1573938"/>
            <a:ext cx="79105" cy="310561"/>
          </a:xfrm>
          <a:custGeom>
            <a:rect b="b" l="l" r="r" t="t"/>
            <a:pathLst>
              <a:path extrusionOk="0" h="934" w="240">
                <a:moveTo>
                  <a:pt x="239" y="933"/>
                </a:moveTo>
                <a:lnTo>
                  <a:pt x="0" y="933"/>
                </a:lnTo>
                <a:lnTo>
                  <a:pt x="0" y="0"/>
                </a:lnTo>
                <a:lnTo>
                  <a:pt x="239" y="0"/>
                </a:lnTo>
                <a:lnTo>
                  <a:pt x="239" y="9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34" name="Google Shape;1134;p58"/>
          <p:cNvCxnSpPr/>
          <p:nvPr/>
        </p:nvCxnSpPr>
        <p:spPr>
          <a:xfrm>
            <a:off x="6785625" y="1631070"/>
            <a:ext cx="35159" cy="1465"/>
          </a:xfrm>
          <a:prstGeom prst="straightConnector1">
            <a:avLst/>
          </a:prstGeom>
          <a:noFill/>
          <a:ln cap="flat" cmpd="sng" w="34275">
            <a:solidFill>
              <a:schemeClr val="dk1"/>
            </a:solidFill>
            <a:prstDash val="solid"/>
            <a:round/>
            <a:headEnd len="med" w="med" type="none"/>
            <a:tailEnd len="med" w="med" type="none"/>
          </a:ln>
        </p:spPr>
      </p:cxnSp>
      <p:cxnSp>
        <p:nvCxnSpPr>
          <p:cNvPr id="1135" name="Google Shape;1135;p58"/>
          <p:cNvCxnSpPr/>
          <p:nvPr/>
        </p:nvCxnSpPr>
        <p:spPr>
          <a:xfrm flipH="1">
            <a:off x="6804668" y="1680878"/>
            <a:ext cx="17579" cy="1465"/>
          </a:xfrm>
          <a:prstGeom prst="straightConnector1">
            <a:avLst/>
          </a:prstGeom>
          <a:noFill/>
          <a:ln cap="flat" cmpd="sng" w="34275">
            <a:solidFill>
              <a:schemeClr val="dk1"/>
            </a:solidFill>
            <a:prstDash val="solid"/>
            <a:round/>
            <a:headEnd len="med" w="med" type="none"/>
            <a:tailEnd len="med" w="med" type="none"/>
          </a:ln>
        </p:spPr>
      </p:cxnSp>
      <p:cxnSp>
        <p:nvCxnSpPr>
          <p:cNvPr id="1136" name="Google Shape;1136;p58"/>
          <p:cNvCxnSpPr/>
          <p:nvPr/>
        </p:nvCxnSpPr>
        <p:spPr>
          <a:xfrm flipH="1">
            <a:off x="6804668" y="1779025"/>
            <a:ext cx="17579" cy="1466"/>
          </a:xfrm>
          <a:prstGeom prst="straightConnector1">
            <a:avLst/>
          </a:prstGeom>
          <a:noFill/>
          <a:ln cap="flat" cmpd="sng" w="34275">
            <a:solidFill>
              <a:schemeClr val="dk1"/>
            </a:solidFill>
            <a:prstDash val="solid"/>
            <a:round/>
            <a:headEnd len="med" w="med" type="none"/>
            <a:tailEnd len="med" w="med" type="none"/>
          </a:ln>
        </p:spPr>
      </p:cxnSp>
      <p:cxnSp>
        <p:nvCxnSpPr>
          <p:cNvPr id="1137" name="Google Shape;1137;p58"/>
          <p:cNvCxnSpPr/>
          <p:nvPr/>
        </p:nvCxnSpPr>
        <p:spPr>
          <a:xfrm>
            <a:off x="6785625" y="1729219"/>
            <a:ext cx="35159" cy="1466"/>
          </a:xfrm>
          <a:prstGeom prst="straightConnector1">
            <a:avLst/>
          </a:prstGeom>
          <a:noFill/>
          <a:ln cap="flat" cmpd="sng" w="34275">
            <a:solidFill>
              <a:schemeClr val="dk1"/>
            </a:solidFill>
            <a:prstDash val="solid"/>
            <a:round/>
            <a:headEnd len="med" w="med" type="none"/>
            <a:tailEnd len="med" w="med" type="none"/>
          </a:ln>
        </p:spPr>
      </p:cxnSp>
      <p:cxnSp>
        <p:nvCxnSpPr>
          <p:cNvPr id="1138" name="Google Shape;1138;p58"/>
          <p:cNvCxnSpPr/>
          <p:nvPr/>
        </p:nvCxnSpPr>
        <p:spPr>
          <a:xfrm>
            <a:off x="6785625" y="1828833"/>
            <a:ext cx="35159" cy="1466"/>
          </a:xfrm>
          <a:prstGeom prst="straightConnector1">
            <a:avLst/>
          </a:prstGeom>
          <a:noFill/>
          <a:ln cap="flat" cmpd="sng" w="34275">
            <a:solidFill>
              <a:schemeClr val="dk1"/>
            </a:solidFill>
            <a:prstDash val="solid"/>
            <a:round/>
            <a:headEnd len="med" w="med" type="none"/>
            <a:tailEnd len="med" w="med" type="none"/>
          </a:ln>
        </p:spPr>
      </p:cxnSp>
      <p:sp>
        <p:nvSpPr>
          <p:cNvPr id="1139" name="Google Shape;1139;p58"/>
          <p:cNvSpPr/>
          <p:nvPr/>
        </p:nvSpPr>
        <p:spPr>
          <a:xfrm>
            <a:off x="6671363" y="1578334"/>
            <a:ext cx="39552" cy="304701"/>
          </a:xfrm>
          <a:custGeom>
            <a:rect b="b" l="l" r="r" t="t"/>
            <a:pathLst>
              <a:path extrusionOk="0" h="919" w="120">
                <a:moveTo>
                  <a:pt x="119" y="918"/>
                </a:moveTo>
                <a:lnTo>
                  <a:pt x="119" y="127"/>
                </a:lnTo>
                <a:lnTo>
                  <a:pt x="59" y="0"/>
                </a:lnTo>
                <a:lnTo>
                  <a:pt x="0" y="127"/>
                </a:lnTo>
                <a:lnTo>
                  <a:pt x="0" y="918"/>
                </a:lnTo>
                <a:lnTo>
                  <a:pt x="119" y="918"/>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40" name="Google Shape;1140;p58"/>
          <p:cNvCxnSpPr/>
          <p:nvPr/>
        </p:nvCxnSpPr>
        <p:spPr>
          <a:xfrm flipH="1">
            <a:off x="6669897" y="1834692"/>
            <a:ext cx="42483" cy="1466"/>
          </a:xfrm>
          <a:prstGeom prst="straightConnector1">
            <a:avLst/>
          </a:prstGeom>
          <a:noFill/>
          <a:ln cap="flat" cmpd="sng" w="34275">
            <a:solidFill>
              <a:schemeClr val="dk1"/>
            </a:solidFill>
            <a:prstDash val="solid"/>
            <a:round/>
            <a:headEnd len="med" w="med" type="none"/>
            <a:tailEnd len="med" w="med" type="none"/>
          </a:ln>
        </p:spPr>
      </p:cxnSp>
      <p:sp>
        <p:nvSpPr>
          <p:cNvPr id="1141" name="Google Shape;1141;p58"/>
          <p:cNvSpPr/>
          <p:nvPr/>
        </p:nvSpPr>
        <p:spPr>
          <a:xfrm>
            <a:off x="6870590" y="1584193"/>
            <a:ext cx="39552" cy="290053"/>
          </a:xfrm>
          <a:custGeom>
            <a:rect b="b" l="l" r="r" t="t"/>
            <a:pathLst>
              <a:path extrusionOk="0" h="874" w="120">
                <a:moveTo>
                  <a:pt x="119" y="0"/>
                </a:moveTo>
                <a:lnTo>
                  <a:pt x="119" y="754"/>
                </a:lnTo>
                <a:lnTo>
                  <a:pt x="60" y="873"/>
                </a:lnTo>
                <a:lnTo>
                  <a:pt x="0" y="754"/>
                </a:lnTo>
                <a:lnTo>
                  <a:pt x="0" y="0"/>
                </a:lnTo>
                <a:lnTo>
                  <a:pt x="11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42" name="Google Shape;1142;p58"/>
          <p:cNvSpPr/>
          <p:nvPr/>
        </p:nvSpPr>
        <p:spPr>
          <a:xfrm>
            <a:off x="6850081" y="1606166"/>
            <a:ext cx="20509" cy="49807"/>
          </a:xfrm>
          <a:custGeom>
            <a:rect b="b" l="l" r="r" t="t"/>
            <a:pathLst>
              <a:path extrusionOk="0" h="150" w="61">
                <a:moveTo>
                  <a:pt x="60" y="0"/>
                </a:moveTo>
                <a:lnTo>
                  <a:pt x="0" y="0"/>
                </a:lnTo>
                <a:lnTo>
                  <a:pt x="0" y="14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43" name="Google Shape;1143;p58"/>
          <p:cNvSpPr/>
          <p:nvPr/>
        </p:nvSpPr>
        <p:spPr>
          <a:xfrm>
            <a:off x="889362" y="2218499"/>
            <a:ext cx="306167" cy="304701"/>
          </a:xfrm>
          <a:custGeom>
            <a:rect b="b" l="l" r="r" t="t"/>
            <a:pathLst>
              <a:path extrusionOk="0" h="919" w="920">
                <a:moveTo>
                  <a:pt x="0" y="918"/>
                </a:moveTo>
                <a:lnTo>
                  <a:pt x="0" y="0"/>
                </a:lnTo>
                <a:lnTo>
                  <a:pt x="919" y="918"/>
                </a:lnTo>
                <a:lnTo>
                  <a:pt x="0" y="918"/>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44" name="Google Shape;1144;p58"/>
          <p:cNvSpPr/>
          <p:nvPr/>
        </p:nvSpPr>
        <p:spPr>
          <a:xfrm>
            <a:off x="953818" y="2357666"/>
            <a:ext cx="120123" cy="121587"/>
          </a:xfrm>
          <a:custGeom>
            <a:rect b="b" l="l" r="r" t="t"/>
            <a:pathLst>
              <a:path extrusionOk="0" h="367" w="360">
                <a:moveTo>
                  <a:pt x="0" y="366"/>
                </a:moveTo>
                <a:lnTo>
                  <a:pt x="0" y="0"/>
                </a:lnTo>
                <a:lnTo>
                  <a:pt x="359" y="366"/>
                </a:lnTo>
                <a:lnTo>
                  <a:pt x="0" y="366"/>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45" name="Google Shape;1145;p58"/>
          <p:cNvCxnSpPr/>
          <p:nvPr/>
        </p:nvCxnSpPr>
        <p:spPr>
          <a:xfrm flipH="1">
            <a:off x="893757" y="2318112"/>
            <a:ext cx="32229" cy="1466"/>
          </a:xfrm>
          <a:prstGeom prst="straightConnector1">
            <a:avLst/>
          </a:prstGeom>
          <a:noFill/>
          <a:ln cap="flat" cmpd="sng" w="34275">
            <a:solidFill>
              <a:schemeClr val="dk1"/>
            </a:solidFill>
            <a:prstDash val="solid"/>
            <a:round/>
            <a:headEnd len="med" w="med" type="none"/>
            <a:tailEnd len="med" w="med" type="none"/>
          </a:ln>
        </p:spPr>
      </p:cxnSp>
      <p:cxnSp>
        <p:nvCxnSpPr>
          <p:cNvPr id="1146" name="Google Shape;1146;p58"/>
          <p:cNvCxnSpPr/>
          <p:nvPr/>
        </p:nvCxnSpPr>
        <p:spPr>
          <a:xfrm flipH="1">
            <a:off x="892291" y="2357666"/>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147" name="Google Shape;1147;p58"/>
          <p:cNvCxnSpPr/>
          <p:nvPr/>
        </p:nvCxnSpPr>
        <p:spPr>
          <a:xfrm flipH="1">
            <a:off x="893757" y="2397218"/>
            <a:ext cx="32229" cy="1466"/>
          </a:xfrm>
          <a:prstGeom prst="straightConnector1">
            <a:avLst/>
          </a:prstGeom>
          <a:noFill/>
          <a:ln cap="flat" cmpd="sng" w="34275">
            <a:solidFill>
              <a:schemeClr val="dk1"/>
            </a:solidFill>
            <a:prstDash val="solid"/>
            <a:round/>
            <a:headEnd len="med" w="med" type="none"/>
            <a:tailEnd len="med" w="med" type="none"/>
          </a:ln>
        </p:spPr>
      </p:cxnSp>
      <p:cxnSp>
        <p:nvCxnSpPr>
          <p:cNvPr id="1148" name="Google Shape;1148;p58"/>
          <p:cNvCxnSpPr/>
          <p:nvPr/>
        </p:nvCxnSpPr>
        <p:spPr>
          <a:xfrm flipH="1">
            <a:off x="892291" y="2436771"/>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149" name="Google Shape;1149;p58"/>
          <p:cNvCxnSpPr/>
          <p:nvPr/>
        </p:nvCxnSpPr>
        <p:spPr>
          <a:xfrm flipH="1">
            <a:off x="893757" y="2479253"/>
            <a:ext cx="32229" cy="1466"/>
          </a:xfrm>
          <a:prstGeom prst="straightConnector1">
            <a:avLst/>
          </a:prstGeom>
          <a:noFill/>
          <a:ln cap="flat" cmpd="sng" w="34275">
            <a:solidFill>
              <a:schemeClr val="dk1"/>
            </a:solidFill>
            <a:prstDash val="solid"/>
            <a:round/>
            <a:headEnd len="med" w="med" type="none"/>
            <a:tailEnd len="med" w="med" type="none"/>
          </a:ln>
        </p:spPr>
      </p:cxnSp>
      <p:sp>
        <p:nvSpPr>
          <p:cNvPr id="1150" name="Google Shape;1150;p58"/>
          <p:cNvSpPr/>
          <p:nvPr/>
        </p:nvSpPr>
        <p:spPr>
          <a:xfrm>
            <a:off x="978721" y="2214105"/>
            <a:ext cx="221201" cy="218272"/>
          </a:xfrm>
          <a:custGeom>
            <a:rect b="b" l="l" r="r" t="t"/>
            <a:pathLst>
              <a:path extrusionOk="0" h="658" w="665">
                <a:moveTo>
                  <a:pt x="90" y="0"/>
                </a:moveTo>
                <a:lnTo>
                  <a:pt x="0" y="89"/>
                </a:lnTo>
                <a:lnTo>
                  <a:pt x="545" y="627"/>
                </a:lnTo>
                <a:lnTo>
                  <a:pt x="664" y="657"/>
                </a:lnTo>
                <a:lnTo>
                  <a:pt x="635" y="537"/>
                </a:lnTo>
                <a:lnTo>
                  <a:pt x="9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51" name="Google Shape;1151;p58"/>
          <p:cNvCxnSpPr/>
          <p:nvPr/>
        </p:nvCxnSpPr>
        <p:spPr>
          <a:xfrm flipH="1" rot="10800000">
            <a:off x="1008019" y="2241937"/>
            <a:ext cx="29299" cy="32229"/>
          </a:xfrm>
          <a:prstGeom prst="straightConnector1">
            <a:avLst/>
          </a:prstGeom>
          <a:noFill/>
          <a:ln cap="flat" cmpd="sng" w="34275">
            <a:solidFill>
              <a:schemeClr val="dk1"/>
            </a:solidFill>
            <a:prstDash val="solid"/>
            <a:round/>
            <a:headEnd len="med" w="med" type="none"/>
            <a:tailEnd len="med" w="med" type="none"/>
          </a:ln>
        </p:spPr>
      </p:cxnSp>
      <p:sp>
        <p:nvSpPr>
          <p:cNvPr id="1152" name="Google Shape;1152;p58"/>
          <p:cNvSpPr/>
          <p:nvPr/>
        </p:nvSpPr>
        <p:spPr>
          <a:xfrm>
            <a:off x="1526598" y="2237543"/>
            <a:ext cx="310561" cy="260755"/>
          </a:xfrm>
          <a:custGeom>
            <a:rect b="b" l="l" r="r" t="t"/>
            <a:pathLst>
              <a:path extrusionOk="0" h="785" w="934">
                <a:moveTo>
                  <a:pt x="0" y="0"/>
                </a:moveTo>
                <a:lnTo>
                  <a:pt x="0" y="725"/>
                </a:lnTo>
                <a:lnTo>
                  <a:pt x="470" y="784"/>
                </a:lnTo>
                <a:lnTo>
                  <a:pt x="933" y="725"/>
                </a:lnTo>
                <a:lnTo>
                  <a:pt x="933" y="0"/>
                </a:lnTo>
                <a:lnTo>
                  <a:pt x="470" y="6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53" name="Google Shape;1153;p58"/>
          <p:cNvCxnSpPr/>
          <p:nvPr/>
        </p:nvCxnSpPr>
        <p:spPr>
          <a:xfrm flipH="1" rot="10800000">
            <a:off x="1683342" y="2256586"/>
            <a:ext cx="1466" cy="243175"/>
          </a:xfrm>
          <a:prstGeom prst="straightConnector1">
            <a:avLst/>
          </a:prstGeom>
          <a:noFill/>
          <a:ln cap="flat" cmpd="sng" w="34275">
            <a:solidFill>
              <a:schemeClr val="dk1"/>
            </a:solidFill>
            <a:prstDash val="solid"/>
            <a:round/>
            <a:headEnd len="med" w="med" type="none"/>
            <a:tailEnd len="med" w="med" type="none"/>
          </a:ln>
        </p:spPr>
      </p:cxnSp>
      <p:cxnSp>
        <p:nvCxnSpPr>
          <p:cNvPr id="1154" name="Google Shape;1154;p58"/>
          <p:cNvCxnSpPr/>
          <p:nvPr/>
        </p:nvCxnSpPr>
        <p:spPr>
          <a:xfrm>
            <a:off x="1555896" y="2287350"/>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55" name="Google Shape;1155;p58"/>
          <p:cNvCxnSpPr/>
          <p:nvPr/>
        </p:nvCxnSpPr>
        <p:spPr>
          <a:xfrm>
            <a:off x="1555896" y="2337157"/>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56" name="Google Shape;1156;p58"/>
          <p:cNvCxnSpPr/>
          <p:nvPr/>
        </p:nvCxnSpPr>
        <p:spPr>
          <a:xfrm>
            <a:off x="1555896" y="2386964"/>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57" name="Google Shape;1157;p58"/>
          <p:cNvCxnSpPr/>
          <p:nvPr/>
        </p:nvCxnSpPr>
        <p:spPr>
          <a:xfrm>
            <a:off x="1555896" y="2436772"/>
            <a:ext cx="96684" cy="13184"/>
          </a:xfrm>
          <a:prstGeom prst="straightConnector1">
            <a:avLst/>
          </a:prstGeom>
          <a:noFill/>
          <a:ln cap="flat" cmpd="sng" w="34275">
            <a:solidFill>
              <a:schemeClr val="dk1"/>
            </a:solidFill>
            <a:prstDash val="solid"/>
            <a:round/>
            <a:headEnd len="med" w="med" type="none"/>
            <a:tailEnd len="med" w="med" type="none"/>
          </a:ln>
        </p:spPr>
      </p:cxnSp>
      <p:cxnSp>
        <p:nvCxnSpPr>
          <p:cNvPr id="1158" name="Google Shape;1158;p58"/>
          <p:cNvCxnSpPr/>
          <p:nvPr/>
        </p:nvCxnSpPr>
        <p:spPr>
          <a:xfrm flipH="1">
            <a:off x="1711177" y="2287350"/>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59" name="Google Shape;1159;p58"/>
          <p:cNvCxnSpPr/>
          <p:nvPr/>
        </p:nvCxnSpPr>
        <p:spPr>
          <a:xfrm flipH="1">
            <a:off x="1711177" y="2337157"/>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60" name="Google Shape;1160;p58"/>
          <p:cNvCxnSpPr/>
          <p:nvPr/>
        </p:nvCxnSpPr>
        <p:spPr>
          <a:xfrm flipH="1">
            <a:off x="1711177" y="2386964"/>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61" name="Google Shape;1161;p58"/>
          <p:cNvCxnSpPr/>
          <p:nvPr/>
        </p:nvCxnSpPr>
        <p:spPr>
          <a:xfrm flipH="1">
            <a:off x="1711177" y="2436772"/>
            <a:ext cx="96684" cy="13184"/>
          </a:xfrm>
          <a:prstGeom prst="straightConnector1">
            <a:avLst/>
          </a:prstGeom>
          <a:noFill/>
          <a:ln cap="flat" cmpd="sng" w="34275">
            <a:solidFill>
              <a:schemeClr val="dk1"/>
            </a:solidFill>
            <a:prstDash val="solid"/>
            <a:round/>
            <a:headEnd len="med" w="med" type="none"/>
            <a:tailEnd len="med" w="med" type="none"/>
          </a:ln>
        </p:spPr>
      </p:cxnSp>
      <p:sp>
        <p:nvSpPr>
          <p:cNvPr id="1162" name="Google Shape;1162;p58"/>
          <p:cNvSpPr/>
          <p:nvPr/>
        </p:nvSpPr>
        <p:spPr>
          <a:xfrm>
            <a:off x="2166763" y="2237543"/>
            <a:ext cx="310561" cy="260755"/>
          </a:xfrm>
          <a:custGeom>
            <a:rect b="b" l="l" r="r" t="t"/>
            <a:pathLst>
              <a:path extrusionOk="0" h="785" w="935">
                <a:moveTo>
                  <a:pt x="0" y="0"/>
                </a:moveTo>
                <a:lnTo>
                  <a:pt x="0" y="725"/>
                </a:lnTo>
                <a:lnTo>
                  <a:pt x="463" y="784"/>
                </a:lnTo>
                <a:lnTo>
                  <a:pt x="934" y="725"/>
                </a:lnTo>
                <a:lnTo>
                  <a:pt x="934" y="0"/>
                </a:lnTo>
                <a:lnTo>
                  <a:pt x="463" y="6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63" name="Google Shape;1163;p58"/>
          <p:cNvCxnSpPr/>
          <p:nvPr/>
        </p:nvCxnSpPr>
        <p:spPr>
          <a:xfrm flipH="1" rot="10800000">
            <a:off x="2320580" y="2256586"/>
            <a:ext cx="1465" cy="243175"/>
          </a:xfrm>
          <a:prstGeom prst="straightConnector1">
            <a:avLst/>
          </a:prstGeom>
          <a:noFill/>
          <a:ln cap="flat" cmpd="sng" w="34275">
            <a:solidFill>
              <a:schemeClr val="dk1"/>
            </a:solidFill>
            <a:prstDash val="solid"/>
            <a:round/>
            <a:headEnd len="med" w="med" type="none"/>
            <a:tailEnd len="med" w="med" type="none"/>
          </a:ln>
        </p:spPr>
      </p:cxnSp>
      <p:sp>
        <p:nvSpPr>
          <p:cNvPr id="1164" name="Google Shape;1164;p58"/>
          <p:cNvSpPr/>
          <p:nvPr/>
        </p:nvSpPr>
        <p:spPr>
          <a:xfrm>
            <a:off x="2803999" y="2237543"/>
            <a:ext cx="310561" cy="260755"/>
          </a:xfrm>
          <a:custGeom>
            <a:rect b="b" l="l" r="r" t="t"/>
            <a:pathLst>
              <a:path extrusionOk="0" h="785" w="934">
                <a:moveTo>
                  <a:pt x="0" y="0"/>
                </a:moveTo>
                <a:lnTo>
                  <a:pt x="0" y="725"/>
                </a:lnTo>
                <a:lnTo>
                  <a:pt x="470" y="784"/>
                </a:lnTo>
                <a:lnTo>
                  <a:pt x="933" y="725"/>
                </a:lnTo>
                <a:lnTo>
                  <a:pt x="933" y="0"/>
                </a:lnTo>
                <a:lnTo>
                  <a:pt x="470" y="6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65" name="Google Shape;1165;p58"/>
          <p:cNvCxnSpPr/>
          <p:nvPr/>
        </p:nvCxnSpPr>
        <p:spPr>
          <a:xfrm flipH="1" rot="10800000">
            <a:off x="2960744" y="2256586"/>
            <a:ext cx="1466" cy="243175"/>
          </a:xfrm>
          <a:prstGeom prst="straightConnector1">
            <a:avLst/>
          </a:prstGeom>
          <a:noFill/>
          <a:ln cap="flat" cmpd="sng" w="34275">
            <a:solidFill>
              <a:schemeClr val="dk1"/>
            </a:solidFill>
            <a:prstDash val="solid"/>
            <a:round/>
            <a:headEnd len="med" w="med" type="none"/>
            <a:tailEnd len="med" w="med" type="none"/>
          </a:ln>
        </p:spPr>
      </p:cxnSp>
      <p:sp>
        <p:nvSpPr>
          <p:cNvPr id="1166" name="Google Shape;1166;p58"/>
          <p:cNvSpPr/>
          <p:nvPr/>
        </p:nvSpPr>
        <p:spPr>
          <a:xfrm>
            <a:off x="3014947" y="2243403"/>
            <a:ext cx="39552" cy="99614"/>
          </a:xfrm>
          <a:custGeom>
            <a:rect b="b" l="l" r="r" t="t"/>
            <a:pathLst>
              <a:path extrusionOk="0" h="300" w="121">
                <a:moveTo>
                  <a:pt x="0" y="15"/>
                </a:moveTo>
                <a:lnTo>
                  <a:pt x="0" y="299"/>
                </a:lnTo>
                <a:lnTo>
                  <a:pt x="60" y="269"/>
                </a:lnTo>
                <a:lnTo>
                  <a:pt x="120" y="299"/>
                </a:lnTo>
                <a:lnTo>
                  <a:pt x="12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67" name="Google Shape;1167;p58"/>
          <p:cNvCxnSpPr/>
          <p:nvPr/>
        </p:nvCxnSpPr>
        <p:spPr>
          <a:xfrm>
            <a:off x="2833298" y="2287350"/>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68" name="Google Shape;1168;p58"/>
          <p:cNvCxnSpPr/>
          <p:nvPr/>
        </p:nvCxnSpPr>
        <p:spPr>
          <a:xfrm>
            <a:off x="2833298" y="2337157"/>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69" name="Google Shape;1169;p58"/>
          <p:cNvCxnSpPr/>
          <p:nvPr/>
        </p:nvCxnSpPr>
        <p:spPr>
          <a:xfrm>
            <a:off x="2833298" y="2386964"/>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70" name="Google Shape;1170;p58"/>
          <p:cNvCxnSpPr/>
          <p:nvPr/>
        </p:nvCxnSpPr>
        <p:spPr>
          <a:xfrm>
            <a:off x="2833298" y="2436772"/>
            <a:ext cx="96684" cy="13184"/>
          </a:xfrm>
          <a:prstGeom prst="straightConnector1">
            <a:avLst/>
          </a:prstGeom>
          <a:noFill/>
          <a:ln cap="flat" cmpd="sng" w="34275">
            <a:solidFill>
              <a:schemeClr val="dk1"/>
            </a:solidFill>
            <a:prstDash val="solid"/>
            <a:round/>
            <a:headEnd len="med" w="med" type="none"/>
            <a:tailEnd len="med" w="med" type="none"/>
          </a:ln>
        </p:spPr>
      </p:cxnSp>
      <p:cxnSp>
        <p:nvCxnSpPr>
          <p:cNvPr id="1171" name="Google Shape;1171;p58"/>
          <p:cNvCxnSpPr/>
          <p:nvPr/>
        </p:nvCxnSpPr>
        <p:spPr>
          <a:xfrm flipH="1">
            <a:off x="2988579" y="2386964"/>
            <a:ext cx="96684" cy="10254"/>
          </a:xfrm>
          <a:prstGeom prst="straightConnector1">
            <a:avLst/>
          </a:prstGeom>
          <a:noFill/>
          <a:ln cap="flat" cmpd="sng" w="34275">
            <a:solidFill>
              <a:schemeClr val="dk1"/>
            </a:solidFill>
            <a:prstDash val="solid"/>
            <a:round/>
            <a:headEnd len="med" w="med" type="none"/>
            <a:tailEnd len="med" w="med" type="none"/>
          </a:ln>
        </p:spPr>
      </p:cxnSp>
      <p:cxnSp>
        <p:nvCxnSpPr>
          <p:cNvPr id="1172" name="Google Shape;1172;p58"/>
          <p:cNvCxnSpPr/>
          <p:nvPr/>
        </p:nvCxnSpPr>
        <p:spPr>
          <a:xfrm flipH="1">
            <a:off x="2988579" y="2436772"/>
            <a:ext cx="96684" cy="13184"/>
          </a:xfrm>
          <a:prstGeom prst="straightConnector1">
            <a:avLst/>
          </a:prstGeom>
          <a:noFill/>
          <a:ln cap="flat" cmpd="sng" w="34275">
            <a:solidFill>
              <a:schemeClr val="dk1"/>
            </a:solidFill>
            <a:prstDash val="solid"/>
            <a:round/>
            <a:headEnd len="med" w="med" type="none"/>
            <a:tailEnd len="med" w="med" type="none"/>
          </a:ln>
        </p:spPr>
      </p:cxnSp>
      <p:sp>
        <p:nvSpPr>
          <p:cNvPr id="1173" name="Google Shape;1173;p58"/>
          <p:cNvSpPr/>
          <p:nvPr/>
        </p:nvSpPr>
        <p:spPr>
          <a:xfrm>
            <a:off x="3444164" y="2237543"/>
            <a:ext cx="310561" cy="260755"/>
          </a:xfrm>
          <a:custGeom>
            <a:rect b="b" l="l" r="r" t="t"/>
            <a:pathLst>
              <a:path extrusionOk="0" h="785" w="934">
                <a:moveTo>
                  <a:pt x="0" y="0"/>
                </a:moveTo>
                <a:lnTo>
                  <a:pt x="0" y="725"/>
                </a:lnTo>
                <a:lnTo>
                  <a:pt x="463" y="784"/>
                </a:lnTo>
                <a:lnTo>
                  <a:pt x="933" y="725"/>
                </a:lnTo>
                <a:lnTo>
                  <a:pt x="933" y="0"/>
                </a:lnTo>
                <a:lnTo>
                  <a:pt x="463" y="6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74" name="Google Shape;1174;p58"/>
          <p:cNvCxnSpPr/>
          <p:nvPr/>
        </p:nvCxnSpPr>
        <p:spPr>
          <a:xfrm flipH="1" rot="10800000">
            <a:off x="3597981" y="2256586"/>
            <a:ext cx="1465" cy="243175"/>
          </a:xfrm>
          <a:prstGeom prst="straightConnector1">
            <a:avLst/>
          </a:prstGeom>
          <a:noFill/>
          <a:ln cap="flat" cmpd="sng" w="34275">
            <a:solidFill>
              <a:schemeClr val="dk1"/>
            </a:solidFill>
            <a:prstDash val="solid"/>
            <a:round/>
            <a:headEnd len="med" w="med" type="none"/>
            <a:tailEnd len="med" w="med" type="none"/>
          </a:ln>
        </p:spPr>
      </p:cxnSp>
      <p:sp>
        <p:nvSpPr>
          <p:cNvPr id="1175" name="Google Shape;1175;p58"/>
          <p:cNvSpPr/>
          <p:nvPr/>
        </p:nvSpPr>
        <p:spPr>
          <a:xfrm>
            <a:off x="3652182" y="2243403"/>
            <a:ext cx="42483" cy="99614"/>
          </a:xfrm>
          <a:custGeom>
            <a:rect b="b" l="l" r="r" t="t"/>
            <a:pathLst>
              <a:path extrusionOk="0" h="300" w="128">
                <a:moveTo>
                  <a:pt x="0" y="15"/>
                </a:moveTo>
                <a:lnTo>
                  <a:pt x="0" y="299"/>
                </a:lnTo>
                <a:lnTo>
                  <a:pt x="60" y="269"/>
                </a:lnTo>
                <a:lnTo>
                  <a:pt x="127" y="299"/>
                </a:lnTo>
                <a:lnTo>
                  <a:pt x="127"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76" name="Google Shape;1176;p58"/>
          <p:cNvSpPr/>
          <p:nvPr/>
        </p:nvSpPr>
        <p:spPr>
          <a:xfrm>
            <a:off x="4110699" y="2214105"/>
            <a:ext cx="231456" cy="310561"/>
          </a:xfrm>
          <a:custGeom>
            <a:rect b="b" l="l" r="r" t="t"/>
            <a:pathLst>
              <a:path extrusionOk="0" h="934" w="695">
                <a:moveTo>
                  <a:pt x="0" y="0"/>
                </a:moveTo>
                <a:lnTo>
                  <a:pt x="694" y="0"/>
                </a:lnTo>
                <a:lnTo>
                  <a:pt x="694" y="933"/>
                </a:lnTo>
                <a:lnTo>
                  <a:pt x="0" y="933"/>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77" name="Google Shape;1177;p58"/>
          <p:cNvCxnSpPr/>
          <p:nvPr/>
        </p:nvCxnSpPr>
        <p:spPr>
          <a:xfrm flipH="1" rot="10800000">
            <a:off x="4153181" y="2217035"/>
            <a:ext cx="1466" cy="307631"/>
          </a:xfrm>
          <a:prstGeom prst="straightConnector1">
            <a:avLst/>
          </a:prstGeom>
          <a:noFill/>
          <a:ln cap="flat" cmpd="sng" w="34275">
            <a:solidFill>
              <a:schemeClr val="dk1"/>
            </a:solidFill>
            <a:prstDash val="solid"/>
            <a:round/>
            <a:headEnd len="med" w="med" type="none"/>
            <a:tailEnd len="med" w="med" type="none"/>
          </a:ln>
        </p:spPr>
      </p:cxnSp>
      <p:cxnSp>
        <p:nvCxnSpPr>
          <p:cNvPr id="1178" name="Google Shape;1178;p58"/>
          <p:cNvCxnSpPr/>
          <p:nvPr/>
        </p:nvCxnSpPr>
        <p:spPr>
          <a:xfrm>
            <a:off x="4176620" y="2282955"/>
            <a:ext cx="139167" cy="1466"/>
          </a:xfrm>
          <a:prstGeom prst="straightConnector1">
            <a:avLst/>
          </a:prstGeom>
          <a:noFill/>
          <a:ln cap="flat" cmpd="sng" w="34275">
            <a:solidFill>
              <a:schemeClr val="dk1"/>
            </a:solidFill>
            <a:prstDash val="solid"/>
            <a:round/>
            <a:headEnd len="med" w="med" type="none"/>
            <a:tailEnd len="med" w="med" type="none"/>
          </a:ln>
        </p:spPr>
      </p:cxnSp>
      <p:cxnSp>
        <p:nvCxnSpPr>
          <p:cNvPr id="1179" name="Google Shape;1179;p58"/>
          <p:cNvCxnSpPr/>
          <p:nvPr/>
        </p:nvCxnSpPr>
        <p:spPr>
          <a:xfrm>
            <a:off x="4176620" y="2312253"/>
            <a:ext cx="139167" cy="1466"/>
          </a:xfrm>
          <a:prstGeom prst="straightConnector1">
            <a:avLst/>
          </a:prstGeom>
          <a:noFill/>
          <a:ln cap="flat" cmpd="sng" w="34275">
            <a:solidFill>
              <a:schemeClr val="dk1"/>
            </a:solidFill>
            <a:prstDash val="solid"/>
            <a:round/>
            <a:headEnd len="med" w="med" type="none"/>
            <a:tailEnd len="med" w="med" type="none"/>
          </a:ln>
        </p:spPr>
      </p:cxnSp>
      <p:sp>
        <p:nvSpPr>
          <p:cNvPr id="1180" name="Google Shape;1180;p58"/>
          <p:cNvSpPr/>
          <p:nvPr/>
        </p:nvSpPr>
        <p:spPr>
          <a:xfrm>
            <a:off x="4720102" y="2214105"/>
            <a:ext cx="228526" cy="310561"/>
          </a:xfrm>
          <a:custGeom>
            <a:rect b="b" l="l" r="r" t="t"/>
            <a:pathLst>
              <a:path extrusionOk="0" h="934" w="688">
                <a:moveTo>
                  <a:pt x="0" y="0"/>
                </a:moveTo>
                <a:lnTo>
                  <a:pt x="687" y="0"/>
                </a:lnTo>
                <a:lnTo>
                  <a:pt x="687" y="933"/>
                </a:lnTo>
                <a:lnTo>
                  <a:pt x="0" y="933"/>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81" name="Google Shape;1181;p58"/>
          <p:cNvCxnSpPr/>
          <p:nvPr/>
        </p:nvCxnSpPr>
        <p:spPr>
          <a:xfrm flipH="1" rot="10800000">
            <a:off x="4759654" y="2217035"/>
            <a:ext cx="1466" cy="307631"/>
          </a:xfrm>
          <a:prstGeom prst="straightConnector1">
            <a:avLst/>
          </a:prstGeom>
          <a:noFill/>
          <a:ln cap="flat" cmpd="sng" w="34275">
            <a:solidFill>
              <a:schemeClr val="dk1"/>
            </a:solidFill>
            <a:prstDash val="solid"/>
            <a:round/>
            <a:headEnd len="med" w="med" type="none"/>
            <a:tailEnd len="med" w="med" type="none"/>
          </a:ln>
        </p:spPr>
      </p:cxnSp>
      <p:cxnSp>
        <p:nvCxnSpPr>
          <p:cNvPr id="1182" name="Google Shape;1182;p58"/>
          <p:cNvCxnSpPr/>
          <p:nvPr/>
        </p:nvCxnSpPr>
        <p:spPr>
          <a:xfrm>
            <a:off x="4784558" y="2282955"/>
            <a:ext cx="139166" cy="1466"/>
          </a:xfrm>
          <a:prstGeom prst="straightConnector1">
            <a:avLst/>
          </a:prstGeom>
          <a:noFill/>
          <a:ln cap="flat" cmpd="sng" w="34275">
            <a:solidFill>
              <a:schemeClr val="dk1"/>
            </a:solidFill>
            <a:prstDash val="solid"/>
            <a:round/>
            <a:headEnd len="med" w="med" type="none"/>
            <a:tailEnd len="med" w="med" type="none"/>
          </a:ln>
        </p:spPr>
      </p:cxnSp>
      <p:cxnSp>
        <p:nvCxnSpPr>
          <p:cNvPr id="1183" name="Google Shape;1183;p58"/>
          <p:cNvCxnSpPr/>
          <p:nvPr/>
        </p:nvCxnSpPr>
        <p:spPr>
          <a:xfrm>
            <a:off x="4784558" y="2312253"/>
            <a:ext cx="139166" cy="1466"/>
          </a:xfrm>
          <a:prstGeom prst="straightConnector1">
            <a:avLst/>
          </a:prstGeom>
          <a:noFill/>
          <a:ln cap="flat" cmpd="sng" w="34275">
            <a:solidFill>
              <a:schemeClr val="dk1"/>
            </a:solidFill>
            <a:prstDash val="solid"/>
            <a:round/>
            <a:headEnd len="med" w="med" type="none"/>
            <a:tailEnd len="med" w="med" type="none"/>
          </a:ln>
        </p:spPr>
      </p:cxnSp>
      <p:sp>
        <p:nvSpPr>
          <p:cNvPr id="1184" name="Google Shape;1184;p58"/>
          <p:cNvSpPr/>
          <p:nvPr/>
        </p:nvSpPr>
        <p:spPr>
          <a:xfrm>
            <a:off x="4991111" y="2214105"/>
            <a:ext cx="39553" cy="304701"/>
          </a:xfrm>
          <a:custGeom>
            <a:rect b="b" l="l" r="r" t="t"/>
            <a:pathLst>
              <a:path extrusionOk="0" h="919" w="120">
                <a:moveTo>
                  <a:pt x="0" y="0"/>
                </a:moveTo>
                <a:lnTo>
                  <a:pt x="0" y="799"/>
                </a:lnTo>
                <a:lnTo>
                  <a:pt x="59" y="918"/>
                </a:lnTo>
                <a:lnTo>
                  <a:pt x="119" y="799"/>
                </a:lnTo>
                <a:lnTo>
                  <a:pt x="119"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85" name="Google Shape;1185;p58"/>
          <p:cNvCxnSpPr/>
          <p:nvPr/>
        </p:nvCxnSpPr>
        <p:spPr>
          <a:xfrm>
            <a:off x="4991111" y="2262446"/>
            <a:ext cx="39553" cy="1466"/>
          </a:xfrm>
          <a:prstGeom prst="straightConnector1">
            <a:avLst/>
          </a:prstGeom>
          <a:noFill/>
          <a:ln cap="flat" cmpd="sng" w="34275">
            <a:solidFill>
              <a:schemeClr val="dk1"/>
            </a:solidFill>
            <a:prstDash val="solid"/>
            <a:round/>
            <a:headEnd len="med" w="med" type="none"/>
            <a:tailEnd len="med" w="med" type="none"/>
          </a:ln>
        </p:spPr>
      </p:cxnSp>
      <p:sp>
        <p:nvSpPr>
          <p:cNvPr id="1186" name="Google Shape;1186;p58"/>
          <p:cNvSpPr/>
          <p:nvPr/>
        </p:nvSpPr>
        <p:spPr>
          <a:xfrm>
            <a:off x="5357338" y="2214105"/>
            <a:ext cx="231456" cy="310561"/>
          </a:xfrm>
          <a:custGeom>
            <a:rect b="b" l="l" r="r" t="t"/>
            <a:pathLst>
              <a:path extrusionOk="0" h="934" w="696">
                <a:moveTo>
                  <a:pt x="0" y="0"/>
                </a:moveTo>
                <a:lnTo>
                  <a:pt x="695" y="0"/>
                </a:lnTo>
                <a:lnTo>
                  <a:pt x="695" y="933"/>
                </a:lnTo>
                <a:lnTo>
                  <a:pt x="0" y="933"/>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87" name="Google Shape;1187;p58"/>
          <p:cNvCxnSpPr/>
          <p:nvPr/>
        </p:nvCxnSpPr>
        <p:spPr>
          <a:xfrm flipH="1" rot="10800000">
            <a:off x="5399821" y="2217035"/>
            <a:ext cx="1465" cy="307631"/>
          </a:xfrm>
          <a:prstGeom prst="straightConnector1">
            <a:avLst/>
          </a:prstGeom>
          <a:noFill/>
          <a:ln cap="flat" cmpd="sng" w="34275">
            <a:solidFill>
              <a:schemeClr val="dk1"/>
            </a:solidFill>
            <a:prstDash val="solid"/>
            <a:round/>
            <a:headEnd len="med" w="med" type="none"/>
            <a:tailEnd len="med" w="med" type="none"/>
          </a:ln>
        </p:spPr>
      </p:cxnSp>
      <p:cxnSp>
        <p:nvCxnSpPr>
          <p:cNvPr id="1188" name="Google Shape;1188;p58"/>
          <p:cNvCxnSpPr/>
          <p:nvPr/>
        </p:nvCxnSpPr>
        <p:spPr>
          <a:xfrm>
            <a:off x="5424724" y="2282955"/>
            <a:ext cx="139167" cy="1466"/>
          </a:xfrm>
          <a:prstGeom prst="straightConnector1">
            <a:avLst/>
          </a:prstGeom>
          <a:noFill/>
          <a:ln cap="flat" cmpd="sng" w="34275">
            <a:solidFill>
              <a:schemeClr val="dk1"/>
            </a:solidFill>
            <a:prstDash val="solid"/>
            <a:round/>
            <a:headEnd len="med" w="med" type="none"/>
            <a:tailEnd len="med" w="med" type="none"/>
          </a:ln>
        </p:spPr>
      </p:cxnSp>
      <p:cxnSp>
        <p:nvCxnSpPr>
          <p:cNvPr id="1189" name="Google Shape;1189;p58"/>
          <p:cNvCxnSpPr/>
          <p:nvPr/>
        </p:nvCxnSpPr>
        <p:spPr>
          <a:xfrm>
            <a:off x="5424724" y="2312253"/>
            <a:ext cx="139167" cy="1466"/>
          </a:xfrm>
          <a:prstGeom prst="straightConnector1">
            <a:avLst/>
          </a:prstGeom>
          <a:noFill/>
          <a:ln cap="flat" cmpd="sng" w="34275">
            <a:solidFill>
              <a:schemeClr val="dk1"/>
            </a:solidFill>
            <a:prstDash val="solid"/>
            <a:round/>
            <a:headEnd len="med" w="med" type="none"/>
            <a:tailEnd len="med" w="med" type="none"/>
          </a:ln>
        </p:spPr>
      </p:cxnSp>
      <p:sp>
        <p:nvSpPr>
          <p:cNvPr id="1190" name="Google Shape;1190;p58"/>
          <p:cNvSpPr/>
          <p:nvPr/>
        </p:nvSpPr>
        <p:spPr>
          <a:xfrm>
            <a:off x="5628346" y="2222894"/>
            <a:ext cx="39552" cy="290053"/>
          </a:xfrm>
          <a:custGeom>
            <a:rect b="b" l="l" r="r" t="t"/>
            <a:pathLst>
              <a:path extrusionOk="0" h="874" w="121">
                <a:moveTo>
                  <a:pt x="120" y="0"/>
                </a:moveTo>
                <a:lnTo>
                  <a:pt x="120" y="753"/>
                </a:lnTo>
                <a:lnTo>
                  <a:pt x="60" y="873"/>
                </a:lnTo>
                <a:lnTo>
                  <a:pt x="0" y="753"/>
                </a:lnTo>
                <a:lnTo>
                  <a:pt x="0" y="0"/>
                </a:lnTo>
                <a:lnTo>
                  <a:pt x="12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91" name="Google Shape;1191;p58"/>
          <p:cNvSpPr/>
          <p:nvPr/>
        </p:nvSpPr>
        <p:spPr>
          <a:xfrm>
            <a:off x="5607838" y="2243403"/>
            <a:ext cx="20509" cy="49807"/>
          </a:xfrm>
          <a:custGeom>
            <a:rect b="b" l="l" r="r" t="t"/>
            <a:pathLst>
              <a:path extrusionOk="0" h="151" w="60">
                <a:moveTo>
                  <a:pt x="59" y="0"/>
                </a:moveTo>
                <a:lnTo>
                  <a:pt x="0" y="0"/>
                </a:lnTo>
                <a:lnTo>
                  <a:pt x="0" y="15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192" name="Google Shape;1192;p58"/>
          <p:cNvSpPr/>
          <p:nvPr/>
        </p:nvSpPr>
        <p:spPr>
          <a:xfrm>
            <a:off x="2166763" y="2882104"/>
            <a:ext cx="310561" cy="249035"/>
          </a:xfrm>
          <a:custGeom>
            <a:rect b="b" l="l" r="r" t="t"/>
            <a:pathLst>
              <a:path extrusionOk="0" h="748" w="935">
                <a:moveTo>
                  <a:pt x="934" y="747"/>
                </a:moveTo>
                <a:lnTo>
                  <a:pt x="0" y="747"/>
                </a:lnTo>
                <a:lnTo>
                  <a:pt x="0" y="0"/>
                </a:lnTo>
                <a:lnTo>
                  <a:pt x="934" y="0"/>
                </a:lnTo>
                <a:lnTo>
                  <a:pt x="934" y="747"/>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93" name="Google Shape;1193;p58"/>
          <p:cNvCxnSpPr/>
          <p:nvPr/>
        </p:nvCxnSpPr>
        <p:spPr>
          <a:xfrm>
            <a:off x="2166763" y="2923121"/>
            <a:ext cx="310561" cy="1465"/>
          </a:xfrm>
          <a:prstGeom prst="straightConnector1">
            <a:avLst/>
          </a:prstGeom>
          <a:noFill/>
          <a:ln cap="flat" cmpd="sng" w="34275">
            <a:solidFill>
              <a:schemeClr val="dk1"/>
            </a:solidFill>
            <a:prstDash val="solid"/>
            <a:round/>
            <a:headEnd len="med" w="med" type="none"/>
            <a:tailEnd len="med" w="med" type="none"/>
          </a:ln>
        </p:spPr>
      </p:cxnSp>
      <p:cxnSp>
        <p:nvCxnSpPr>
          <p:cNvPr id="1194" name="Google Shape;1194;p58"/>
          <p:cNvCxnSpPr/>
          <p:nvPr/>
        </p:nvCxnSpPr>
        <p:spPr>
          <a:xfrm flipH="1">
            <a:off x="2188737" y="2902613"/>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195" name="Google Shape;1195;p58"/>
          <p:cNvCxnSpPr/>
          <p:nvPr/>
        </p:nvCxnSpPr>
        <p:spPr>
          <a:xfrm flipH="1">
            <a:off x="2229755" y="2902613"/>
            <a:ext cx="21973" cy="1465"/>
          </a:xfrm>
          <a:prstGeom prst="straightConnector1">
            <a:avLst/>
          </a:prstGeom>
          <a:noFill/>
          <a:ln cap="flat" cmpd="sng" w="34275">
            <a:solidFill>
              <a:schemeClr val="dk1"/>
            </a:solidFill>
            <a:prstDash val="solid"/>
            <a:round/>
            <a:headEnd len="med" w="med" type="none"/>
            <a:tailEnd len="med" w="med" type="none"/>
          </a:ln>
        </p:spPr>
      </p:cxnSp>
      <p:cxnSp>
        <p:nvCxnSpPr>
          <p:cNvPr id="1196" name="Google Shape;1196;p58"/>
          <p:cNvCxnSpPr/>
          <p:nvPr/>
        </p:nvCxnSpPr>
        <p:spPr>
          <a:xfrm flipH="1">
            <a:off x="2269307" y="2902613"/>
            <a:ext cx="23438" cy="1465"/>
          </a:xfrm>
          <a:prstGeom prst="straightConnector1">
            <a:avLst/>
          </a:prstGeom>
          <a:noFill/>
          <a:ln cap="flat" cmpd="sng" w="34275">
            <a:solidFill>
              <a:schemeClr val="dk1"/>
            </a:solidFill>
            <a:prstDash val="solid"/>
            <a:round/>
            <a:headEnd len="med" w="med" type="none"/>
            <a:tailEnd len="med" w="med" type="none"/>
          </a:ln>
        </p:spPr>
      </p:cxnSp>
      <p:sp>
        <p:nvSpPr>
          <p:cNvPr id="1197" name="Google Shape;1197;p58"/>
          <p:cNvSpPr/>
          <p:nvPr/>
        </p:nvSpPr>
        <p:spPr>
          <a:xfrm>
            <a:off x="2803999" y="2882104"/>
            <a:ext cx="310561" cy="249035"/>
          </a:xfrm>
          <a:custGeom>
            <a:rect b="b" l="l" r="r" t="t"/>
            <a:pathLst>
              <a:path extrusionOk="0" h="748" w="934">
                <a:moveTo>
                  <a:pt x="933" y="747"/>
                </a:moveTo>
                <a:lnTo>
                  <a:pt x="0" y="747"/>
                </a:lnTo>
                <a:lnTo>
                  <a:pt x="0" y="0"/>
                </a:lnTo>
                <a:lnTo>
                  <a:pt x="933" y="0"/>
                </a:lnTo>
                <a:lnTo>
                  <a:pt x="933" y="747"/>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198" name="Google Shape;1198;p58"/>
          <p:cNvCxnSpPr/>
          <p:nvPr/>
        </p:nvCxnSpPr>
        <p:spPr>
          <a:xfrm>
            <a:off x="2803999" y="2923121"/>
            <a:ext cx="310561" cy="1465"/>
          </a:xfrm>
          <a:prstGeom prst="straightConnector1">
            <a:avLst/>
          </a:prstGeom>
          <a:noFill/>
          <a:ln cap="flat" cmpd="sng" w="34275">
            <a:solidFill>
              <a:schemeClr val="dk1"/>
            </a:solidFill>
            <a:prstDash val="solid"/>
            <a:round/>
            <a:headEnd len="med" w="med" type="none"/>
            <a:tailEnd len="med" w="med" type="none"/>
          </a:ln>
        </p:spPr>
      </p:cxnSp>
      <p:cxnSp>
        <p:nvCxnSpPr>
          <p:cNvPr id="1199" name="Google Shape;1199;p58"/>
          <p:cNvCxnSpPr/>
          <p:nvPr/>
        </p:nvCxnSpPr>
        <p:spPr>
          <a:xfrm flipH="1">
            <a:off x="2827438" y="2902613"/>
            <a:ext cx="24903" cy="1465"/>
          </a:xfrm>
          <a:prstGeom prst="straightConnector1">
            <a:avLst/>
          </a:prstGeom>
          <a:noFill/>
          <a:ln cap="flat" cmpd="sng" w="34275">
            <a:solidFill>
              <a:schemeClr val="dk1"/>
            </a:solidFill>
            <a:prstDash val="solid"/>
            <a:round/>
            <a:headEnd len="med" w="med" type="none"/>
            <a:tailEnd len="med" w="med" type="none"/>
          </a:ln>
        </p:spPr>
      </p:cxnSp>
      <p:cxnSp>
        <p:nvCxnSpPr>
          <p:cNvPr id="1200" name="Google Shape;1200;p58"/>
          <p:cNvCxnSpPr/>
          <p:nvPr/>
        </p:nvCxnSpPr>
        <p:spPr>
          <a:xfrm flipH="1">
            <a:off x="2869920" y="2902613"/>
            <a:ext cx="21974" cy="1465"/>
          </a:xfrm>
          <a:prstGeom prst="straightConnector1">
            <a:avLst/>
          </a:prstGeom>
          <a:noFill/>
          <a:ln cap="flat" cmpd="sng" w="34275">
            <a:solidFill>
              <a:schemeClr val="dk1"/>
            </a:solidFill>
            <a:prstDash val="solid"/>
            <a:round/>
            <a:headEnd len="med" w="med" type="none"/>
            <a:tailEnd len="med" w="med" type="none"/>
          </a:ln>
        </p:spPr>
      </p:cxnSp>
      <p:cxnSp>
        <p:nvCxnSpPr>
          <p:cNvPr id="1201" name="Google Shape;1201;p58"/>
          <p:cNvCxnSpPr/>
          <p:nvPr/>
        </p:nvCxnSpPr>
        <p:spPr>
          <a:xfrm flipH="1">
            <a:off x="2908007" y="2902613"/>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202" name="Google Shape;1202;p58"/>
          <p:cNvCxnSpPr/>
          <p:nvPr/>
        </p:nvCxnSpPr>
        <p:spPr>
          <a:xfrm>
            <a:off x="2828903" y="2971462"/>
            <a:ext cx="136237" cy="1466"/>
          </a:xfrm>
          <a:prstGeom prst="straightConnector1">
            <a:avLst/>
          </a:prstGeom>
          <a:noFill/>
          <a:ln cap="flat" cmpd="sng" w="34275">
            <a:solidFill>
              <a:schemeClr val="dk1"/>
            </a:solidFill>
            <a:prstDash val="solid"/>
            <a:round/>
            <a:headEnd len="med" w="med" type="none"/>
            <a:tailEnd len="med" w="med" type="none"/>
          </a:ln>
        </p:spPr>
      </p:cxnSp>
      <p:cxnSp>
        <p:nvCxnSpPr>
          <p:cNvPr id="1203" name="Google Shape;1203;p58"/>
          <p:cNvCxnSpPr/>
          <p:nvPr/>
        </p:nvCxnSpPr>
        <p:spPr>
          <a:xfrm>
            <a:off x="2828903" y="3011016"/>
            <a:ext cx="136237" cy="1465"/>
          </a:xfrm>
          <a:prstGeom prst="straightConnector1">
            <a:avLst/>
          </a:prstGeom>
          <a:noFill/>
          <a:ln cap="flat" cmpd="sng" w="34275">
            <a:solidFill>
              <a:schemeClr val="dk1"/>
            </a:solidFill>
            <a:prstDash val="solid"/>
            <a:round/>
            <a:headEnd len="med" w="med" type="none"/>
            <a:tailEnd len="med" w="med" type="none"/>
          </a:ln>
        </p:spPr>
      </p:cxnSp>
      <p:cxnSp>
        <p:nvCxnSpPr>
          <p:cNvPr id="1204" name="Google Shape;1204;p58"/>
          <p:cNvCxnSpPr/>
          <p:nvPr/>
        </p:nvCxnSpPr>
        <p:spPr>
          <a:xfrm>
            <a:off x="2828903" y="3052033"/>
            <a:ext cx="136237" cy="1465"/>
          </a:xfrm>
          <a:prstGeom prst="straightConnector1">
            <a:avLst/>
          </a:prstGeom>
          <a:noFill/>
          <a:ln cap="flat" cmpd="sng" w="34275">
            <a:solidFill>
              <a:schemeClr val="dk1"/>
            </a:solidFill>
            <a:prstDash val="solid"/>
            <a:round/>
            <a:headEnd len="med" w="med" type="none"/>
            <a:tailEnd len="med" w="med" type="none"/>
          </a:ln>
        </p:spPr>
      </p:cxnSp>
      <p:sp>
        <p:nvSpPr>
          <p:cNvPr id="1205" name="Google Shape;1205;p58"/>
          <p:cNvSpPr/>
          <p:nvPr/>
        </p:nvSpPr>
        <p:spPr>
          <a:xfrm>
            <a:off x="2990042" y="2971463"/>
            <a:ext cx="93754" cy="79105"/>
          </a:xfrm>
          <a:custGeom>
            <a:rect b="b" l="l" r="r" t="t"/>
            <a:pathLst>
              <a:path extrusionOk="0" h="240" w="284">
                <a:moveTo>
                  <a:pt x="283" y="239"/>
                </a:moveTo>
                <a:lnTo>
                  <a:pt x="0" y="239"/>
                </a:lnTo>
                <a:lnTo>
                  <a:pt x="0" y="0"/>
                </a:lnTo>
                <a:lnTo>
                  <a:pt x="283" y="0"/>
                </a:lnTo>
                <a:lnTo>
                  <a:pt x="283" y="23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06" name="Google Shape;1206;p58"/>
          <p:cNvSpPr/>
          <p:nvPr/>
        </p:nvSpPr>
        <p:spPr>
          <a:xfrm>
            <a:off x="889362" y="3535454"/>
            <a:ext cx="310561" cy="221201"/>
          </a:xfrm>
          <a:custGeom>
            <a:rect b="b" l="l" r="r" t="t"/>
            <a:pathLst>
              <a:path extrusionOk="0" h="666" w="934">
                <a:moveTo>
                  <a:pt x="933" y="120"/>
                </a:moveTo>
                <a:lnTo>
                  <a:pt x="933" y="665"/>
                </a:lnTo>
                <a:lnTo>
                  <a:pt x="0" y="665"/>
                </a:lnTo>
                <a:lnTo>
                  <a:pt x="0" y="0"/>
                </a:lnTo>
                <a:lnTo>
                  <a:pt x="314" y="0"/>
                </a:lnTo>
                <a:lnTo>
                  <a:pt x="433" y="120"/>
                </a:lnTo>
                <a:lnTo>
                  <a:pt x="933" y="12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07" name="Google Shape;1207;p58"/>
          <p:cNvSpPr/>
          <p:nvPr/>
        </p:nvSpPr>
        <p:spPr>
          <a:xfrm>
            <a:off x="1526597" y="3560357"/>
            <a:ext cx="275404" cy="196298"/>
          </a:xfrm>
          <a:custGeom>
            <a:rect b="b" l="l" r="r" t="t"/>
            <a:pathLst>
              <a:path extrusionOk="0" h="591" w="829">
                <a:moveTo>
                  <a:pt x="828" y="105"/>
                </a:moveTo>
                <a:lnTo>
                  <a:pt x="828" y="590"/>
                </a:lnTo>
                <a:lnTo>
                  <a:pt x="0" y="590"/>
                </a:lnTo>
                <a:lnTo>
                  <a:pt x="0" y="0"/>
                </a:lnTo>
                <a:lnTo>
                  <a:pt x="284" y="0"/>
                </a:lnTo>
                <a:lnTo>
                  <a:pt x="388" y="105"/>
                </a:lnTo>
                <a:lnTo>
                  <a:pt x="828" y="105"/>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08" name="Google Shape;1208;p58"/>
          <p:cNvSpPr/>
          <p:nvPr/>
        </p:nvSpPr>
        <p:spPr>
          <a:xfrm>
            <a:off x="1561756" y="3520805"/>
            <a:ext cx="275404" cy="196298"/>
          </a:xfrm>
          <a:custGeom>
            <a:rect b="b" l="l" r="r" t="t"/>
            <a:pathLst>
              <a:path extrusionOk="0" h="590" w="830">
                <a:moveTo>
                  <a:pt x="0" y="89"/>
                </a:moveTo>
                <a:lnTo>
                  <a:pt x="0" y="0"/>
                </a:lnTo>
                <a:lnTo>
                  <a:pt x="284" y="0"/>
                </a:lnTo>
                <a:lnTo>
                  <a:pt x="389" y="104"/>
                </a:lnTo>
                <a:lnTo>
                  <a:pt x="829" y="104"/>
                </a:lnTo>
                <a:lnTo>
                  <a:pt x="829" y="589"/>
                </a:lnTo>
                <a:lnTo>
                  <a:pt x="754" y="58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09" name="Google Shape;1209;p58"/>
          <p:cNvSpPr/>
          <p:nvPr/>
        </p:nvSpPr>
        <p:spPr>
          <a:xfrm>
            <a:off x="2166763" y="3510549"/>
            <a:ext cx="310561" cy="271009"/>
          </a:xfrm>
          <a:custGeom>
            <a:rect b="b" l="l" r="r" t="t"/>
            <a:pathLst>
              <a:path extrusionOk="0" h="814" w="935">
                <a:moveTo>
                  <a:pt x="463" y="634"/>
                </a:moveTo>
                <a:lnTo>
                  <a:pt x="934" y="634"/>
                </a:lnTo>
                <a:lnTo>
                  <a:pt x="934" y="0"/>
                </a:lnTo>
                <a:lnTo>
                  <a:pt x="0" y="0"/>
                </a:lnTo>
                <a:lnTo>
                  <a:pt x="0" y="634"/>
                </a:lnTo>
                <a:lnTo>
                  <a:pt x="254" y="634"/>
                </a:lnTo>
                <a:lnTo>
                  <a:pt x="254" y="813"/>
                </a:lnTo>
                <a:lnTo>
                  <a:pt x="463" y="634"/>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10" name="Google Shape;1210;p58"/>
          <p:cNvSpPr/>
          <p:nvPr/>
        </p:nvSpPr>
        <p:spPr>
          <a:xfrm>
            <a:off x="2804000" y="3539848"/>
            <a:ext cx="271008" cy="243175"/>
          </a:xfrm>
          <a:custGeom>
            <a:rect b="b" l="l" r="r" t="t"/>
            <a:pathLst>
              <a:path extrusionOk="0" h="733" w="815">
                <a:moveTo>
                  <a:pt x="381" y="575"/>
                </a:moveTo>
                <a:lnTo>
                  <a:pt x="814" y="575"/>
                </a:lnTo>
                <a:lnTo>
                  <a:pt x="814" y="0"/>
                </a:lnTo>
                <a:lnTo>
                  <a:pt x="0" y="0"/>
                </a:lnTo>
                <a:lnTo>
                  <a:pt x="0" y="575"/>
                </a:lnTo>
                <a:lnTo>
                  <a:pt x="202" y="575"/>
                </a:lnTo>
                <a:lnTo>
                  <a:pt x="202" y="732"/>
                </a:lnTo>
                <a:lnTo>
                  <a:pt x="381" y="575"/>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11" name="Google Shape;1211;p58"/>
          <p:cNvSpPr/>
          <p:nvPr/>
        </p:nvSpPr>
        <p:spPr>
          <a:xfrm>
            <a:off x="2846482" y="3500295"/>
            <a:ext cx="268079" cy="191903"/>
          </a:xfrm>
          <a:custGeom>
            <a:rect b="b" l="l" r="r" t="t"/>
            <a:pathLst>
              <a:path extrusionOk="0" h="576" w="807">
                <a:moveTo>
                  <a:pt x="716" y="575"/>
                </a:moveTo>
                <a:lnTo>
                  <a:pt x="806" y="575"/>
                </a:lnTo>
                <a:lnTo>
                  <a:pt x="806" y="0"/>
                </a:lnTo>
                <a:lnTo>
                  <a:pt x="0" y="0"/>
                </a:lnTo>
                <a:lnTo>
                  <a:pt x="0" y="9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12" name="Google Shape;1212;p58"/>
          <p:cNvCxnSpPr/>
          <p:nvPr/>
        </p:nvCxnSpPr>
        <p:spPr>
          <a:xfrm>
            <a:off x="3469069" y="2971462"/>
            <a:ext cx="260755" cy="1466"/>
          </a:xfrm>
          <a:prstGeom prst="straightConnector1">
            <a:avLst/>
          </a:prstGeom>
          <a:noFill/>
          <a:ln cap="flat" cmpd="sng" w="34275">
            <a:solidFill>
              <a:schemeClr val="dk1"/>
            </a:solidFill>
            <a:prstDash val="solid"/>
            <a:round/>
            <a:headEnd len="med" w="med" type="none"/>
            <a:tailEnd len="med" w="med" type="none"/>
          </a:ln>
        </p:spPr>
      </p:cxnSp>
      <p:cxnSp>
        <p:nvCxnSpPr>
          <p:cNvPr id="1213" name="Google Shape;1213;p58"/>
          <p:cNvCxnSpPr/>
          <p:nvPr/>
        </p:nvCxnSpPr>
        <p:spPr>
          <a:xfrm>
            <a:off x="3469069" y="3011016"/>
            <a:ext cx="260755" cy="1465"/>
          </a:xfrm>
          <a:prstGeom prst="straightConnector1">
            <a:avLst/>
          </a:prstGeom>
          <a:noFill/>
          <a:ln cap="flat" cmpd="sng" w="34275">
            <a:solidFill>
              <a:schemeClr val="dk1"/>
            </a:solidFill>
            <a:prstDash val="solid"/>
            <a:round/>
            <a:headEnd len="med" w="med" type="none"/>
            <a:tailEnd len="med" w="med" type="none"/>
          </a:ln>
        </p:spPr>
      </p:cxnSp>
      <p:cxnSp>
        <p:nvCxnSpPr>
          <p:cNvPr id="1214" name="Google Shape;1214;p58"/>
          <p:cNvCxnSpPr/>
          <p:nvPr/>
        </p:nvCxnSpPr>
        <p:spPr>
          <a:xfrm>
            <a:off x="3469069" y="3052033"/>
            <a:ext cx="260755" cy="1465"/>
          </a:xfrm>
          <a:prstGeom prst="straightConnector1">
            <a:avLst/>
          </a:prstGeom>
          <a:noFill/>
          <a:ln cap="flat" cmpd="sng" w="34275">
            <a:solidFill>
              <a:schemeClr val="dk1"/>
            </a:solidFill>
            <a:prstDash val="solid"/>
            <a:round/>
            <a:headEnd len="med" w="med" type="none"/>
            <a:tailEnd len="med" w="med" type="none"/>
          </a:ln>
        </p:spPr>
      </p:cxnSp>
      <p:sp>
        <p:nvSpPr>
          <p:cNvPr id="1215" name="Google Shape;1215;p58"/>
          <p:cNvSpPr/>
          <p:nvPr/>
        </p:nvSpPr>
        <p:spPr>
          <a:xfrm>
            <a:off x="3444164" y="2882104"/>
            <a:ext cx="310561" cy="249035"/>
          </a:xfrm>
          <a:custGeom>
            <a:rect b="b" l="l" r="r" t="t"/>
            <a:pathLst>
              <a:path extrusionOk="0" h="748" w="934">
                <a:moveTo>
                  <a:pt x="933" y="747"/>
                </a:moveTo>
                <a:lnTo>
                  <a:pt x="0" y="747"/>
                </a:lnTo>
                <a:lnTo>
                  <a:pt x="0" y="0"/>
                </a:lnTo>
                <a:lnTo>
                  <a:pt x="933" y="0"/>
                </a:lnTo>
                <a:lnTo>
                  <a:pt x="933" y="747"/>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16" name="Google Shape;1216;p58"/>
          <p:cNvCxnSpPr/>
          <p:nvPr/>
        </p:nvCxnSpPr>
        <p:spPr>
          <a:xfrm>
            <a:off x="3444164" y="2923121"/>
            <a:ext cx="310561" cy="1465"/>
          </a:xfrm>
          <a:prstGeom prst="straightConnector1">
            <a:avLst/>
          </a:prstGeom>
          <a:noFill/>
          <a:ln cap="flat" cmpd="sng" w="34275">
            <a:solidFill>
              <a:schemeClr val="dk1"/>
            </a:solidFill>
            <a:prstDash val="solid"/>
            <a:round/>
            <a:headEnd len="med" w="med" type="none"/>
            <a:tailEnd len="med" w="med" type="none"/>
          </a:ln>
        </p:spPr>
      </p:cxnSp>
      <p:cxnSp>
        <p:nvCxnSpPr>
          <p:cNvPr id="1217" name="Google Shape;1217;p58"/>
          <p:cNvCxnSpPr/>
          <p:nvPr/>
        </p:nvCxnSpPr>
        <p:spPr>
          <a:xfrm flipH="1">
            <a:off x="3467604" y="2902613"/>
            <a:ext cx="21974" cy="1465"/>
          </a:xfrm>
          <a:prstGeom prst="straightConnector1">
            <a:avLst/>
          </a:prstGeom>
          <a:noFill/>
          <a:ln cap="flat" cmpd="sng" w="34275">
            <a:solidFill>
              <a:schemeClr val="dk1"/>
            </a:solidFill>
            <a:prstDash val="solid"/>
            <a:round/>
            <a:headEnd len="med" w="med" type="none"/>
            <a:tailEnd len="med" w="med" type="none"/>
          </a:ln>
        </p:spPr>
      </p:cxnSp>
      <p:cxnSp>
        <p:nvCxnSpPr>
          <p:cNvPr id="1218" name="Google Shape;1218;p58"/>
          <p:cNvCxnSpPr/>
          <p:nvPr/>
        </p:nvCxnSpPr>
        <p:spPr>
          <a:xfrm flipH="1">
            <a:off x="3505691" y="2902613"/>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219" name="Google Shape;1219;p58"/>
          <p:cNvCxnSpPr/>
          <p:nvPr/>
        </p:nvCxnSpPr>
        <p:spPr>
          <a:xfrm flipH="1">
            <a:off x="3545244" y="2902613"/>
            <a:ext cx="23438" cy="1465"/>
          </a:xfrm>
          <a:prstGeom prst="straightConnector1">
            <a:avLst/>
          </a:prstGeom>
          <a:noFill/>
          <a:ln cap="flat" cmpd="sng" w="34275">
            <a:solidFill>
              <a:schemeClr val="dk1"/>
            </a:solidFill>
            <a:prstDash val="solid"/>
            <a:round/>
            <a:headEnd len="med" w="med" type="none"/>
            <a:tailEnd len="med" w="med" type="none"/>
          </a:ln>
        </p:spPr>
      </p:cxnSp>
      <p:sp>
        <p:nvSpPr>
          <p:cNvPr id="1220" name="Google Shape;1220;p58"/>
          <p:cNvSpPr/>
          <p:nvPr/>
        </p:nvSpPr>
        <p:spPr>
          <a:xfrm>
            <a:off x="4128278" y="2887964"/>
            <a:ext cx="218272" cy="272474"/>
          </a:xfrm>
          <a:custGeom>
            <a:rect b="b" l="l" r="r" t="t"/>
            <a:pathLst>
              <a:path extrusionOk="0" h="822" w="658">
                <a:moveTo>
                  <a:pt x="194" y="0"/>
                </a:moveTo>
                <a:lnTo>
                  <a:pt x="0" y="0"/>
                </a:lnTo>
                <a:lnTo>
                  <a:pt x="0" y="821"/>
                </a:lnTo>
                <a:lnTo>
                  <a:pt x="657" y="821"/>
                </a:lnTo>
                <a:lnTo>
                  <a:pt x="657" y="0"/>
                </a:lnTo>
                <a:lnTo>
                  <a:pt x="463"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21" name="Google Shape;1221;p58"/>
          <p:cNvSpPr/>
          <p:nvPr/>
        </p:nvSpPr>
        <p:spPr>
          <a:xfrm>
            <a:off x="4186875" y="2849875"/>
            <a:ext cx="99614" cy="62991"/>
          </a:xfrm>
          <a:custGeom>
            <a:rect b="b" l="l" r="r" t="t"/>
            <a:pathLst>
              <a:path extrusionOk="0" h="188" w="300">
                <a:moveTo>
                  <a:pt x="209" y="67"/>
                </a:moveTo>
                <a:lnTo>
                  <a:pt x="209" y="0"/>
                </a:lnTo>
                <a:lnTo>
                  <a:pt x="90" y="0"/>
                </a:lnTo>
                <a:lnTo>
                  <a:pt x="90" y="67"/>
                </a:lnTo>
                <a:lnTo>
                  <a:pt x="30" y="67"/>
                </a:lnTo>
                <a:lnTo>
                  <a:pt x="0" y="187"/>
                </a:lnTo>
                <a:lnTo>
                  <a:pt x="299" y="187"/>
                </a:lnTo>
                <a:lnTo>
                  <a:pt x="269" y="67"/>
                </a:lnTo>
                <a:lnTo>
                  <a:pt x="209" y="67"/>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22" name="Google Shape;1222;p58"/>
          <p:cNvCxnSpPr/>
          <p:nvPr/>
        </p:nvCxnSpPr>
        <p:spPr>
          <a:xfrm>
            <a:off x="4838759" y="2967068"/>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223" name="Google Shape;1223;p58"/>
          <p:cNvCxnSpPr/>
          <p:nvPr/>
        </p:nvCxnSpPr>
        <p:spPr>
          <a:xfrm>
            <a:off x="4838759" y="3016876"/>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224" name="Google Shape;1224;p58"/>
          <p:cNvCxnSpPr/>
          <p:nvPr/>
        </p:nvCxnSpPr>
        <p:spPr>
          <a:xfrm>
            <a:off x="4838759" y="3066682"/>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225" name="Google Shape;1225;p58"/>
          <p:cNvCxnSpPr/>
          <p:nvPr/>
        </p:nvCxnSpPr>
        <p:spPr>
          <a:xfrm>
            <a:off x="4838759" y="3116490"/>
            <a:ext cx="109869" cy="1465"/>
          </a:xfrm>
          <a:prstGeom prst="straightConnector1">
            <a:avLst/>
          </a:prstGeom>
          <a:noFill/>
          <a:ln cap="flat" cmpd="sng" w="34275">
            <a:solidFill>
              <a:schemeClr val="dk1"/>
            </a:solidFill>
            <a:prstDash val="solid"/>
            <a:round/>
            <a:headEnd len="med" w="med" type="none"/>
            <a:tailEnd len="med" w="med" type="none"/>
          </a:ln>
        </p:spPr>
      </p:cxnSp>
      <p:cxnSp>
        <p:nvCxnSpPr>
          <p:cNvPr id="1226" name="Google Shape;1226;p58"/>
          <p:cNvCxnSpPr/>
          <p:nvPr/>
        </p:nvCxnSpPr>
        <p:spPr>
          <a:xfrm flipH="1">
            <a:off x="4797742" y="2967068"/>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227" name="Google Shape;1227;p58"/>
          <p:cNvCxnSpPr/>
          <p:nvPr/>
        </p:nvCxnSpPr>
        <p:spPr>
          <a:xfrm flipH="1">
            <a:off x="4797742" y="3016876"/>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228" name="Google Shape;1228;p58"/>
          <p:cNvCxnSpPr/>
          <p:nvPr/>
        </p:nvCxnSpPr>
        <p:spPr>
          <a:xfrm flipH="1">
            <a:off x="4797742" y="3066682"/>
            <a:ext cx="23438" cy="1465"/>
          </a:xfrm>
          <a:prstGeom prst="straightConnector1">
            <a:avLst/>
          </a:prstGeom>
          <a:noFill/>
          <a:ln cap="flat" cmpd="sng" w="34275">
            <a:solidFill>
              <a:schemeClr val="dk1"/>
            </a:solidFill>
            <a:prstDash val="solid"/>
            <a:round/>
            <a:headEnd len="med" w="med" type="none"/>
            <a:tailEnd len="med" w="med" type="none"/>
          </a:ln>
        </p:spPr>
      </p:cxnSp>
      <p:cxnSp>
        <p:nvCxnSpPr>
          <p:cNvPr id="1229" name="Google Shape;1229;p58"/>
          <p:cNvCxnSpPr/>
          <p:nvPr/>
        </p:nvCxnSpPr>
        <p:spPr>
          <a:xfrm flipH="1">
            <a:off x="4797742" y="3116490"/>
            <a:ext cx="23438" cy="1465"/>
          </a:xfrm>
          <a:prstGeom prst="straightConnector1">
            <a:avLst/>
          </a:prstGeom>
          <a:noFill/>
          <a:ln cap="flat" cmpd="sng" w="34275">
            <a:solidFill>
              <a:schemeClr val="dk1"/>
            </a:solidFill>
            <a:prstDash val="solid"/>
            <a:round/>
            <a:headEnd len="med" w="med" type="none"/>
            <a:tailEnd len="med" w="med" type="none"/>
          </a:ln>
        </p:spPr>
      </p:cxnSp>
      <p:sp>
        <p:nvSpPr>
          <p:cNvPr id="1230" name="Google Shape;1230;p58"/>
          <p:cNvSpPr/>
          <p:nvPr/>
        </p:nvSpPr>
        <p:spPr>
          <a:xfrm>
            <a:off x="4765514" y="2887964"/>
            <a:ext cx="221202" cy="272474"/>
          </a:xfrm>
          <a:custGeom>
            <a:rect b="b" l="l" r="r" t="t"/>
            <a:pathLst>
              <a:path extrusionOk="0" h="822" w="665">
                <a:moveTo>
                  <a:pt x="194" y="0"/>
                </a:moveTo>
                <a:lnTo>
                  <a:pt x="0" y="0"/>
                </a:lnTo>
                <a:lnTo>
                  <a:pt x="0" y="821"/>
                </a:lnTo>
                <a:lnTo>
                  <a:pt x="664" y="821"/>
                </a:lnTo>
                <a:lnTo>
                  <a:pt x="664" y="0"/>
                </a:lnTo>
                <a:lnTo>
                  <a:pt x="462"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1" name="Google Shape;1231;p58"/>
          <p:cNvSpPr/>
          <p:nvPr/>
        </p:nvSpPr>
        <p:spPr>
          <a:xfrm>
            <a:off x="4824110" y="2849875"/>
            <a:ext cx="99614" cy="62991"/>
          </a:xfrm>
          <a:custGeom>
            <a:rect b="b" l="l" r="r" t="t"/>
            <a:pathLst>
              <a:path extrusionOk="0" h="188" w="299">
                <a:moveTo>
                  <a:pt x="209" y="67"/>
                </a:moveTo>
                <a:lnTo>
                  <a:pt x="209" y="0"/>
                </a:lnTo>
                <a:lnTo>
                  <a:pt x="89" y="0"/>
                </a:lnTo>
                <a:lnTo>
                  <a:pt x="89" y="67"/>
                </a:lnTo>
                <a:lnTo>
                  <a:pt x="30" y="67"/>
                </a:lnTo>
                <a:lnTo>
                  <a:pt x="0" y="187"/>
                </a:lnTo>
                <a:lnTo>
                  <a:pt x="298" y="187"/>
                </a:lnTo>
                <a:lnTo>
                  <a:pt x="268" y="67"/>
                </a:lnTo>
                <a:lnTo>
                  <a:pt x="209" y="67"/>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2" name="Google Shape;1232;p58"/>
          <p:cNvSpPr/>
          <p:nvPr/>
        </p:nvSpPr>
        <p:spPr>
          <a:xfrm>
            <a:off x="5399820" y="2849875"/>
            <a:ext cx="228526" cy="310561"/>
          </a:xfrm>
          <a:custGeom>
            <a:rect b="b" l="l" r="r" t="t"/>
            <a:pathLst>
              <a:path extrusionOk="0" h="934" w="688">
                <a:moveTo>
                  <a:pt x="209" y="0"/>
                </a:moveTo>
                <a:lnTo>
                  <a:pt x="687" y="0"/>
                </a:lnTo>
                <a:lnTo>
                  <a:pt x="687" y="933"/>
                </a:lnTo>
                <a:lnTo>
                  <a:pt x="0" y="933"/>
                </a:lnTo>
                <a:lnTo>
                  <a:pt x="0" y="217"/>
                </a:lnTo>
                <a:lnTo>
                  <a:pt x="20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3" name="Google Shape;1233;p58"/>
          <p:cNvSpPr/>
          <p:nvPr/>
        </p:nvSpPr>
        <p:spPr>
          <a:xfrm>
            <a:off x="5399820" y="2849875"/>
            <a:ext cx="70316" cy="71780"/>
          </a:xfrm>
          <a:custGeom>
            <a:rect b="b" l="l" r="r" t="t"/>
            <a:pathLst>
              <a:path extrusionOk="0" h="218" w="210">
                <a:moveTo>
                  <a:pt x="0" y="217"/>
                </a:moveTo>
                <a:lnTo>
                  <a:pt x="209" y="217"/>
                </a:lnTo>
                <a:lnTo>
                  <a:pt x="209"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4" name="Google Shape;1234;p58"/>
          <p:cNvSpPr/>
          <p:nvPr/>
        </p:nvSpPr>
        <p:spPr>
          <a:xfrm>
            <a:off x="6671363" y="2892357"/>
            <a:ext cx="193368" cy="268079"/>
          </a:xfrm>
          <a:custGeom>
            <a:rect b="b" l="l" r="r" t="t"/>
            <a:pathLst>
              <a:path extrusionOk="0" h="807" w="583">
                <a:moveTo>
                  <a:pt x="179" y="0"/>
                </a:moveTo>
                <a:lnTo>
                  <a:pt x="582" y="0"/>
                </a:lnTo>
                <a:lnTo>
                  <a:pt x="582" y="806"/>
                </a:lnTo>
                <a:lnTo>
                  <a:pt x="0" y="806"/>
                </a:lnTo>
                <a:lnTo>
                  <a:pt x="0" y="179"/>
                </a:lnTo>
                <a:lnTo>
                  <a:pt x="17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5" name="Google Shape;1235;p58"/>
          <p:cNvSpPr/>
          <p:nvPr/>
        </p:nvSpPr>
        <p:spPr>
          <a:xfrm>
            <a:off x="6751932" y="2849875"/>
            <a:ext cx="158211" cy="271008"/>
          </a:xfrm>
          <a:custGeom>
            <a:rect b="b" l="l" r="r" t="t"/>
            <a:pathLst>
              <a:path extrusionOk="0" h="815" w="478">
                <a:moveTo>
                  <a:pt x="0" y="82"/>
                </a:moveTo>
                <a:lnTo>
                  <a:pt x="74" y="0"/>
                </a:lnTo>
                <a:lnTo>
                  <a:pt x="477" y="0"/>
                </a:lnTo>
                <a:lnTo>
                  <a:pt x="477" y="814"/>
                </a:lnTo>
                <a:lnTo>
                  <a:pt x="373" y="814"/>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6" name="Google Shape;1236;p58"/>
          <p:cNvSpPr/>
          <p:nvPr/>
        </p:nvSpPr>
        <p:spPr>
          <a:xfrm>
            <a:off x="6671363" y="2892357"/>
            <a:ext cx="60061" cy="60062"/>
          </a:xfrm>
          <a:custGeom>
            <a:rect b="b" l="l" r="r" t="t"/>
            <a:pathLst>
              <a:path extrusionOk="0" h="180" w="180">
                <a:moveTo>
                  <a:pt x="0" y="179"/>
                </a:moveTo>
                <a:lnTo>
                  <a:pt x="179" y="179"/>
                </a:lnTo>
                <a:lnTo>
                  <a:pt x="179"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7" name="Google Shape;1237;p58"/>
          <p:cNvSpPr/>
          <p:nvPr/>
        </p:nvSpPr>
        <p:spPr>
          <a:xfrm>
            <a:off x="6037056" y="2849875"/>
            <a:ext cx="231456" cy="310561"/>
          </a:xfrm>
          <a:custGeom>
            <a:rect b="b" l="l" r="r" t="t"/>
            <a:pathLst>
              <a:path extrusionOk="0" h="934" w="695">
                <a:moveTo>
                  <a:pt x="209" y="0"/>
                </a:moveTo>
                <a:lnTo>
                  <a:pt x="694" y="0"/>
                </a:lnTo>
                <a:lnTo>
                  <a:pt x="694" y="933"/>
                </a:lnTo>
                <a:lnTo>
                  <a:pt x="0" y="933"/>
                </a:lnTo>
                <a:lnTo>
                  <a:pt x="0" y="217"/>
                </a:lnTo>
                <a:lnTo>
                  <a:pt x="20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38" name="Google Shape;1238;p58"/>
          <p:cNvSpPr/>
          <p:nvPr/>
        </p:nvSpPr>
        <p:spPr>
          <a:xfrm>
            <a:off x="6037055" y="2849875"/>
            <a:ext cx="70316" cy="71780"/>
          </a:xfrm>
          <a:custGeom>
            <a:rect b="b" l="l" r="r" t="t"/>
            <a:pathLst>
              <a:path extrusionOk="0" h="218" w="210">
                <a:moveTo>
                  <a:pt x="0" y="217"/>
                </a:moveTo>
                <a:lnTo>
                  <a:pt x="209" y="217"/>
                </a:lnTo>
                <a:lnTo>
                  <a:pt x="209"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39" name="Google Shape;1239;p58"/>
          <p:cNvCxnSpPr/>
          <p:nvPr/>
        </p:nvCxnSpPr>
        <p:spPr>
          <a:xfrm>
            <a:off x="6151319" y="2917262"/>
            <a:ext cx="68851" cy="1465"/>
          </a:xfrm>
          <a:prstGeom prst="straightConnector1">
            <a:avLst/>
          </a:prstGeom>
          <a:noFill/>
          <a:ln cap="flat" cmpd="sng" w="34275">
            <a:solidFill>
              <a:schemeClr val="dk1"/>
            </a:solidFill>
            <a:prstDash val="solid"/>
            <a:round/>
            <a:headEnd len="med" w="med" type="none"/>
            <a:tailEnd len="med" w="med" type="none"/>
          </a:ln>
        </p:spPr>
      </p:cxnSp>
      <p:cxnSp>
        <p:nvCxnSpPr>
          <p:cNvPr id="1240" name="Google Shape;1240;p58"/>
          <p:cNvCxnSpPr/>
          <p:nvPr/>
        </p:nvCxnSpPr>
        <p:spPr>
          <a:xfrm>
            <a:off x="6082468" y="2967068"/>
            <a:ext cx="139166" cy="1465"/>
          </a:xfrm>
          <a:prstGeom prst="straightConnector1">
            <a:avLst/>
          </a:prstGeom>
          <a:noFill/>
          <a:ln cap="flat" cmpd="sng" w="34275">
            <a:solidFill>
              <a:schemeClr val="dk1"/>
            </a:solidFill>
            <a:prstDash val="solid"/>
            <a:round/>
            <a:headEnd len="med" w="med" type="none"/>
            <a:tailEnd len="med" w="med" type="none"/>
          </a:ln>
        </p:spPr>
      </p:cxnSp>
      <p:cxnSp>
        <p:nvCxnSpPr>
          <p:cNvPr id="1241" name="Google Shape;1241;p58"/>
          <p:cNvCxnSpPr/>
          <p:nvPr/>
        </p:nvCxnSpPr>
        <p:spPr>
          <a:xfrm>
            <a:off x="6082468" y="3016876"/>
            <a:ext cx="139166" cy="1465"/>
          </a:xfrm>
          <a:prstGeom prst="straightConnector1">
            <a:avLst/>
          </a:prstGeom>
          <a:noFill/>
          <a:ln cap="flat" cmpd="sng" w="34275">
            <a:solidFill>
              <a:schemeClr val="dk1"/>
            </a:solidFill>
            <a:prstDash val="solid"/>
            <a:round/>
            <a:headEnd len="med" w="med" type="none"/>
            <a:tailEnd len="med" w="med" type="none"/>
          </a:ln>
        </p:spPr>
      </p:cxnSp>
      <p:cxnSp>
        <p:nvCxnSpPr>
          <p:cNvPr id="1242" name="Google Shape;1242;p58"/>
          <p:cNvCxnSpPr/>
          <p:nvPr/>
        </p:nvCxnSpPr>
        <p:spPr>
          <a:xfrm>
            <a:off x="6082468" y="3066682"/>
            <a:ext cx="139166" cy="1465"/>
          </a:xfrm>
          <a:prstGeom prst="straightConnector1">
            <a:avLst/>
          </a:prstGeom>
          <a:noFill/>
          <a:ln cap="flat" cmpd="sng" w="34275">
            <a:solidFill>
              <a:schemeClr val="dk1"/>
            </a:solidFill>
            <a:prstDash val="solid"/>
            <a:round/>
            <a:headEnd len="med" w="med" type="none"/>
            <a:tailEnd len="med" w="med" type="none"/>
          </a:ln>
        </p:spPr>
      </p:cxnSp>
      <p:cxnSp>
        <p:nvCxnSpPr>
          <p:cNvPr id="1243" name="Google Shape;1243;p58"/>
          <p:cNvCxnSpPr/>
          <p:nvPr/>
        </p:nvCxnSpPr>
        <p:spPr>
          <a:xfrm>
            <a:off x="6082468" y="3116490"/>
            <a:ext cx="139166" cy="1465"/>
          </a:xfrm>
          <a:prstGeom prst="straightConnector1">
            <a:avLst/>
          </a:prstGeom>
          <a:noFill/>
          <a:ln cap="flat" cmpd="sng" w="34275">
            <a:solidFill>
              <a:schemeClr val="dk1"/>
            </a:solidFill>
            <a:prstDash val="solid"/>
            <a:round/>
            <a:headEnd len="med" w="med" type="none"/>
            <a:tailEnd len="med" w="med" type="none"/>
          </a:ln>
        </p:spPr>
      </p:cxnSp>
      <p:grpSp>
        <p:nvGrpSpPr>
          <p:cNvPr id="1244" name="Google Shape;1244;p58"/>
          <p:cNvGrpSpPr/>
          <p:nvPr/>
        </p:nvGrpSpPr>
        <p:grpSpPr>
          <a:xfrm>
            <a:off x="3444164" y="3510549"/>
            <a:ext cx="310561" cy="271009"/>
            <a:chOff x="6885153" y="7021098"/>
            <a:chExt cx="621122" cy="542018"/>
          </a:xfrm>
        </p:grpSpPr>
        <p:cxnSp>
          <p:nvCxnSpPr>
            <p:cNvPr id="1245" name="Google Shape;1245;p58"/>
            <p:cNvCxnSpPr/>
            <p:nvPr/>
          </p:nvCxnSpPr>
          <p:spPr>
            <a:xfrm>
              <a:off x="6973050" y="7129503"/>
              <a:ext cx="442403" cy="2929"/>
            </a:xfrm>
            <a:prstGeom prst="straightConnector1">
              <a:avLst/>
            </a:prstGeom>
            <a:noFill/>
            <a:ln cap="flat" cmpd="sng" w="34275">
              <a:solidFill>
                <a:schemeClr val="dk1"/>
              </a:solidFill>
              <a:prstDash val="solid"/>
              <a:round/>
              <a:headEnd len="med" w="med" type="none"/>
              <a:tailEnd len="med" w="med" type="none"/>
            </a:ln>
          </p:spPr>
        </p:cxnSp>
        <p:cxnSp>
          <p:nvCxnSpPr>
            <p:cNvPr id="1246" name="Google Shape;1246;p58"/>
            <p:cNvCxnSpPr/>
            <p:nvPr/>
          </p:nvCxnSpPr>
          <p:spPr>
            <a:xfrm>
              <a:off x="6973050" y="7229116"/>
              <a:ext cx="442403" cy="2929"/>
            </a:xfrm>
            <a:prstGeom prst="straightConnector1">
              <a:avLst/>
            </a:prstGeom>
            <a:noFill/>
            <a:ln cap="flat" cmpd="sng" w="34275">
              <a:solidFill>
                <a:schemeClr val="dk1"/>
              </a:solidFill>
              <a:prstDash val="solid"/>
              <a:round/>
              <a:headEnd len="med" w="med" type="none"/>
              <a:tailEnd len="med" w="med" type="none"/>
            </a:ln>
          </p:spPr>
        </p:cxnSp>
        <p:cxnSp>
          <p:nvCxnSpPr>
            <p:cNvPr id="1247" name="Google Shape;1247;p58"/>
            <p:cNvCxnSpPr/>
            <p:nvPr/>
          </p:nvCxnSpPr>
          <p:spPr>
            <a:xfrm>
              <a:off x="6973050" y="7328731"/>
              <a:ext cx="442403" cy="2929"/>
            </a:xfrm>
            <a:prstGeom prst="straightConnector1">
              <a:avLst/>
            </a:prstGeom>
            <a:noFill/>
            <a:ln cap="flat" cmpd="sng" w="34275">
              <a:solidFill>
                <a:schemeClr val="dk1"/>
              </a:solidFill>
              <a:prstDash val="solid"/>
              <a:round/>
              <a:headEnd len="med" w="med" type="none"/>
              <a:tailEnd len="med" w="med" type="none"/>
            </a:ln>
          </p:spPr>
        </p:cxnSp>
        <p:sp>
          <p:nvSpPr>
            <p:cNvPr id="1248" name="Google Shape;1248;p58"/>
            <p:cNvSpPr/>
            <p:nvPr/>
          </p:nvSpPr>
          <p:spPr>
            <a:xfrm>
              <a:off x="6885153" y="7021098"/>
              <a:ext cx="621122" cy="542018"/>
            </a:xfrm>
            <a:custGeom>
              <a:rect b="b" l="l" r="r" t="t"/>
              <a:pathLst>
                <a:path extrusionOk="0" h="814" w="934">
                  <a:moveTo>
                    <a:pt x="463" y="634"/>
                  </a:moveTo>
                  <a:lnTo>
                    <a:pt x="933" y="634"/>
                  </a:lnTo>
                  <a:lnTo>
                    <a:pt x="933" y="0"/>
                  </a:lnTo>
                  <a:lnTo>
                    <a:pt x="0" y="0"/>
                  </a:lnTo>
                  <a:lnTo>
                    <a:pt x="0" y="634"/>
                  </a:lnTo>
                  <a:lnTo>
                    <a:pt x="254" y="634"/>
                  </a:lnTo>
                  <a:lnTo>
                    <a:pt x="254" y="813"/>
                  </a:lnTo>
                  <a:lnTo>
                    <a:pt x="463" y="634"/>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249" name="Google Shape;1249;p58"/>
          <p:cNvSpPr/>
          <p:nvPr/>
        </p:nvSpPr>
        <p:spPr>
          <a:xfrm>
            <a:off x="6018013" y="2214105"/>
            <a:ext cx="271008" cy="199228"/>
          </a:xfrm>
          <a:custGeom>
            <a:rect b="b" l="l" r="r" t="t"/>
            <a:pathLst>
              <a:path extrusionOk="0" h="598" w="815">
                <a:moveTo>
                  <a:pt x="0" y="597"/>
                </a:moveTo>
                <a:lnTo>
                  <a:pt x="90" y="0"/>
                </a:lnTo>
                <a:lnTo>
                  <a:pt x="724" y="0"/>
                </a:lnTo>
                <a:lnTo>
                  <a:pt x="814" y="59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50" name="Google Shape;1250;p58"/>
          <p:cNvSpPr/>
          <p:nvPr/>
        </p:nvSpPr>
        <p:spPr>
          <a:xfrm>
            <a:off x="6018013" y="2411867"/>
            <a:ext cx="271008" cy="111333"/>
          </a:xfrm>
          <a:custGeom>
            <a:rect b="b" l="l" r="r" t="t"/>
            <a:pathLst>
              <a:path extrusionOk="0" h="337" w="815">
                <a:moveTo>
                  <a:pt x="239" y="0"/>
                </a:moveTo>
                <a:lnTo>
                  <a:pt x="239" y="0"/>
                </a:lnTo>
                <a:cubicBezTo>
                  <a:pt x="239" y="97"/>
                  <a:pt x="313" y="172"/>
                  <a:pt x="403" y="172"/>
                </a:cubicBezTo>
                <a:cubicBezTo>
                  <a:pt x="500" y="172"/>
                  <a:pt x="567" y="97"/>
                  <a:pt x="567" y="0"/>
                </a:cubicBezTo>
                <a:cubicBezTo>
                  <a:pt x="814" y="0"/>
                  <a:pt x="814" y="0"/>
                  <a:pt x="814" y="0"/>
                </a:cubicBezTo>
                <a:cubicBezTo>
                  <a:pt x="814" y="336"/>
                  <a:pt x="814" y="336"/>
                  <a:pt x="814" y="336"/>
                </a:cubicBezTo>
                <a:cubicBezTo>
                  <a:pt x="0" y="336"/>
                  <a:pt x="0" y="336"/>
                  <a:pt x="0" y="336"/>
                </a:cubicBezTo>
                <a:cubicBezTo>
                  <a:pt x="0" y="0"/>
                  <a:pt x="0" y="0"/>
                  <a:pt x="0" y="0"/>
                </a:cubicBezTo>
                <a:lnTo>
                  <a:pt x="239" y="0"/>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51" name="Google Shape;1251;p58"/>
          <p:cNvSpPr/>
          <p:nvPr/>
        </p:nvSpPr>
        <p:spPr>
          <a:xfrm>
            <a:off x="6656713" y="2214105"/>
            <a:ext cx="268078" cy="199228"/>
          </a:xfrm>
          <a:custGeom>
            <a:rect b="b" l="l" r="r" t="t"/>
            <a:pathLst>
              <a:path extrusionOk="0" h="598" w="807">
                <a:moveTo>
                  <a:pt x="0" y="597"/>
                </a:moveTo>
                <a:lnTo>
                  <a:pt x="89" y="0"/>
                </a:lnTo>
                <a:lnTo>
                  <a:pt x="716" y="0"/>
                </a:lnTo>
                <a:lnTo>
                  <a:pt x="806" y="59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52" name="Google Shape;1252;p58"/>
          <p:cNvSpPr/>
          <p:nvPr/>
        </p:nvSpPr>
        <p:spPr>
          <a:xfrm>
            <a:off x="6656713" y="2411867"/>
            <a:ext cx="268078" cy="111333"/>
          </a:xfrm>
          <a:custGeom>
            <a:rect b="b" l="l" r="r" t="t"/>
            <a:pathLst>
              <a:path extrusionOk="0" h="337" w="807">
                <a:moveTo>
                  <a:pt x="239" y="0"/>
                </a:moveTo>
                <a:lnTo>
                  <a:pt x="239" y="0"/>
                </a:lnTo>
                <a:cubicBezTo>
                  <a:pt x="239" y="97"/>
                  <a:pt x="313" y="172"/>
                  <a:pt x="403" y="172"/>
                </a:cubicBezTo>
                <a:cubicBezTo>
                  <a:pt x="493" y="172"/>
                  <a:pt x="567" y="97"/>
                  <a:pt x="567" y="0"/>
                </a:cubicBezTo>
                <a:cubicBezTo>
                  <a:pt x="806" y="0"/>
                  <a:pt x="806" y="0"/>
                  <a:pt x="806" y="0"/>
                </a:cubicBezTo>
                <a:cubicBezTo>
                  <a:pt x="806" y="336"/>
                  <a:pt x="806" y="336"/>
                  <a:pt x="806" y="336"/>
                </a:cubicBezTo>
                <a:cubicBezTo>
                  <a:pt x="0" y="336"/>
                  <a:pt x="0" y="336"/>
                  <a:pt x="0" y="336"/>
                </a:cubicBezTo>
                <a:cubicBezTo>
                  <a:pt x="0" y="0"/>
                  <a:pt x="0" y="0"/>
                  <a:pt x="0" y="0"/>
                </a:cubicBezTo>
                <a:lnTo>
                  <a:pt x="239" y="0"/>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53" name="Google Shape;1253;p58"/>
          <p:cNvCxnSpPr/>
          <p:nvPr/>
        </p:nvCxnSpPr>
        <p:spPr>
          <a:xfrm>
            <a:off x="6691871" y="2362059"/>
            <a:ext cx="199228" cy="1466"/>
          </a:xfrm>
          <a:prstGeom prst="straightConnector1">
            <a:avLst/>
          </a:prstGeom>
          <a:noFill/>
          <a:ln cap="flat" cmpd="sng" w="34275">
            <a:solidFill>
              <a:schemeClr val="dk1"/>
            </a:solidFill>
            <a:prstDash val="solid"/>
            <a:round/>
            <a:headEnd len="med" w="med" type="none"/>
            <a:tailEnd len="med" w="med" type="none"/>
          </a:ln>
        </p:spPr>
      </p:cxnSp>
      <p:cxnSp>
        <p:nvCxnSpPr>
          <p:cNvPr id="1254" name="Google Shape;1254;p58"/>
          <p:cNvCxnSpPr/>
          <p:nvPr/>
        </p:nvCxnSpPr>
        <p:spPr>
          <a:xfrm>
            <a:off x="6702125" y="2312253"/>
            <a:ext cx="178719" cy="1466"/>
          </a:xfrm>
          <a:prstGeom prst="straightConnector1">
            <a:avLst/>
          </a:prstGeom>
          <a:noFill/>
          <a:ln cap="flat" cmpd="sng" w="34275">
            <a:solidFill>
              <a:schemeClr val="dk1"/>
            </a:solidFill>
            <a:prstDash val="solid"/>
            <a:round/>
            <a:headEnd len="med" w="med" type="none"/>
            <a:tailEnd len="med" w="med" type="none"/>
          </a:ln>
        </p:spPr>
      </p:cxnSp>
      <p:cxnSp>
        <p:nvCxnSpPr>
          <p:cNvPr id="1255" name="Google Shape;1255;p58"/>
          <p:cNvCxnSpPr/>
          <p:nvPr/>
        </p:nvCxnSpPr>
        <p:spPr>
          <a:xfrm>
            <a:off x="6710914" y="2262446"/>
            <a:ext cx="158211" cy="1466"/>
          </a:xfrm>
          <a:prstGeom prst="straightConnector1">
            <a:avLst/>
          </a:prstGeom>
          <a:noFill/>
          <a:ln cap="flat" cmpd="sng" w="34275">
            <a:solidFill>
              <a:schemeClr val="dk1"/>
            </a:solidFill>
            <a:prstDash val="solid"/>
            <a:round/>
            <a:headEnd len="med" w="med" type="none"/>
            <a:tailEnd len="med" w="med" type="none"/>
          </a:ln>
        </p:spPr>
      </p:cxnSp>
      <p:sp>
        <p:nvSpPr>
          <p:cNvPr id="1256" name="Google Shape;1256;p58"/>
          <p:cNvSpPr/>
          <p:nvPr/>
        </p:nvSpPr>
        <p:spPr>
          <a:xfrm>
            <a:off x="1526598" y="2923121"/>
            <a:ext cx="271008" cy="208017"/>
          </a:xfrm>
          <a:custGeom>
            <a:rect b="b" l="l" r="r" t="t"/>
            <a:pathLst>
              <a:path extrusionOk="0" h="628" w="814">
                <a:moveTo>
                  <a:pt x="813" y="627"/>
                </a:moveTo>
                <a:lnTo>
                  <a:pt x="0" y="627"/>
                </a:lnTo>
                <a:lnTo>
                  <a:pt x="0" y="0"/>
                </a:lnTo>
                <a:lnTo>
                  <a:pt x="813" y="0"/>
                </a:lnTo>
                <a:lnTo>
                  <a:pt x="813" y="627"/>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57" name="Google Shape;1257;p58"/>
          <p:cNvSpPr/>
          <p:nvPr/>
        </p:nvSpPr>
        <p:spPr>
          <a:xfrm>
            <a:off x="1579335" y="2882104"/>
            <a:ext cx="257825" cy="213877"/>
          </a:xfrm>
          <a:custGeom>
            <a:rect b="b" l="l" r="r" t="t"/>
            <a:pathLst>
              <a:path extrusionOk="0" h="643" w="778">
                <a:moveTo>
                  <a:pt x="0" y="75"/>
                </a:moveTo>
                <a:lnTo>
                  <a:pt x="0" y="0"/>
                </a:lnTo>
                <a:lnTo>
                  <a:pt x="777" y="0"/>
                </a:lnTo>
                <a:lnTo>
                  <a:pt x="777" y="642"/>
                </a:lnTo>
                <a:lnTo>
                  <a:pt x="702" y="642"/>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58" name="Google Shape;1258;p58"/>
          <p:cNvCxnSpPr/>
          <p:nvPr/>
        </p:nvCxnSpPr>
        <p:spPr>
          <a:xfrm>
            <a:off x="1526597" y="2962673"/>
            <a:ext cx="269544" cy="1466"/>
          </a:xfrm>
          <a:prstGeom prst="straightConnector1">
            <a:avLst/>
          </a:prstGeom>
          <a:noFill/>
          <a:ln cap="flat" cmpd="sng" w="34275">
            <a:solidFill>
              <a:schemeClr val="dk1"/>
            </a:solidFill>
            <a:prstDash val="solid"/>
            <a:round/>
            <a:headEnd len="med" w="med" type="none"/>
            <a:tailEnd len="med" w="med" type="none"/>
          </a:ln>
        </p:spPr>
      </p:cxnSp>
      <p:cxnSp>
        <p:nvCxnSpPr>
          <p:cNvPr id="1259" name="Google Shape;1259;p58"/>
          <p:cNvCxnSpPr/>
          <p:nvPr/>
        </p:nvCxnSpPr>
        <p:spPr>
          <a:xfrm flipH="1">
            <a:off x="1550036" y="2942164"/>
            <a:ext cx="23438" cy="1466"/>
          </a:xfrm>
          <a:prstGeom prst="straightConnector1">
            <a:avLst/>
          </a:prstGeom>
          <a:noFill/>
          <a:ln cap="flat" cmpd="sng" w="34275">
            <a:solidFill>
              <a:schemeClr val="dk1"/>
            </a:solidFill>
            <a:prstDash val="solid"/>
            <a:round/>
            <a:headEnd len="med" w="med" type="none"/>
            <a:tailEnd len="med" w="med" type="none"/>
          </a:ln>
        </p:spPr>
      </p:cxnSp>
      <p:cxnSp>
        <p:nvCxnSpPr>
          <p:cNvPr id="1260" name="Google Shape;1260;p58"/>
          <p:cNvCxnSpPr/>
          <p:nvPr/>
        </p:nvCxnSpPr>
        <p:spPr>
          <a:xfrm flipH="1">
            <a:off x="1591054" y="2942164"/>
            <a:ext cx="23438" cy="1466"/>
          </a:xfrm>
          <a:prstGeom prst="straightConnector1">
            <a:avLst/>
          </a:prstGeom>
          <a:noFill/>
          <a:ln cap="flat" cmpd="sng" w="34275">
            <a:solidFill>
              <a:schemeClr val="dk1"/>
            </a:solidFill>
            <a:prstDash val="solid"/>
            <a:round/>
            <a:headEnd len="med" w="med" type="none"/>
            <a:tailEnd len="med" w="med" type="none"/>
          </a:ln>
        </p:spPr>
      </p:cxnSp>
      <p:cxnSp>
        <p:nvCxnSpPr>
          <p:cNvPr id="1261" name="Google Shape;1261;p58"/>
          <p:cNvCxnSpPr/>
          <p:nvPr/>
        </p:nvCxnSpPr>
        <p:spPr>
          <a:xfrm flipH="1">
            <a:off x="1632071" y="2942164"/>
            <a:ext cx="21973" cy="1466"/>
          </a:xfrm>
          <a:prstGeom prst="straightConnector1">
            <a:avLst/>
          </a:prstGeom>
          <a:noFill/>
          <a:ln cap="flat" cmpd="sng" w="34275">
            <a:solidFill>
              <a:schemeClr val="dk1"/>
            </a:solidFill>
            <a:prstDash val="solid"/>
            <a:round/>
            <a:headEnd len="med" w="med" type="none"/>
            <a:tailEnd len="med" w="med" type="none"/>
          </a:ln>
        </p:spPr>
      </p:cxnSp>
      <p:sp>
        <p:nvSpPr>
          <p:cNvPr id="1262" name="Google Shape;1262;p58"/>
          <p:cNvSpPr/>
          <p:nvPr/>
        </p:nvSpPr>
        <p:spPr>
          <a:xfrm>
            <a:off x="893757" y="2860129"/>
            <a:ext cx="300307" cy="300307"/>
          </a:xfrm>
          <a:custGeom>
            <a:rect b="b" l="l" r="r" t="t"/>
            <a:pathLst>
              <a:path extrusionOk="0" h="904" w="905">
                <a:moveTo>
                  <a:pt x="448" y="0"/>
                </a:moveTo>
                <a:lnTo>
                  <a:pt x="0" y="455"/>
                </a:lnTo>
                <a:lnTo>
                  <a:pt x="135" y="455"/>
                </a:lnTo>
                <a:lnTo>
                  <a:pt x="135" y="903"/>
                </a:lnTo>
                <a:lnTo>
                  <a:pt x="314" y="903"/>
                </a:lnTo>
                <a:lnTo>
                  <a:pt x="314" y="664"/>
                </a:lnTo>
                <a:lnTo>
                  <a:pt x="553" y="664"/>
                </a:lnTo>
                <a:lnTo>
                  <a:pt x="553" y="903"/>
                </a:lnTo>
                <a:lnTo>
                  <a:pt x="732" y="903"/>
                </a:lnTo>
                <a:lnTo>
                  <a:pt x="732" y="455"/>
                </a:lnTo>
                <a:lnTo>
                  <a:pt x="904" y="455"/>
                </a:lnTo>
                <a:lnTo>
                  <a:pt x="448"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63" name="Google Shape;1263;p58"/>
          <p:cNvSpPr/>
          <p:nvPr/>
        </p:nvSpPr>
        <p:spPr>
          <a:xfrm>
            <a:off x="4079935" y="3490041"/>
            <a:ext cx="200694" cy="199228"/>
          </a:xfrm>
          <a:custGeom>
            <a:rect b="b" l="l" r="r" t="t"/>
            <a:pathLst>
              <a:path extrusionOk="0" h="598" w="606">
                <a:moveTo>
                  <a:pt x="605" y="299"/>
                </a:moveTo>
                <a:lnTo>
                  <a:pt x="605" y="299"/>
                </a:lnTo>
                <a:cubicBezTo>
                  <a:pt x="605" y="463"/>
                  <a:pt x="470" y="597"/>
                  <a:pt x="306" y="597"/>
                </a:cubicBezTo>
                <a:cubicBezTo>
                  <a:pt x="135" y="597"/>
                  <a:pt x="0" y="463"/>
                  <a:pt x="0" y="299"/>
                </a:cubicBezTo>
                <a:cubicBezTo>
                  <a:pt x="0" y="134"/>
                  <a:pt x="135" y="0"/>
                  <a:pt x="306" y="0"/>
                </a:cubicBezTo>
                <a:cubicBezTo>
                  <a:pt x="470" y="0"/>
                  <a:pt x="605" y="134"/>
                  <a:pt x="605" y="29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64" name="Google Shape;1264;p58"/>
          <p:cNvCxnSpPr/>
          <p:nvPr/>
        </p:nvCxnSpPr>
        <p:spPr>
          <a:xfrm>
            <a:off x="4251330" y="3658506"/>
            <a:ext cx="29299" cy="29299"/>
          </a:xfrm>
          <a:prstGeom prst="straightConnector1">
            <a:avLst/>
          </a:prstGeom>
          <a:noFill/>
          <a:ln cap="flat" cmpd="sng" w="34275">
            <a:solidFill>
              <a:schemeClr val="dk1"/>
            </a:solidFill>
            <a:prstDash val="solid"/>
            <a:round/>
            <a:headEnd len="med" w="med" type="none"/>
            <a:tailEnd len="med" w="med" type="none"/>
          </a:ln>
        </p:spPr>
      </p:cxnSp>
      <p:sp>
        <p:nvSpPr>
          <p:cNvPr id="1265" name="Google Shape;1265;p58"/>
          <p:cNvSpPr/>
          <p:nvPr/>
        </p:nvSpPr>
        <p:spPr>
          <a:xfrm>
            <a:off x="4265980" y="3673155"/>
            <a:ext cx="124517" cy="127447"/>
          </a:xfrm>
          <a:custGeom>
            <a:rect b="b" l="l" r="r" t="t"/>
            <a:pathLst>
              <a:path extrusionOk="0" h="382" w="374">
                <a:moveTo>
                  <a:pt x="0" y="90"/>
                </a:moveTo>
                <a:lnTo>
                  <a:pt x="90" y="0"/>
                </a:lnTo>
                <a:lnTo>
                  <a:pt x="373" y="292"/>
                </a:lnTo>
                <a:lnTo>
                  <a:pt x="284" y="381"/>
                </a:lnTo>
                <a:lnTo>
                  <a:pt x="0"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66" name="Google Shape;1266;p58"/>
          <p:cNvCxnSpPr/>
          <p:nvPr/>
        </p:nvCxnSpPr>
        <p:spPr>
          <a:xfrm>
            <a:off x="4774303" y="3589655"/>
            <a:ext cx="89361" cy="1466"/>
          </a:xfrm>
          <a:prstGeom prst="straightConnector1">
            <a:avLst/>
          </a:prstGeom>
          <a:noFill/>
          <a:ln cap="flat" cmpd="sng" w="34275">
            <a:solidFill>
              <a:schemeClr val="dk1"/>
            </a:solidFill>
            <a:prstDash val="solid"/>
            <a:round/>
            <a:headEnd len="med" w="med" type="none"/>
            <a:tailEnd len="med" w="med" type="none"/>
          </a:ln>
        </p:spPr>
      </p:cxnSp>
      <p:sp>
        <p:nvSpPr>
          <p:cNvPr id="1267" name="Google Shape;1267;p58"/>
          <p:cNvSpPr/>
          <p:nvPr/>
        </p:nvSpPr>
        <p:spPr>
          <a:xfrm>
            <a:off x="4720102" y="3490041"/>
            <a:ext cx="199228" cy="199228"/>
          </a:xfrm>
          <a:custGeom>
            <a:rect b="b" l="l" r="r" t="t"/>
            <a:pathLst>
              <a:path extrusionOk="0" h="598" w="598">
                <a:moveTo>
                  <a:pt x="597" y="299"/>
                </a:moveTo>
                <a:lnTo>
                  <a:pt x="597" y="299"/>
                </a:lnTo>
                <a:cubicBezTo>
                  <a:pt x="597" y="463"/>
                  <a:pt x="463" y="597"/>
                  <a:pt x="299" y="597"/>
                </a:cubicBezTo>
                <a:cubicBezTo>
                  <a:pt x="135" y="597"/>
                  <a:pt x="0" y="463"/>
                  <a:pt x="0" y="299"/>
                </a:cubicBezTo>
                <a:cubicBezTo>
                  <a:pt x="0" y="134"/>
                  <a:pt x="135" y="0"/>
                  <a:pt x="299" y="0"/>
                </a:cubicBezTo>
                <a:cubicBezTo>
                  <a:pt x="463" y="0"/>
                  <a:pt x="597" y="134"/>
                  <a:pt x="597" y="29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68" name="Google Shape;1268;p58"/>
          <p:cNvCxnSpPr/>
          <p:nvPr/>
        </p:nvCxnSpPr>
        <p:spPr>
          <a:xfrm>
            <a:off x="4888566" y="3658506"/>
            <a:ext cx="29299" cy="29299"/>
          </a:xfrm>
          <a:prstGeom prst="straightConnector1">
            <a:avLst/>
          </a:prstGeom>
          <a:noFill/>
          <a:ln cap="flat" cmpd="sng" w="34275">
            <a:solidFill>
              <a:schemeClr val="dk1"/>
            </a:solidFill>
            <a:prstDash val="solid"/>
            <a:round/>
            <a:headEnd len="med" w="med" type="none"/>
            <a:tailEnd len="med" w="med" type="none"/>
          </a:ln>
        </p:spPr>
      </p:cxnSp>
      <p:sp>
        <p:nvSpPr>
          <p:cNvPr id="1269" name="Google Shape;1269;p58"/>
          <p:cNvSpPr/>
          <p:nvPr/>
        </p:nvSpPr>
        <p:spPr>
          <a:xfrm>
            <a:off x="4904681" y="3673155"/>
            <a:ext cx="125982" cy="127447"/>
          </a:xfrm>
          <a:custGeom>
            <a:rect b="b" l="l" r="r" t="t"/>
            <a:pathLst>
              <a:path extrusionOk="0" h="382" w="381">
                <a:moveTo>
                  <a:pt x="0" y="90"/>
                </a:moveTo>
                <a:lnTo>
                  <a:pt x="89" y="0"/>
                </a:lnTo>
                <a:lnTo>
                  <a:pt x="380" y="292"/>
                </a:lnTo>
                <a:lnTo>
                  <a:pt x="291" y="381"/>
                </a:lnTo>
                <a:lnTo>
                  <a:pt x="0"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70" name="Google Shape;1270;p58"/>
          <p:cNvCxnSpPr/>
          <p:nvPr/>
        </p:nvCxnSpPr>
        <p:spPr>
          <a:xfrm>
            <a:off x="5414469" y="3589655"/>
            <a:ext cx="89360" cy="1466"/>
          </a:xfrm>
          <a:prstGeom prst="straightConnector1">
            <a:avLst/>
          </a:prstGeom>
          <a:noFill/>
          <a:ln cap="flat" cmpd="sng" w="34275">
            <a:solidFill>
              <a:schemeClr val="dk1"/>
            </a:solidFill>
            <a:prstDash val="solid"/>
            <a:round/>
            <a:headEnd len="med" w="med" type="none"/>
            <a:tailEnd len="med" w="med" type="none"/>
          </a:ln>
        </p:spPr>
      </p:cxnSp>
      <p:cxnSp>
        <p:nvCxnSpPr>
          <p:cNvPr id="1271" name="Google Shape;1271;p58"/>
          <p:cNvCxnSpPr/>
          <p:nvPr/>
        </p:nvCxnSpPr>
        <p:spPr>
          <a:xfrm>
            <a:off x="5459881" y="3544243"/>
            <a:ext cx="1466" cy="89360"/>
          </a:xfrm>
          <a:prstGeom prst="straightConnector1">
            <a:avLst/>
          </a:prstGeom>
          <a:noFill/>
          <a:ln cap="flat" cmpd="sng" w="34275">
            <a:solidFill>
              <a:schemeClr val="dk1"/>
            </a:solidFill>
            <a:prstDash val="solid"/>
            <a:round/>
            <a:headEnd len="med" w="med" type="none"/>
            <a:tailEnd len="med" w="med" type="none"/>
          </a:ln>
        </p:spPr>
      </p:cxnSp>
      <p:sp>
        <p:nvSpPr>
          <p:cNvPr id="1272" name="Google Shape;1272;p58"/>
          <p:cNvSpPr/>
          <p:nvPr/>
        </p:nvSpPr>
        <p:spPr>
          <a:xfrm>
            <a:off x="5357337" y="3490041"/>
            <a:ext cx="200694" cy="199228"/>
          </a:xfrm>
          <a:custGeom>
            <a:rect b="b" l="l" r="r" t="t"/>
            <a:pathLst>
              <a:path extrusionOk="0" h="598" w="606">
                <a:moveTo>
                  <a:pt x="605" y="299"/>
                </a:moveTo>
                <a:lnTo>
                  <a:pt x="605" y="299"/>
                </a:lnTo>
                <a:cubicBezTo>
                  <a:pt x="605" y="463"/>
                  <a:pt x="471" y="597"/>
                  <a:pt x="306" y="597"/>
                </a:cubicBezTo>
                <a:cubicBezTo>
                  <a:pt x="135" y="597"/>
                  <a:pt x="0" y="463"/>
                  <a:pt x="0" y="299"/>
                </a:cubicBezTo>
                <a:cubicBezTo>
                  <a:pt x="0" y="134"/>
                  <a:pt x="135" y="0"/>
                  <a:pt x="306" y="0"/>
                </a:cubicBezTo>
                <a:cubicBezTo>
                  <a:pt x="471" y="0"/>
                  <a:pt x="605" y="134"/>
                  <a:pt x="605" y="29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73" name="Google Shape;1273;p58"/>
          <p:cNvCxnSpPr/>
          <p:nvPr/>
        </p:nvCxnSpPr>
        <p:spPr>
          <a:xfrm>
            <a:off x="5528732" y="3658506"/>
            <a:ext cx="29299" cy="29299"/>
          </a:xfrm>
          <a:prstGeom prst="straightConnector1">
            <a:avLst/>
          </a:prstGeom>
          <a:noFill/>
          <a:ln cap="flat" cmpd="sng" w="34275">
            <a:solidFill>
              <a:schemeClr val="dk1"/>
            </a:solidFill>
            <a:prstDash val="solid"/>
            <a:round/>
            <a:headEnd len="med" w="med" type="none"/>
            <a:tailEnd len="med" w="med" type="none"/>
          </a:ln>
        </p:spPr>
      </p:cxnSp>
      <p:sp>
        <p:nvSpPr>
          <p:cNvPr id="1274" name="Google Shape;1274;p58"/>
          <p:cNvSpPr/>
          <p:nvPr/>
        </p:nvSpPr>
        <p:spPr>
          <a:xfrm>
            <a:off x="5543382" y="3673155"/>
            <a:ext cx="124517" cy="127447"/>
          </a:xfrm>
          <a:custGeom>
            <a:rect b="b" l="l" r="r" t="t"/>
            <a:pathLst>
              <a:path extrusionOk="0" h="382" w="375">
                <a:moveTo>
                  <a:pt x="0" y="90"/>
                </a:moveTo>
                <a:lnTo>
                  <a:pt x="90" y="0"/>
                </a:lnTo>
                <a:lnTo>
                  <a:pt x="374" y="292"/>
                </a:lnTo>
                <a:lnTo>
                  <a:pt x="284" y="381"/>
                </a:lnTo>
                <a:lnTo>
                  <a:pt x="0"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75" name="Google Shape;1275;p58"/>
          <p:cNvSpPr/>
          <p:nvPr/>
        </p:nvSpPr>
        <p:spPr>
          <a:xfrm>
            <a:off x="6111767" y="3614558"/>
            <a:ext cx="79105" cy="39552"/>
          </a:xfrm>
          <a:custGeom>
            <a:rect b="b" l="l" r="r" t="t"/>
            <a:pathLst>
              <a:path extrusionOk="0" h="121" w="239">
                <a:moveTo>
                  <a:pt x="0" y="120"/>
                </a:moveTo>
                <a:lnTo>
                  <a:pt x="119" y="0"/>
                </a:lnTo>
                <a:lnTo>
                  <a:pt x="238" y="12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76" name="Google Shape;1276;p58"/>
          <p:cNvCxnSpPr/>
          <p:nvPr/>
        </p:nvCxnSpPr>
        <p:spPr>
          <a:xfrm>
            <a:off x="6151318" y="3614558"/>
            <a:ext cx="1466" cy="161141"/>
          </a:xfrm>
          <a:prstGeom prst="straightConnector1">
            <a:avLst/>
          </a:prstGeom>
          <a:noFill/>
          <a:ln cap="flat" cmpd="sng" w="34275">
            <a:solidFill>
              <a:schemeClr val="dk1"/>
            </a:solidFill>
            <a:prstDash val="solid"/>
            <a:round/>
            <a:headEnd len="med" w="med" type="none"/>
            <a:tailEnd len="med" w="med" type="none"/>
          </a:ln>
        </p:spPr>
      </p:cxnSp>
      <p:sp>
        <p:nvSpPr>
          <p:cNvPr id="1277" name="Google Shape;1277;p58"/>
          <p:cNvSpPr/>
          <p:nvPr/>
        </p:nvSpPr>
        <p:spPr>
          <a:xfrm>
            <a:off x="5997503" y="3514945"/>
            <a:ext cx="310561" cy="178719"/>
          </a:xfrm>
          <a:custGeom>
            <a:rect b="b" l="l" r="r" t="t"/>
            <a:pathLst>
              <a:path extrusionOk="0" h="538" w="934">
                <a:moveTo>
                  <a:pt x="344" y="537"/>
                </a:moveTo>
                <a:lnTo>
                  <a:pt x="0" y="537"/>
                </a:lnTo>
                <a:lnTo>
                  <a:pt x="0" y="0"/>
                </a:lnTo>
                <a:lnTo>
                  <a:pt x="933" y="0"/>
                </a:lnTo>
                <a:lnTo>
                  <a:pt x="933" y="537"/>
                </a:lnTo>
                <a:lnTo>
                  <a:pt x="582" y="53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78" name="Google Shape;1278;p58"/>
          <p:cNvSpPr/>
          <p:nvPr/>
        </p:nvSpPr>
        <p:spPr>
          <a:xfrm>
            <a:off x="6751932" y="3736146"/>
            <a:ext cx="79105" cy="39553"/>
          </a:xfrm>
          <a:custGeom>
            <a:rect b="b" l="l" r="r" t="t"/>
            <a:pathLst>
              <a:path extrusionOk="0" h="120" w="239">
                <a:moveTo>
                  <a:pt x="238" y="0"/>
                </a:moveTo>
                <a:lnTo>
                  <a:pt x="119" y="119"/>
                </a:lnTo>
                <a:lnTo>
                  <a:pt x="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79" name="Google Shape;1279;p58"/>
          <p:cNvCxnSpPr/>
          <p:nvPr/>
        </p:nvCxnSpPr>
        <p:spPr>
          <a:xfrm flipH="1" rot="10800000">
            <a:off x="6791485" y="3613093"/>
            <a:ext cx="1465" cy="164070"/>
          </a:xfrm>
          <a:prstGeom prst="straightConnector1">
            <a:avLst/>
          </a:prstGeom>
          <a:noFill/>
          <a:ln cap="flat" cmpd="sng" w="34275">
            <a:solidFill>
              <a:schemeClr val="dk1"/>
            </a:solidFill>
            <a:prstDash val="solid"/>
            <a:round/>
            <a:headEnd len="med" w="med" type="none"/>
            <a:tailEnd len="med" w="med" type="none"/>
          </a:ln>
        </p:spPr>
      </p:cxnSp>
      <p:sp>
        <p:nvSpPr>
          <p:cNvPr id="1280" name="Google Shape;1280;p58"/>
          <p:cNvSpPr/>
          <p:nvPr/>
        </p:nvSpPr>
        <p:spPr>
          <a:xfrm>
            <a:off x="6634739" y="3514945"/>
            <a:ext cx="310561" cy="178719"/>
          </a:xfrm>
          <a:custGeom>
            <a:rect b="b" l="l" r="r" t="t"/>
            <a:pathLst>
              <a:path extrusionOk="0" h="538" w="934">
                <a:moveTo>
                  <a:pt x="351" y="537"/>
                </a:moveTo>
                <a:lnTo>
                  <a:pt x="0" y="537"/>
                </a:lnTo>
                <a:lnTo>
                  <a:pt x="0" y="0"/>
                </a:lnTo>
                <a:lnTo>
                  <a:pt x="933" y="0"/>
                </a:lnTo>
                <a:lnTo>
                  <a:pt x="933" y="537"/>
                </a:lnTo>
                <a:lnTo>
                  <a:pt x="589" y="53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81" name="Google Shape;1281;p58"/>
          <p:cNvCxnSpPr/>
          <p:nvPr/>
        </p:nvCxnSpPr>
        <p:spPr>
          <a:xfrm flipH="1">
            <a:off x="971397" y="4174155"/>
            <a:ext cx="142097" cy="1465"/>
          </a:xfrm>
          <a:prstGeom prst="straightConnector1">
            <a:avLst/>
          </a:prstGeom>
          <a:noFill/>
          <a:ln cap="flat" cmpd="sng" w="34275">
            <a:solidFill>
              <a:schemeClr val="dk1"/>
            </a:solidFill>
            <a:prstDash val="solid"/>
            <a:round/>
            <a:headEnd len="med" w="med" type="none"/>
            <a:tailEnd len="med" w="med" type="none"/>
          </a:ln>
        </p:spPr>
      </p:cxnSp>
      <p:sp>
        <p:nvSpPr>
          <p:cNvPr id="1282" name="Google Shape;1282;p58"/>
          <p:cNvSpPr/>
          <p:nvPr/>
        </p:nvSpPr>
        <p:spPr>
          <a:xfrm>
            <a:off x="889362" y="4174155"/>
            <a:ext cx="310561" cy="238780"/>
          </a:xfrm>
          <a:custGeom>
            <a:rect b="b" l="l" r="r" t="t"/>
            <a:pathLst>
              <a:path extrusionOk="0" h="718" w="934">
                <a:moveTo>
                  <a:pt x="165" y="0"/>
                </a:moveTo>
                <a:lnTo>
                  <a:pt x="0" y="0"/>
                </a:lnTo>
                <a:lnTo>
                  <a:pt x="0" y="717"/>
                </a:lnTo>
                <a:lnTo>
                  <a:pt x="933" y="717"/>
                </a:lnTo>
                <a:lnTo>
                  <a:pt x="933" y="0"/>
                </a:lnTo>
                <a:lnTo>
                  <a:pt x="762"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83" name="Google Shape;1283;p58"/>
          <p:cNvSpPr/>
          <p:nvPr/>
        </p:nvSpPr>
        <p:spPr>
          <a:xfrm>
            <a:off x="943564" y="4155110"/>
            <a:ext cx="29299" cy="39553"/>
          </a:xfrm>
          <a:custGeom>
            <a:rect b="b" l="l" r="r" t="t"/>
            <a:pathLst>
              <a:path extrusionOk="0" h="120" w="90">
                <a:moveTo>
                  <a:pt x="0" y="119"/>
                </a:moveTo>
                <a:lnTo>
                  <a:pt x="0" y="0"/>
                </a:lnTo>
                <a:lnTo>
                  <a:pt x="89" y="0"/>
                </a:lnTo>
                <a:lnTo>
                  <a:pt x="89" y="119"/>
                </a:lnTo>
                <a:lnTo>
                  <a:pt x="0" y="11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84" name="Google Shape;1284;p58"/>
          <p:cNvSpPr/>
          <p:nvPr/>
        </p:nvSpPr>
        <p:spPr>
          <a:xfrm>
            <a:off x="1112028" y="4155110"/>
            <a:ext cx="30764" cy="39553"/>
          </a:xfrm>
          <a:custGeom>
            <a:rect b="b" l="l" r="r" t="t"/>
            <a:pathLst>
              <a:path extrusionOk="0" h="120" w="91">
                <a:moveTo>
                  <a:pt x="0" y="119"/>
                </a:moveTo>
                <a:lnTo>
                  <a:pt x="0" y="0"/>
                </a:lnTo>
                <a:lnTo>
                  <a:pt x="90" y="0"/>
                </a:lnTo>
                <a:lnTo>
                  <a:pt x="90" y="119"/>
                </a:lnTo>
                <a:lnTo>
                  <a:pt x="0" y="11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85" name="Google Shape;1285;p58"/>
          <p:cNvSpPr/>
          <p:nvPr/>
        </p:nvSpPr>
        <p:spPr>
          <a:xfrm>
            <a:off x="934775" y="4244470"/>
            <a:ext cx="49807" cy="49807"/>
          </a:xfrm>
          <a:custGeom>
            <a:rect b="b" l="l" r="r" t="t"/>
            <a:pathLst>
              <a:path extrusionOk="0" h="151" w="150">
                <a:moveTo>
                  <a:pt x="149" y="150"/>
                </a:moveTo>
                <a:lnTo>
                  <a:pt x="0" y="150"/>
                </a:lnTo>
                <a:lnTo>
                  <a:pt x="0" y="0"/>
                </a:lnTo>
                <a:lnTo>
                  <a:pt x="149" y="0"/>
                </a:lnTo>
                <a:lnTo>
                  <a:pt x="149" y="15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86" name="Google Shape;1286;p58"/>
          <p:cNvSpPr/>
          <p:nvPr/>
        </p:nvSpPr>
        <p:spPr>
          <a:xfrm>
            <a:off x="934775" y="4333830"/>
            <a:ext cx="49807" cy="49807"/>
          </a:xfrm>
          <a:custGeom>
            <a:rect b="b" l="l" r="r" t="t"/>
            <a:pathLst>
              <a:path extrusionOk="0" h="150" w="150">
                <a:moveTo>
                  <a:pt x="149" y="149"/>
                </a:moveTo>
                <a:lnTo>
                  <a:pt x="0" y="149"/>
                </a:lnTo>
                <a:lnTo>
                  <a:pt x="0" y="0"/>
                </a:lnTo>
                <a:lnTo>
                  <a:pt x="149" y="0"/>
                </a:lnTo>
                <a:lnTo>
                  <a:pt x="149" y="14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87" name="Google Shape;1287;p58"/>
          <p:cNvSpPr/>
          <p:nvPr/>
        </p:nvSpPr>
        <p:spPr>
          <a:xfrm>
            <a:off x="1103239" y="4244470"/>
            <a:ext cx="52737" cy="49807"/>
          </a:xfrm>
          <a:custGeom>
            <a:rect b="b" l="l" r="r" t="t"/>
            <a:pathLst>
              <a:path extrusionOk="0" h="151" w="158">
                <a:moveTo>
                  <a:pt x="157" y="150"/>
                </a:moveTo>
                <a:lnTo>
                  <a:pt x="0" y="150"/>
                </a:lnTo>
                <a:lnTo>
                  <a:pt x="0" y="0"/>
                </a:lnTo>
                <a:lnTo>
                  <a:pt x="157" y="0"/>
                </a:lnTo>
                <a:lnTo>
                  <a:pt x="157" y="15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88" name="Google Shape;1288;p58"/>
          <p:cNvSpPr/>
          <p:nvPr/>
        </p:nvSpPr>
        <p:spPr>
          <a:xfrm>
            <a:off x="1103239" y="4333830"/>
            <a:ext cx="52737" cy="49807"/>
          </a:xfrm>
          <a:custGeom>
            <a:rect b="b" l="l" r="r" t="t"/>
            <a:pathLst>
              <a:path extrusionOk="0" h="150" w="158">
                <a:moveTo>
                  <a:pt x="157" y="149"/>
                </a:moveTo>
                <a:lnTo>
                  <a:pt x="0" y="149"/>
                </a:lnTo>
                <a:lnTo>
                  <a:pt x="0" y="0"/>
                </a:lnTo>
                <a:lnTo>
                  <a:pt x="157" y="0"/>
                </a:lnTo>
                <a:lnTo>
                  <a:pt x="157" y="14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89" name="Google Shape;1289;p58"/>
          <p:cNvSpPr/>
          <p:nvPr/>
        </p:nvSpPr>
        <p:spPr>
          <a:xfrm>
            <a:off x="1018274" y="4244470"/>
            <a:ext cx="49807" cy="49807"/>
          </a:xfrm>
          <a:custGeom>
            <a:rect b="b" l="l" r="r" t="t"/>
            <a:pathLst>
              <a:path extrusionOk="0" h="151" w="150">
                <a:moveTo>
                  <a:pt x="149" y="150"/>
                </a:moveTo>
                <a:lnTo>
                  <a:pt x="0" y="150"/>
                </a:lnTo>
                <a:lnTo>
                  <a:pt x="0" y="0"/>
                </a:lnTo>
                <a:lnTo>
                  <a:pt x="149" y="0"/>
                </a:lnTo>
                <a:lnTo>
                  <a:pt x="149" y="15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90" name="Google Shape;1290;p58"/>
          <p:cNvSpPr/>
          <p:nvPr/>
        </p:nvSpPr>
        <p:spPr>
          <a:xfrm>
            <a:off x="1018274" y="4333830"/>
            <a:ext cx="49807" cy="49807"/>
          </a:xfrm>
          <a:custGeom>
            <a:rect b="b" l="l" r="r" t="t"/>
            <a:pathLst>
              <a:path extrusionOk="0" h="150" w="150">
                <a:moveTo>
                  <a:pt x="149" y="149"/>
                </a:moveTo>
                <a:lnTo>
                  <a:pt x="0" y="149"/>
                </a:lnTo>
                <a:lnTo>
                  <a:pt x="0" y="0"/>
                </a:lnTo>
                <a:lnTo>
                  <a:pt x="149" y="0"/>
                </a:lnTo>
                <a:lnTo>
                  <a:pt x="149" y="14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91" name="Google Shape;1291;p58"/>
          <p:cNvCxnSpPr/>
          <p:nvPr/>
        </p:nvCxnSpPr>
        <p:spPr>
          <a:xfrm>
            <a:off x="889362" y="4215172"/>
            <a:ext cx="310561" cy="1465"/>
          </a:xfrm>
          <a:prstGeom prst="straightConnector1">
            <a:avLst/>
          </a:prstGeom>
          <a:noFill/>
          <a:ln cap="flat" cmpd="sng" w="34275">
            <a:solidFill>
              <a:schemeClr val="dk1"/>
            </a:solidFill>
            <a:prstDash val="solid"/>
            <a:round/>
            <a:headEnd len="med" w="med" type="none"/>
            <a:tailEnd len="med" w="med" type="none"/>
          </a:ln>
        </p:spPr>
      </p:cxnSp>
      <p:sp>
        <p:nvSpPr>
          <p:cNvPr id="1292" name="Google Shape;1292;p58"/>
          <p:cNvSpPr/>
          <p:nvPr/>
        </p:nvSpPr>
        <p:spPr>
          <a:xfrm>
            <a:off x="1608633" y="4127277"/>
            <a:ext cx="149421" cy="152351"/>
          </a:xfrm>
          <a:custGeom>
            <a:rect b="b" l="l" r="r" t="t"/>
            <a:pathLst>
              <a:path extrusionOk="0" h="457" w="449">
                <a:moveTo>
                  <a:pt x="448" y="232"/>
                </a:moveTo>
                <a:lnTo>
                  <a:pt x="448" y="232"/>
                </a:lnTo>
                <a:cubicBezTo>
                  <a:pt x="448" y="351"/>
                  <a:pt x="343" y="456"/>
                  <a:pt x="224" y="456"/>
                </a:cubicBezTo>
                <a:cubicBezTo>
                  <a:pt x="97" y="456"/>
                  <a:pt x="0" y="351"/>
                  <a:pt x="0" y="232"/>
                </a:cubicBezTo>
                <a:cubicBezTo>
                  <a:pt x="0" y="105"/>
                  <a:pt x="97" y="0"/>
                  <a:pt x="224" y="0"/>
                </a:cubicBezTo>
                <a:cubicBezTo>
                  <a:pt x="343" y="0"/>
                  <a:pt x="448" y="105"/>
                  <a:pt x="448" y="232"/>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93" name="Google Shape;1293;p58"/>
          <p:cNvSpPr/>
          <p:nvPr/>
        </p:nvSpPr>
        <p:spPr>
          <a:xfrm>
            <a:off x="1633537" y="4155111"/>
            <a:ext cx="49807" cy="49807"/>
          </a:xfrm>
          <a:custGeom>
            <a:rect b="b" l="l" r="r" t="t"/>
            <a:pathLst>
              <a:path extrusionOk="0" h="150" w="150">
                <a:moveTo>
                  <a:pt x="0" y="149"/>
                </a:moveTo>
                <a:lnTo>
                  <a:pt x="0" y="149"/>
                </a:lnTo>
                <a:cubicBezTo>
                  <a:pt x="0" y="67"/>
                  <a:pt x="67" y="0"/>
                  <a:pt x="149"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294" name="Google Shape;1294;p58"/>
          <p:cNvCxnSpPr/>
          <p:nvPr/>
        </p:nvCxnSpPr>
        <p:spPr>
          <a:xfrm flipH="1" rot="10800000">
            <a:off x="1683342" y="4276699"/>
            <a:ext cx="1466" cy="167000"/>
          </a:xfrm>
          <a:prstGeom prst="straightConnector1">
            <a:avLst/>
          </a:prstGeom>
          <a:noFill/>
          <a:ln cap="flat" cmpd="sng" w="34275">
            <a:solidFill>
              <a:schemeClr val="dk1"/>
            </a:solidFill>
            <a:prstDash val="solid"/>
            <a:round/>
            <a:headEnd len="med" w="med" type="none"/>
            <a:tailEnd len="med" w="med" type="none"/>
          </a:ln>
        </p:spPr>
      </p:cxnSp>
      <p:cxnSp>
        <p:nvCxnSpPr>
          <p:cNvPr id="1295" name="Google Shape;1295;p58"/>
          <p:cNvCxnSpPr/>
          <p:nvPr/>
        </p:nvCxnSpPr>
        <p:spPr>
          <a:xfrm flipH="1" rot="10800000">
            <a:off x="2320580" y="4301600"/>
            <a:ext cx="1465" cy="142097"/>
          </a:xfrm>
          <a:prstGeom prst="straightConnector1">
            <a:avLst/>
          </a:prstGeom>
          <a:noFill/>
          <a:ln cap="flat" cmpd="sng" w="34275">
            <a:solidFill>
              <a:schemeClr val="dk1"/>
            </a:solidFill>
            <a:prstDash val="solid"/>
            <a:round/>
            <a:headEnd len="med" w="med" type="none"/>
            <a:tailEnd len="med" w="med" type="none"/>
          </a:ln>
        </p:spPr>
      </p:cxnSp>
      <p:sp>
        <p:nvSpPr>
          <p:cNvPr id="1296" name="Google Shape;1296;p58"/>
          <p:cNvSpPr/>
          <p:nvPr/>
        </p:nvSpPr>
        <p:spPr>
          <a:xfrm>
            <a:off x="2235615" y="4127277"/>
            <a:ext cx="84965" cy="177253"/>
          </a:xfrm>
          <a:custGeom>
            <a:rect b="b" l="l" r="r" t="t"/>
            <a:pathLst>
              <a:path extrusionOk="0" h="532" w="254">
                <a:moveTo>
                  <a:pt x="253" y="0"/>
                </a:moveTo>
                <a:lnTo>
                  <a:pt x="104" y="0"/>
                </a:lnTo>
                <a:lnTo>
                  <a:pt x="104" y="68"/>
                </a:lnTo>
                <a:lnTo>
                  <a:pt x="179" y="127"/>
                </a:lnTo>
                <a:lnTo>
                  <a:pt x="149" y="381"/>
                </a:lnTo>
                <a:lnTo>
                  <a:pt x="15" y="441"/>
                </a:lnTo>
                <a:lnTo>
                  <a:pt x="0" y="531"/>
                </a:lnTo>
                <a:lnTo>
                  <a:pt x="253" y="531"/>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97" name="Google Shape;1297;p58"/>
          <p:cNvSpPr/>
          <p:nvPr/>
        </p:nvSpPr>
        <p:spPr>
          <a:xfrm>
            <a:off x="2320580" y="4127277"/>
            <a:ext cx="84965" cy="177253"/>
          </a:xfrm>
          <a:custGeom>
            <a:rect b="b" l="l" r="r" t="t"/>
            <a:pathLst>
              <a:path extrusionOk="0" h="532" w="255">
                <a:moveTo>
                  <a:pt x="0" y="0"/>
                </a:moveTo>
                <a:lnTo>
                  <a:pt x="150" y="0"/>
                </a:lnTo>
                <a:lnTo>
                  <a:pt x="150" y="68"/>
                </a:lnTo>
                <a:lnTo>
                  <a:pt x="75" y="127"/>
                </a:lnTo>
                <a:lnTo>
                  <a:pt x="105" y="381"/>
                </a:lnTo>
                <a:lnTo>
                  <a:pt x="239" y="441"/>
                </a:lnTo>
                <a:lnTo>
                  <a:pt x="254" y="531"/>
                </a:lnTo>
                <a:lnTo>
                  <a:pt x="0" y="531"/>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298" name="Google Shape;1298;p58"/>
          <p:cNvSpPr/>
          <p:nvPr/>
        </p:nvSpPr>
        <p:spPr>
          <a:xfrm>
            <a:off x="2890429" y="4127277"/>
            <a:ext cx="139167" cy="306166"/>
          </a:xfrm>
          <a:custGeom>
            <a:rect b="b" l="l" r="r" t="t"/>
            <a:pathLst>
              <a:path extrusionOk="0" h="920" w="419">
                <a:moveTo>
                  <a:pt x="0" y="0"/>
                </a:moveTo>
                <a:lnTo>
                  <a:pt x="418" y="0"/>
                </a:lnTo>
                <a:lnTo>
                  <a:pt x="418" y="919"/>
                </a:lnTo>
                <a:lnTo>
                  <a:pt x="209" y="710"/>
                </a:lnTo>
                <a:lnTo>
                  <a:pt x="0" y="919"/>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nvGrpSpPr>
          <p:cNvPr id="1299" name="Google Shape;1299;p58"/>
          <p:cNvGrpSpPr/>
          <p:nvPr/>
        </p:nvGrpSpPr>
        <p:grpSpPr>
          <a:xfrm>
            <a:off x="3498367" y="4122883"/>
            <a:ext cx="206552" cy="320816"/>
            <a:chOff x="6993559" y="8245765"/>
            <a:chExt cx="413103" cy="641631"/>
          </a:xfrm>
        </p:grpSpPr>
        <p:cxnSp>
          <p:nvCxnSpPr>
            <p:cNvPr id="1300" name="Google Shape;1300;p58"/>
            <p:cNvCxnSpPr/>
            <p:nvPr/>
          </p:nvCxnSpPr>
          <p:spPr>
            <a:xfrm>
              <a:off x="6993559" y="8245765"/>
              <a:ext cx="2929" cy="641631"/>
            </a:xfrm>
            <a:prstGeom prst="straightConnector1">
              <a:avLst/>
            </a:prstGeom>
            <a:noFill/>
            <a:ln cap="flat" cmpd="sng" w="34275">
              <a:solidFill>
                <a:schemeClr val="dk1"/>
              </a:solidFill>
              <a:prstDash val="solid"/>
              <a:round/>
              <a:headEnd len="med" w="med" type="none"/>
              <a:tailEnd len="med" w="med" type="none"/>
            </a:ln>
          </p:spPr>
        </p:cxnSp>
        <p:sp>
          <p:nvSpPr>
            <p:cNvPr id="1301" name="Google Shape;1301;p58"/>
            <p:cNvSpPr/>
            <p:nvPr/>
          </p:nvSpPr>
          <p:spPr>
            <a:xfrm>
              <a:off x="6993559" y="8310220"/>
              <a:ext cx="413103" cy="237317"/>
            </a:xfrm>
            <a:custGeom>
              <a:rect b="b" l="l" r="r" t="t"/>
              <a:pathLst>
                <a:path extrusionOk="0" h="359" w="621">
                  <a:moveTo>
                    <a:pt x="0" y="0"/>
                  </a:moveTo>
                  <a:lnTo>
                    <a:pt x="620" y="0"/>
                  </a:lnTo>
                  <a:lnTo>
                    <a:pt x="523" y="179"/>
                  </a:lnTo>
                  <a:lnTo>
                    <a:pt x="620" y="358"/>
                  </a:lnTo>
                  <a:lnTo>
                    <a:pt x="0" y="358"/>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cxnSp>
        <p:nvCxnSpPr>
          <p:cNvPr id="1302" name="Google Shape;1302;p58"/>
          <p:cNvCxnSpPr/>
          <p:nvPr/>
        </p:nvCxnSpPr>
        <p:spPr>
          <a:xfrm>
            <a:off x="4110700" y="4122883"/>
            <a:ext cx="1465" cy="320816"/>
          </a:xfrm>
          <a:prstGeom prst="straightConnector1">
            <a:avLst/>
          </a:prstGeom>
          <a:noFill/>
          <a:ln cap="flat" cmpd="sng" w="34275">
            <a:solidFill>
              <a:schemeClr val="dk1"/>
            </a:solidFill>
            <a:prstDash val="solid"/>
            <a:round/>
            <a:headEnd len="med" w="med" type="none"/>
            <a:tailEnd len="med" w="med" type="none"/>
          </a:ln>
        </p:spPr>
      </p:cxnSp>
      <p:sp>
        <p:nvSpPr>
          <p:cNvPr id="1303" name="Google Shape;1303;p58"/>
          <p:cNvSpPr/>
          <p:nvPr/>
        </p:nvSpPr>
        <p:spPr>
          <a:xfrm>
            <a:off x="4207384" y="4155110"/>
            <a:ext cx="153815" cy="143562"/>
          </a:xfrm>
          <a:custGeom>
            <a:rect b="b" l="l" r="r" t="t"/>
            <a:pathLst>
              <a:path extrusionOk="0" h="433" w="464">
                <a:moveTo>
                  <a:pt x="89" y="0"/>
                </a:moveTo>
                <a:lnTo>
                  <a:pt x="0" y="74"/>
                </a:lnTo>
                <a:lnTo>
                  <a:pt x="0" y="432"/>
                </a:lnTo>
                <a:lnTo>
                  <a:pt x="463" y="432"/>
                </a:lnTo>
                <a:lnTo>
                  <a:pt x="373" y="253"/>
                </a:lnTo>
                <a:lnTo>
                  <a:pt x="463" y="74"/>
                </a:lnTo>
                <a:lnTo>
                  <a:pt x="0" y="74"/>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04" name="Google Shape;1304;p58"/>
          <p:cNvSpPr/>
          <p:nvPr/>
        </p:nvSpPr>
        <p:spPr>
          <a:xfrm>
            <a:off x="4110700" y="4155110"/>
            <a:ext cx="125982" cy="118659"/>
          </a:xfrm>
          <a:custGeom>
            <a:rect b="b" l="l" r="r" t="t"/>
            <a:pathLst>
              <a:path extrusionOk="0" h="359" w="381">
                <a:moveTo>
                  <a:pt x="291" y="358"/>
                </a:moveTo>
                <a:lnTo>
                  <a:pt x="0" y="358"/>
                </a:lnTo>
                <a:lnTo>
                  <a:pt x="0" y="0"/>
                </a:lnTo>
                <a:lnTo>
                  <a:pt x="380" y="0"/>
                </a:lnTo>
                <a:lnTo>
                  <a:pt x="380" y="74"/>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05" name="Google Shape;1305;p58"/>
          <p:cNvSpPr/>
          <p:nvPr/>
        </p:nvSpPr>
        <p:spPr>
          <a:xfrm>
            <a:off x="4720102" y="4229821"/>
            <a:ext cx="290053" cy="120123"/>
          </a:xfrm>
          <a:custGeom>
            <a:rect b="b" l="l" r="r" t="t"/>
            <a:pathLst>
              <a:path extrusionOk="0" h="360" w="874">
                <a:moveTo>
                  <a:pt x="0" y="0"/>
                </a:moveTo>
                <a:lnTo>
                  <a:pt x="0" y="359"/>
                </a:lnTo>
                <a:lnTo>
                  <a:pt x="873" y="359"/>
                </a:lnTo>
                <a:lnTo>
                  <a:pt x="873"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06" name="Google Shape;1306;p58"/>
          <p:cNvSpPr/>
          <p:nvPr/>
        </p:nvSpPr>
        <p:spPr>
          <a:xfrm>
            <a:off x="5010154" y="4259119"/>
            <a:ext cx="20509" cy="60061"/>
          </a:xfrm>
          <a:custGeom>
            <a:rect b="b" l="l" r="r" t="t"/>
            <a:pathLst>
              <a:path extrusionOk="0" h="180" w="61">
                <a:moveTo>
                  <a:pt x="0" y="0"/>
                </a:moveTo>
                <a:lnTo>
                  <a:pt x="60" y="0"/>
                </a:lnTo>
                <a:lnTo>
                  <a:pt x="60" y="179"/>
                </a:lnTo>
                <a:lnTo>
                  <a:pt x="0" y="17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07" name="Google Shape;1307;p58"/>
          <p:cNvSpPr/>
          <p:nvPr/>
        </p:nvSpPr>
        <p:spPr>
          <a:xfrm>
            <a:off x="4740611" y="4248865"/>
            <a:ext cx="64456" cy="79105"/>
          </a:xfrm>
          <a:custGeom>
            <a:rect b="b" l="l" r="r" t="t"/>
            <a:pathLst>
              <a:path extrusionOk="0" h="240" w="195">
                <a:moveTo>
                  <a:pt x="194" y="239"/>
                </a:moveTo>
                <a:lnTo>
                  <a:pt x="0" y="239"/>
                </a:lnTo>
                <a:lnTo>
                  <a:pt x="0" y="0"/>
                </a:lnTo>
                <a:lnTo>
                  <a:pt x="134" y="0"/>
                </a:lnTo>
                <a:lnTo>
                  <a:pt x="194" y="23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08" name="Google Shape;1308;p58"/>
          <p:cNvSpPr/>
          <p:nvPr/>
        </p:nvSpPr>
        <p:spPr>
          <a:xfrm>
            <a:off x="5357337" y="4229821"/>
            <a:ext cx="290053" cy="120123"/>
          </a:xfrm>
          <a:custGeom>
            <a:rect b="b" l="l" r="r" t="t"/>
            <a:pathLst>
              <a:path extrusionOk="0" h="360" w="875">
                <a:moveTo>
                  <a:pt x="0" y="0"/>
                </a:moveTo>
                <a:lnTo>
                  <a:pt x="0" y="359"/>
                </a:lnTo>
                <a:lnTo>
                  <a:pt x="874" y="359"/>
                </a:lnTo>
                <a:lnTo>
                  <a:pt x="874"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09" name="Google Shape;1309;p58"/>
          <p:cNvSpPr/>
          <p:nvPr/>
        </p:nvSpPr>
        <p:spPr>
          <a:xfrm>
            <a:off x="5647390" y="4259119"/>
            <a:ext cx="20509" cy="60061"/>
          </a:xfrm>
          <a:custGeom>
            <a:rect b="b" l="l" r="r" t="t"/>
            <a:pathLst>
              <a:path extrusionOk="0" h="180" w="61">
                <a:moveTo>
                  <a:pt x="0" y="0"/>
                </a:moveTo>
                <a:lnTo>
                  <a:pt x="60" y="0"/>
                </a:lnTo>
                <a:lnTo>
                  <a:pt x="60" y="179"/>
                </a:lnTo>
                <a:lnTo>
                  <a:pt x="0" y="17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0" name="Google Shape;1310;p58"/>
          <p:cNvSpPr/>
          <p:nvPr/>
        </p:nvSpPr>
        <p:spPr>
          <a:xfrm>
            <a:off x="5377846" y="4248865"/>
            <a:ext cx="142097" cy="79105"/>
          </a:xfrm>
          <a:custGeom>
            <a:rect b="b" l="l" r="r" t="t"/>
            <a:pathLst>
              <a:path extrusionOk="0" h="240" w="427">
                <a:moveTo>
                  <a:pt x="426" y="239"/>
                </a:moveTo>
                <a:lnTo>
                  <a:pt x="0" y="239"/>
                </a:lnTo>
                <a:lnTo>
                  <a:pt x="0" y="0"/>
                </a:lnTo>
                <a:lnTo>
                  <a:pt x="366" y="0"/>
                </a:lnTo>
                <a:lnTo>
                  <a:pt x="426" y="23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1" name="Google Shape;1311;p58"/>
          <p:cNvSpPr/>
          <p:nvPr/>
        </p:nvSpPr>
        <p:spPr>
          <a:xfrm>
            <a:off x="5997503" y="4229821"/>
            <a:ext cx="290053" cy="120123"/>
          </a:xfrm>
          <a:custGeom>
            <a:rect b="b" l="l" r="r" t="t"/>
            <a:pathLst>
              <a:path extrusionOk="0" h="360" w="875">
                <a:moveTo>
                  <a:pt x="0" y="0"/>
                </a:moveTo>
                <a:lnTo>
                  <a:pt x="0" y="359"/>
                </a:lnTo>
                <a:lnTo>
                  <a:pt x="874" y="359"/>
                </a:lnTo>
                <a:lnTo>
                  <a:pt x="874"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2" name="Google Shape;1312;p58"/>
          <p:cNvSpPr/>
          <p:nvPr/>
        </p:nvSpPr>
        <p:spPr>
          <a:xfrm>
            <a:off x="6287556" y="4259119"/>
            <a:ext cx="20509" cy="60061"/>
          </a:xfrm>
          <a:custGeom>
            <a:rect b="b" l="l" r="r" t="t"/>
            <a:pathLst>
              <a:path extrusionOk="0" h="180" w="60">
                <a:moveTo>
                  <a:pt x="0" y="0"/>
                </a:moveTo>
                <a:lnTo>
                  <a:pt x="59" y="0"/>
                </a:lnTo>
                <a:lnTo>
                  <a:pt x="59" y="179"/>
                </a:lnTo>
                <a:lnTo>
                  <a:pt x="0" y="17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3" name="Google Shape;1313;p58"/>
          <p:cNvSpPr/>
          <p:nvPr/>
        </p:nvSpPr>
        <p:spPr>
          <a:xfrm>
            <a:off x="6018013" y="4248865"/>
            <a:ext cx="250499" cy="79105"/>
          </a:xfrm>
          <a:custGeom>
            <a:rect b="b" l="l" r="r" t="t"/>
            <a:pathLst>
              <a:path extrusionOk="0" h="240" w="755">
                <a:moveTo>
                  <a:pt x="754" y="239"/>
                </a:moveTo>
                <a:lnTo>
                  <a:pt x="0" y="239"/>
                </a:lnTo>
                <a:lnTo>
                  <a:pt x="0" y="0"/>
                </a:lnTo>
                <a:lnTo>
                  <a:pt x="754" y="0"/>
                </a:lnTo>
                <a:lnTo>
                  <a:pt x="754" y="23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4" name="Google Shape;1314;p58"/>
          <p:cNvSpPr/>
          <p:nvPr/>
        </p:nvSpPr>
        <p:spPr>
          <a:xfrm>
            <a:off x="6634739" y="4229821"/>
            <a:ext cx="290053" cy="120123"/>
          </a:xfrm>
          <a:custGeom>
            <a:rect b="b" l="l" r="r" t="t"/>
            <a:pathLst>
              <a:path extrusionOk="0" h="360" w="874">
                <a:moveTo>
                  <a:pt x="0" y="0"/>
                </a:moveTo>
                <a:lnTo>
                  <a:pt x="0" y="359"/>
                </a:lnTo>
                <a:lnTo>
                  <a:pt x="873" y="359"/>
                </a:lnTo>
                <a:lnTo>
                  <a:pt x="873"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5" name="Google Shape;1315;p58"/>
          <p:cNvSpPr/>
          <p:nvPr/>
        </p:nvSpPr>
        <p:spPr>
          <a:xfrm>
            <a:off x="6924791" y="4259119"/>
            <a:ext cx="20509" cy="60061"/>
          </a:xfrm>
          <a:custGeom>
            <a:rect b="b" l="l" r="r" t="t"/>
            <a:pathLst>
              <a:path extrusionOk="0" h="180" w="61">
                <a:moveTo>
                  <a:pt x="0" y="0"/>
                </a:moveTo>
                <a:lnTo>
                  <a:pt x="60" y="0"/>
                </a:lnTo>
                <a:lnTo>
                  <a:pt x="60" y="179"/>
                </a:lnTo>
                <a:lnTo>
                  <a:pt x="0" y="17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6" name="Google Shape;1316;p58"/>
          <p:cNvSpPr/>
          <p:nvPr/>
        </p:nvSpPr>
        <p:spPr>
          <a:xfrm>
            <a:off x="6656713" y="4248865"/>
            <a:ext cx="247570" cy="79105"/>
          </a:xfrm>
          <a:custGeom>
            <a:rect b="b" l="l" r="r" t="t"/>
            <a:pathLst>
              <a:path extrusionOk="0" h="240" w="747">
                <a:moveTo>
                  <a:pt x="746" y="239"/>
                </a:moveTo>
                <a:lnTo>
                  <a:pt x="0" y="239"/>
                </a:lnTo>
                <a:lnTo>
                  <a:pt x="0" y="0"/>
                </a:lnTo>
                <a:lnTo>
                  <a:pt x="746" y="0"/>
                </a:lnTo>
                <a:lnTo>
                  <a:pt x="746" y="23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7" name="Google Shape;1317;p58"/>
          <p:cNvSpPr/>
          <p:nvPr/>
        </p:nvSpPr>
        <p:spPr>
          <a:xfrm>
            <a:off x="6741678" y="4273769"/>
            <a:ext cx="70316" cy="30763"/>
          </a:xfrm>
          <a:custGeom>
            <a:rect b="b" l="l" r="r" t="t"/>
            <a:pathLst>
              <a:path extrusionOk="0" h="91" w="210">
                <a:moveTo>
                  <a:pt x="0" y="45"/>
                </a:moveTo>
                <a:lnTo>
                  <a:pt x="104" y="0"/>
                </a:lnTo>
                <a:lnTo>
                  <a:pt x="104" y="90"/>
                </a:lnTo>
                <a:lnTo>
                  <a:pt x="209" y="4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8" name="Google Shape;1318;p58"/>
          <p:cNvSpPr/>
          <p:nvPr/>
        </p:nvSpPr>
        <p:spPr>
          <a:xfrm>
            <a:off x="4705452" y="4752794"/>
            <a:ext cx="339859" cy="339859"/>
          </a:xfrm>
          <a:custGeom>
            <a:rect b="b" l="l" r="r" t="t"/>
            <a:pathLst>
              <a:path extrusionOk="0" h="1023" w="1024">
                <a:moveTo>
                  <a:pt x="836" y="179"/>
                </a:moveTo>
                <a:lnTo>
                  <a:pt x="836" y="179"/>
                </a:lnTo>
                <a:cubicBezTo>
                  <a:pt x="1023" y="365"/>
                  <a:pt x="1023" y="656"/>
                  <a:pt x="836" y="836"/>
                </a:cubicBezTo>
                <a:cubicBezTo>
                  <a:pt x="657" y="1022"/>
                  <a:pt x="366" y="1022"/>
                  <a:pt x="180" y="836"/>
                </a:cubicBezTo>
                <a:cubicBezTo>
                  <a:pt x="0" y="656"/>
                  <a:pt x="0" y="365"/>
                  <a:pt x="180" y="179"/>
                </a:cubicBezTo>
                <a:cubicBezTo>
                  <a:pt x="366" y="0"/>
                  <a:pt x="657" y="0"/>
                  <a:pt x="836" y="17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19" name="Google Shape;1319;p58"/>
          <p:cNvSpPr/>
          <p:nvPr/>
        </p:nvSpPr>
        <p:spPr>
          <a:xfrm>
            <a:off x="4873917" y="4846548"/>
            <a:ext cx="1466" cy="109869"/>
          </a:xfrm>
          <a:custGeom>
            <a:rect b="b" l="l" r="r" t="t"/>
            <a:pathLst>
              <a:path extrusionOk="0" h="330" w="1">
                <a:moveTo>
                  <a:pt x="0" y="0"/>
                </a:moveTo>
                <a:lnTo>
                  <a:pt x="0" y="329"/>
                </a:lnTo>
                <a:lnTo>
                  <a:pt x="0" y="0"/>
                </a:lnTo>
              </a:path>
            </a:pathLst>
          </a:custGeom>
          <a:solidFill>
            <a:srgbClr val="010101"/>
          </a:solidFill>
          <a:ln cap="flat" cmpd="sng" w="34275">
            <a:solidFill>
              <a:srgbClr val="01010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20" name="Google Shape;1320;p58"/>
          <p:cNvCxnSpPr/>
          <p:nvPr/>
        </p:nvCxnSpPr>
        <p:spPr>
          <a:xfrm>
            <a:off x="4873917" y="4846548"/>
            <a:ext cx="1466" cy="109869"/>
          </a:xfrm>
          <a:prstGeom prst="straightConnector1">
            <a:avLst/>
          </a:prstGeom>
          <a:noFill/>
          <a:ln cap="flat" cmpd="sng" w="34275">
            <a:solidFill>
              <a:schemeClr val="dk1"/>
            </a:solidFill>
            <a:prstDash val="solid"/>
            <a:round/>
            <a:headEnd len="med" w="med" type="none"/>
            <a:tailEnd len="med" w="med" type="none"/>
          </a:ln>
        </p:spPr>
      </p:cxnSp>
      <p:sp>
        <p:nvSpPr>
          <p:cNvPr id="1321" name="Google Shape;1321;p58"/>
          <p:cNvSpPr/>
          <p:nvPr/>
        </p:nvSpPr>
        <p:spPr>
          <a:xfrm>
            <a:off x="4873917" y="4975460"/>
            <a:ext cx="1466" cy="23438"/>
          </a:xfrm>
          <a:custGeom>
            <a:rect b="b" l="l" r="r" t="t"/>
            <a:pathLst>
              <a:path extrusionOk="0" h="69" w="1">
                <a:moveTo>
                  <a:pt x="0" y="0"/>
                </a:moveTo>
                <a:lnTo>
                  <a:pt x="0" y="68"/>
                </a:lnTo>
                <a:lnTo>
                  <a:pt x="0" y="0"/>
                </a:lnTo>
              </a:path>
            </a:pathLst>
          </a:custGeom>
          <a:solidFill>
            <a:srgbClr val="010101"/>
          </a:solidFill>
          <a:ln cap="flat" cmpd="sng" w="34275">
            <a:solidFill>
              <a:srgbClr val="01010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22" name="Google Shape;1322;p58"/>
          <p:cNvCxnSpPr/>
          <p:nvPr/>
        </p:nvCxnSpPr>
        <p:spPr>
          <a:xfrm>
            <a:off x="4873917" y="4975461"/>
            <a:ext cx="1466" cy="21974"/>
          </a:xfrm>
          <a:prstGeom prst="straightConnector1">
            <a:avLst/>
          </a:prstGeom>
          <a:noFill/>
          <a:ln cap="flat" cmpd="sng" w="34275">
            <a:solidFill>
              <a:schemeClr val="dk1"/>
            </a:solidFill>
            <a:prstDash val="solid"/>
            <a:round/>
            <a:headEnd len="med" w="med" type="none"/>
            <a:tailEnd len="med" w="med" type="none"/>
          </a:ln>
        </p:spPr>
      </p:cxnSp>
      <p:sp>
        <p:nvSpPr>
          <p:cNvPr id="1323" name="Google Shape;1323;p58"/>
          <p:cNvSpPr/>
          <p:nvPr/>
        </p:nvSpPr>
        <p:spPr>
          <a:xfrm>
            <a:off x="5342688" y="4752794"/>
            <a:ext cx="339859" cy="339859"/>
          </a:xfrm>
          <a:custGeom>
            <a:rect b="b" l="l" r="r" t="t"/>
            <a:pathLst>
              <a:path extrusionOk="0" h="1023" w="1023">
                <a:moveTo>
                  <a:pt x="843" y="179"/>
                </a:moveTo>
                <a:lnTo>
                  <a:pt x="843" y="179"/>
                </a:lnTo>
                <a:cubicBezTo>
                  <a:pt x="1022" y="365"/>
                  <a:pt x="1022" y="656"/>
                  <a:pt x="843" y="836"/>
                </a:cubicBezTo>
                <a:cubicBezTo>
                  <a:pt x="664" y="1022"/>
                  <a:pt x="365" y="1022"/>
                  <a:pt x="186" y="836"/>
                </a:cubicBezTo>
                <a:cubicBezTo>
                  <a:pt x="0" y="656"/>
                  <a:pt x="0" y="365"/>
                  <a:pt x="186" y="179"/>
                </a:cubicBezTo>
                <a:cubicBezTo>
                  <a:pt x="365" y="0"/>
                  <a:pt x="664" y="0"/>
                  <a:pt x="843" y="17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24" name="Google Shape;1324;p58"/>
          <p:cNvSpPr/>
          <p:nvPr/>
        </p:nvSpPr>
        <p:spPr>
          <a:xfrm>
            <a:off x="5503828" y="4975460"/>
            <a:ext cx="1466" cy="23438"/>
          </a:xfrm>
          <a:custGeom>
            <a:rect b="b" l="l" r="r" t="t"/>
            <a:pathLst>
              <a:path extrusionOk="0" h="69" w="1">
                <a:moveTo>
                  <a:pt x="0" y="0"/>
                </a:moveTo>
                <a:lnTo>
                  <a:pt x="0" y="68"/>
                </a:lnTo>
                <a:lnTo>
                  <a:pt x="0" y="0"/>
                </a:lnTo>
              </a:path>
            </a:pathLst>
          </a:custGeom>
          <a:solidFill>
            <a:srgbClr val="010101"/>
          </a:solidFill>
          <a:ln cap="flat" cmpd="sng" w="34275">
            <a:solidFill>
              <a:srgbClr val="01010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25" name="Google Shape;1325;p58"/>
          <p:cNvCxnSpPr/>
          <p:nvPr/>
        </p:nvCxnSpPr>
        <p:spPr>
          <a:xfrm>
            <a:off x="5503828" y="4975461"/>
            <a:ext cx="1466" cy="21974"/>
          </a:xfrm>
          <a:prstGeom prst="straightConnector1">
            <a:avLst/>
          </a:prstGeom>
          <a:noFill/>
          <a:ln cap="flat" cmpd="sng" w="34275">
            <a:solidFill>
              <a:schemeClr val="dk1"/>
            </a:solidFill>
            <a:prstDash val="solid"/>
            <a:round/>
            <a:headEnd len="med" w="med" type="none"/>
            <a:tailEnd len="med" w="med" type="none"/>
          </a:ln>
        </p:spPr>
      </p:cxnSp>
      <p:sp>
        <p:nvSpPr>
          <p:cNvPr id="1326" name="Google Shape;1326;p58"/>
          <p:cNvSpPr/>
          <p:nvPr/>
        </p:nvSpPr>
        <p:spPr>
          <a:xfrm>
            <a:off x="5474531" y="4842154"/>
            <a:ext cx="79105" cy="114263"/>
          </a:xfrm>
          <a:custGeom>
            <a:rect b="b" l="l" r="r" t="t"/>
            <a:pathLst>
              <a:path extrusionOk="0" h="345" w="240">
                <a:moveTo>
                  <a:pt x="0" y="75"/>
                </a:moveTo>
                <a:lnTo>
                  <a:pt x="0" y="75"/>
                </a:lnTo>
                <a:cubicBezTo>
                  <a:pt x="0" y="30"/>
                  <a:pt x="30" y="0"/>
                  <a:pt x="120" y="0"/>
                </a:cubicBezTo>
                <a:cubicBezTo>
                  <a:pt x="194" y="0"/>
                  <a:pt x="239" y="45"/>
                  <a:pt x="239" y="105"/>
                </a:cubicBezTo>
                <a:cubicBezTo>
                  <a:pt x="239" y="164"/>
                  <a:pt x="150" y="209"/>
                  <a:pt x="150" y="209"/>
                </a:cubicBezTo>
                <a:cubicBezTo>
                  <a:pt x="150" y="209"/>
                  <a:pt x="90" y="239"/>
                  <a:pt x="90" y="329"/>
                </a:cubicBezTo>
                <a:cubicBezTo>
                  <a:pt x="90" y="344"/>
                  <a:pt x="90" y="344"/>
                  <a:pt x="90" y="344"/>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27" name="Google Shape;1327;p58"/>
          <p:cNvSpPr/>
          <p:nvPr/>
        </p:nvSpPr>
        <p:spPr>
          <a:xfrm>
            <a:off x="5982854" y="4752794"/>
            <a:ext cx="339859" cy="339859"/>
          </a:xfrm>
          <a:custGeom>
            <a:rect b="b" l="l" r="r" t="t"/>
            <a:pathLst>
              <a:path extrusionOk="0" h="1023" w="1024">
                <a:moveTo>
                  <a:pt x="836" y="179"/>
                </a:moveTo>
                <a:lnTo>
                  <a:pt x="836" y="179"/>
                </a:lnTo>
                <a:cubicBezTo>
                  <a:pt x="1023" y="365"/>
                  <a:pt x="1023" y="656"/>
                  <a:pt x="836" y="836"/>
                </a:cubicBezTo>
                <a:cubicBezTo>
                  <a:pt x="657" y="1022"/>
                  <a:pt x="366" y="1022"/>
                  <a:pt x="180" y="836"/>
                </a:cubicBezTo>
                <a:cubicBezTo>
                  <a:pt x="0" y="656"/>
                  <a:pt x="0" y="365"/>
                  <a:pt x="180" y="179"/>
                </a:cubicBezTo>
                <a:cubicBezTo>
                  <a:pt x="366" y="0"/>
                  <a:pt x="657" y="0"/>
                  <a:pt x="836" y="17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28" name="Google Shape;1328;p58"/>
          <p:cNvCxnSpPr/>
          <p:nvPr/>
        </p:nvCxnSpPr>
        <p:spPr>
          <a:xfrm>
            <a:off x="6042915" y="4812856"/>
            <a:ext cx="218273" cy="218272"/>
          </a:xfrm>
          <a:prstGeom prst="straightConnector1">
            <a:avLst/>
          </a:prstGeom>
          <a:noFill/>
          <a:ln cap="flat" cmpd="sng" w="34275">
            <a:solidFill>
              <a:schemeClr val="dk1"/>
            </a:solidFill>
            <a:prstDash val="solid"/>
            <a:round/>
            <a:headEnd len="med" w="med" type="none"/>
            <a:tailEnd len="med" w="med" type="none"/>
          </a:ln>
        </p:spPr>
      </p:cxnSp>
      <p:sp>
        <p:nvSpPr>
          <p:cNvPr id="1329" name="Google Shape;1329;p58"/>
          <p:cNvSpPr/>
          <p:nvPr/>
        </p:nvSpPr>
        <p:spPr>
          <a:xfrm>
            <a:off x="6620090" y="4752794"/>
            <a:ext cx="339859" cy="339859"/>
          </a:xfrm>
          <a:custGeom>
            <a:rect b="b" l="l" r="r" t="t"/>
            <a:pathLst>
              <a:path extrusionOk="0" h="1023" w="1024">
                <a:moveTo>
                  <a:pt x="843" y="179"/>
                </a:moveTo>
                <a:lnTo>
                  <a:pt x="843" y="179"/>
                </a:lnTo>
                <a:cubicBezTo>
                  <a:pt x="1023" y="365"/>
                  <a:pt x="1023" y="656"/>
                  <a:pt x="843" y="836"/>
                </a:cubicBezTo>
                <a:cubicBezTo>
                  <a:pt x="664" y="1022"/>
                  <a:pt x="366" y="1022"/>
                  <a:pt x="187" y="836"/>
                </a:cubicBezTo>
                <a:cubicBezTo>
                  <a:pt x="0" y="656"/>
                  <a:pt x="0" y="365"/>
                  <a:pt x="187" y="179"/>
                </a:cubicBezTo>
                <a:cubicBezTo>
                  <a:pt x="366" y="0"/>
                  <a:pt x="664" y="0"/>
                  <a:pt x="843" y="17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30" name="Google Shape;1330;p58"/>
          <p:cNvSpPr/>
          <p:nvPr/>
        </p:nvSpPr>
        <p:spPr>
          <a:xfrm>
            <a:off x="6791485" y="4886100"/>
            <a:ext cx="1465" cy="111333"/>
          </a:xfrm>
          <a:custGeom>
            <a:rect b="b" l="l" r="r" t="t"/>
            <a:pathLst>
              <a:path extrusionOk="0" h="337" w="1">
                <a:moveTo>
                  <a:pt x="0" y="336"/>
                </a:moveTo>
                <a:lnTo>
                  <a:pt x="0" y="0"/>
                </a:lnTo>
                <a:lnTo>
                  <a:pt x="0" y="336"/>
                </a:lnTo>
              </a:path>
            </a:pathLst>
          </a:custGeom>
          <a:solidFill>
            <a:srgbClr val="010101"/>
          </a:solidFill>
          <a:ln cap="flat" cmpd="sng" w="34275">
            <a:solidFill>
              <a:srgbClr val="01010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31" name="Google Shape;1331;p58"/>
          <p:cNvCxnSpPr/>
          <p:nvPr/>
        </p:nvCxnSpPr>
        <p:spPr>
          <a:xfrm flipH="1" rot="10800000">
            <a:off x="6791485" y="4886101"/>
            <a:ext cx="1465" cy="114263"/>
          </a:xfrm>
          <a:prstGeom prst="straightConnector1">
            <a:avLst/>
          </a:prstGeom>
          <a:noFill/>
          <a:ln cap="flat" cmpd="sng" w="34275">
            <a:solidFill>
              <a:schemeClr val="dk1"/>
            </a:solidFill>
            <a:prstDash val="solid"/>
            <a:round/>
            <a:headEnd len="med" w="med" type="none"/>
            <a:tailEnd len="med" w="med" type="none"/>
          </a:ln>
        </p:spPr>
      </p:cxnSp>
      <p:sp>
        <p:nvSpPr>
          <p:cNvPr id="1332" name="Google Shape;1332;p58"/>
          <p:cNvSpPr/>
          <p:nvPr/>
        </p:nvSpPr>
        <p:spPr>
          <a:xfrm>
            <a:off x="6791485" y="4846547"/>
            <a:ext cx="1465" cy="20509"/>
          </a:xfrm>
          <a:custGeom>
            <a:rect b="b" l="l" r="r" t="t"/>
            <a:pathLst>
              <a:path extrusionOk="0" h="61" w="1">
                <a:moveTo>
                  <a:pt x="0" y="60"/>
                </a:moveTo>
                <a:lnTo>
                  <a:pt x="0" y="0"/>
                </a:lnTo>
                <a:lnTo>
                  <a:pt x="0" y="60"/>
                </a:lnTo>
              </a:path>
            </a:pathLst>
          </a:custGeom>
          <a:solidFill>
            <a:srgbClr val="010101"/>
          </a:solidFill>
          <a:ln cap="flat" cmpd="sng" w="34275">
            <a:solidFill>
              <a:srgbClr val="01010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33" name="Google Shape;1333;p58"/>
          <p:cNvCxnSpPr/>
          <p:nvPr/>
        </p:nvCxnSpPr>
        <p:spPr>
          <a:xfrm flipH="1" rot="10800000">
            <a:off x="6791485" y="4845083"/>
            <a:ext cx="1465" cy="23438"/>
          </a:xfrm>
          <a:prstGeom prst="straightConnector1">
            <a:avLst/>
          </a:prstGeom>
          <a:noFill/>
          <a:ln cap="flat" cmpd="sng" w="34275">
            <a:solidFill>
              <a:schemeClr val="dk1"/>
            </a:solidFill>
            <a:prstDash val="solid"/>
            <a:round/>
            <a:headEnd len="med" w="med" type="none"/>
            <a:tailEnd len="med" w="med" type="none"/>
          </a:ln>
        </p:spPr>
      </p:cxnSp>
      <p:grpSp>
        <p:nvGrpSpPr>
          <p:cNvPr id="1334" name="Google Shape;1334;p58"/>
          <p:cNvGrpSpPr/>
          <p:nvPr/>
        </p:nvGrpSpPr>
        <p:grpSpPr>
          <a:xfrm>
            <a:off x="914266" y="5406143"/>
            <a:ext cx="265149" cy="307633"/>
            <a:chOff x="1825356" y="10812285"/>
            <a:chExt cx="530297" cy="615266"/>
          </a:xfrm>
        </p:grpSpPr>
        <p:cxnSp>
          <p:nvCxnSpPr>
            <p:cNvPr id="1335" name="Google Shape;1335;p58"/>
            <p:cNvCxnSpPr/>
            <p:nvPr/>
          </p:nvCxnSpPr>
          <p:spPr>
            <a:xfrm>
              <a:off x="2083180" y="10932411"/>
              <a:ext cx="2929" cy="495140"/>
            </a:xfrm>
            <a:prstGeom prst="straightConnector1">
              <a:avLst/>
            </a:prstGeom>
            <a:noFill/>
            <a:ln cap="flat" cmpd="sng" w="34275">
              <a:solidFill>
                <a:schemeClr val="dk1"/>
              </a:solidFill>
              <a:prstDash val="solid"/>
              <a:round/>
              <a:headEnd len="med" w="med" type="none"/>
              <a:tailEnd len="med" w="med" type="none"/>
            </a:ln>
          </p:spPr>
        </p:cxnSp>
        <p:sp>
          <p:nvSpPr>
            <p:cNvPr id="1336" name="Google Shape;1336;p58"/>
            <p:cNvSpPr/>
            <p:nvPr/>
          </p:nvSpPr>
          <p:spPr>
            <a:xfrm>
              <a:off x="1825356" y="11269339"/>
              <a:ext cx="128911" cy="99613"/>
            </a:xfrm>
            <a:custGeom>
              <a:rect b="b" l="l" r="r" t="t"/>
              <a:pathLst>
                <a:path extrusionOk="0" h="150" w="195">
                  <a:moveTo>
                    <a:pt x="194" y="45"/>
                  </a:moveTo>
                  <a:lnTo>
                    <a:pt x="45" y="0"/>
                  </a:lnTo>
                  <a:lnTo>
                    <a:pt x="0" y="14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37" name="Google Shape;1337;p58"/>
            <p:cNvSpPr/>
            <p:nvPr/>
          </p:nvSpPr>
          <p:spPr>
            <a:xfrm>
              <a:off x="2212093" y="11269339"/>
              <a:ext cx="143560" cy="99613"/>
            </a:xfrm>
            <a:custGeom>
              <a:rect b="b" l="l" r="r" t="t"/>
              <a:pathLst>
                <a:path extrusionOk="0" h="150" w="218">
                  <a:moveTo>
                    <a:pt x="0" y="45"/>
                  </a:moveTo>
                  <a:lnTo>
                    <a:pt x="157" y="0"/>
                  </a:lnTo>
                  <a:lnTo>
                    <a:pt x="217" y="14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38" name="Google Shape;1338;p58"/>
            <p:cNvSpPr/>
            <p:nvPr/>
          </p:nvSpPr>
          <p:spPr>
            <a:xfrm>
              <a:off x="1854654" y="11269339"/>
              <a:ext cx="457052" cy="158210"/>
            </a:xfrm>
            <a:custGeom>
              <a:rect b="b" l="l" r="r" t="t"/>
              <a:pathLst>
                <a:path extrusionOk="0" h="240" w="688">
                  <a:moveTo>
                    <a:pt x="687" y="0"/>
                  </a:moveTo>
                  <a:lnTo>
                    <a:pt x="687" y="0"/>
                  </a:lnTo>
                  <a:cubicBezTo>
                    <a:pt x="642" y="142"/>
                    <a:pt x="507" y="239"/>
                    <a:pt x="343" y="239"/>
                  </a:cubicBezTo>
                  <a:cubicBezTo>
                    <a:pt x="186" y="239"/>
                    <a:pt x="52" y="142"/>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39" name="Google Shape;1339;p58"/>
            <p:cNvCxnSpPr/>
            <p:nvPr/>
          </p:nvCxnSpPr>
          <p:spPr>
            <a:xfrm>
              <a:off x="1995285" y="10973427"/>
              <a:ext cx="178719" cy="2929"/>
            </a:xfrm>
            <a:prstGeom prst="straightConnector1">
              <a:avLst/>
            </a:prstGeom>
            <a:noFill/>
            <a:ln cap="flat" cmpd="sng" w="34275">
              <a:solidFill>
                <a:schemeClr val="dk1"/>
              </a:solidFill>
              <a:prstDash val="solid"/>
              <a:round/>
              <a:headEnd len="med" w="med" type="none"/>
              <a:tailEnd len="med" w="med" type="none"/>
            </a:ln>
          </p:spPr>
        </p:cxnSp>
        <p:sp>
          <p:nvSpPr>
            <p:cNvPr id="1340" name="Google Shape;1340;p58"/>
            <p:cNvSpPr/>
            <p:nvPr/>
          </p:nvSpPr>
          <p:spPr>
            <a:xfrm>
              <a:off x="2024584" y="10812285"/>
              <a:ext cx="120122" cy="120124"/>
            </a:xfrm>
            <a:custGeom>
              <a:rect b="b" l="l" r="r" t="t"/>
              <a:pathLst>
                <a:path extrusionOk="0" h="180" w="180">
                  <a:moveTo>
                    <a:pt x="179" y="90"/>
                  </a:moveTo>
                  <a:lnTo>
                    <a:pt x="179" y="90"/>
                  </a:lnTo>
                  <a:cubicBezTo>
                    <a:pt x="179" y="134"/>
                    <a:pt x="141" y="179"/>
                    <a:pt x="89" y="179"/>
                  </a:cubicBezTo>
                  <a:cubicBezTo>
                    <a:pt x="44" y="179"/>
                    <a:pt x="0" y="134"/>
                    <a:pt x="0" y="90"/>
                  </a:cubicBezTo>
                  <a:cubicBezTo>
                    <a:pt x="0" y="38"/>
                    <a:pt x="44" y="0"/>
                    <a:pt x="89" y="0"/>
                  </a:cubicBezTo>
                  <a:cubicBezTo>
                    <a:pt x="141" y="0"/>
                    <a:pt x="179" y="38"/>
                    <a:pt x="179" y="9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1341" name="Google Shape;1341;p58"/>
          <p:cNvGrpSpPr/>
          <p:nvPr/>
        </p:nvGrpSpPr>
        <p:grpSpPr>
          <a:xfrm>
            <a:off x="1526597" y="5404679"/>
            <a:ext cx="310562" cy="310562"/>
            <a:chOff x="3050019" y="10809357"/>
            <a:chExt cx="621124" cy="621123"/>
          </a:xfrm>
        </p:grpSpPr>
        <p:sp>
          <p:nvSpPr>
            <p:cNvPr id="1342" name="Google Shape;1342;p58"/>
            <p:cNvSpPr/>
            <p:nvPr/>
          </p:nvSpPr>
          <p:spPr>
            <a:xfrm>
              <a:off x="3050021" y="10812287"/>
              <a:ext cx="621122" cy="615262"/>
            </a:xfrm>
            <a:custGeom>
              <a:rect b="b" l="l" r="r" t="t"/>
              <a:pathLst>
                <a:path extrusionOk="0" h="927" w="934">
                  <a:moveTo>
                    <a:pt x="933" y="463"/>
                  </a:moveTo>
                  <a:lnTo>
                    <a:pt x="933" y="463"/>
                  </a:lnTo>
                  <a:cubicBezTo>
                    <a:pt x="933" y="717"/>
                    <a:pt x="724" y="926"/>
                    <a:pt x="470" y="926"/>
                  </a:cubicBezTo>
                  <a:cubicBezTo>
                    <a:pt x="209" y="926"/>
                    <a:pt x="0" y="717"/>
                    <a:pt x="0" y="463"/>
                  </a:cubicBezTo>
                  <a:cubicBezTo>
                    <a:pt x="0" y="202"/>
                    <a:pt x="209" y="0"/>
                    <a:pt x="470" y="0"/>
                  </a:cubicBezTo>
                  <a:cubicBezTo>
                    <a:pt x="724" y="0"/>
                    <a:pt x="933" y="202"/>
                    <a:pt x="933" y="463"/>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43" name="Google Shape;1343;p58"/>
            <p:cNvSpPr/>
            <p:nvPr/>
          </p:nvSpPr>
          <p:spPr>
            <a:xfrm>
              <a:off x="3214090" y="10973429"/>
              <a:ext cx="298841" cy="298841"/>
            </a:xfrm>
            <a:custGeom>
              <a:rect b="b" l="l" r="r" t="t"/>
              <a:pathLst>
                <a:path extrusionOk="0" h="449" w="449">
                  <a:moveTo>
                    <a:pt x="448" y="224"/>
                  </a:moveTo>
                  <a:lnTo>
                    <a:pt x="448" y="224"/>
                  </a:lnTo>
                  <a:cubicBezTo>
                    <a:pt x="448" y="351"/>
                    <a:pt x="343" y="448"/>
                    <a:pt x="224" y="448"/>
                  </a:cubicBezTo>
                  <a:cubicBezTo>
                    <a:pt x="97" y="448"/>
                    <a:pt x="0" y="351"/>
                    <a:pt x="0" y="224"/>
                  </a:cubicBezTo>
                  <a:cubicBezTo>
                    <a:pt x="0" y="97"/>
                    <a:pt x="97" y="0"/>
                    <a:pt x="224" y="0"/>
                  </a:cubicBezTo>
                  <a:cubicBezTo>
                    <a:pt x="343" y="0"/>
                    <a:pt x="448" y="97"/>
                    <a:pt x="448" y="22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44" name="Google Shape;1344;p58"/>
            <p:cNvCxnSpPr/>
            <p:nvPr/>
          </p:nvCxnSpPr>
          <p:spPr>
            <a:xfrm flipH="1" rot="10800000">
              <a:off x="3301985" y="10809357"/>
              <a:ext cx="2929" cy="175790"/>
            </a:xfrm>
            <a:prstGeom prst="straightConnector1">
              <a:avLst/>
            </a:prstGeom>
            <a:noFill/>
            <a:ln cap="flat" cmpd="sng" w="34275">
              <a:solidFill>
                <a:schemeClr val="dk1"/>
              </a:solidFill>
              <a:prstDash val="solid"/>
              <a:round/>
              <a:headEnd len="med" w="med" type="none"/>
              <a:tailEnd len="med" w="med" type="none"/>
            </a:ln>
          </p:spPr>
        </p:cxnSp>
        <p:cxnSp>
          <p:nvCxnSpPr>
            <p:cNvPr id="1345" name="Google Shape;1345;p58"/>
            <p:cNvCxnSpPr/>
            <p:nvPr/>
          </p:nvCxnSpPr>
          <p:spPr>
            <a:xfrm flipH="1" rot="10800000">
              <a:off x="3422106" y="10809357"/>
              <a:ext cx="2931" cy="175790"/>
            </a:xfrm>
            <a:prstGeom prst="straightConnector1">
              <a:avLst/>
            </a:prstGeom>
            <a:noFill/>
            <a:ln cap="flat" cmpd="sng" w="34275">
              <a:solidFill>
                <a:schemeClr val="dk1"/>
              </a:solidFill>
              <a:prstDash val="solid"/>
              <a:round/>
              <a:headEnd len="med" w="med" type="none"/>
              <a:tailEnd len="med" w="med" type="none"/>
            </a:ln>
          </p:spPr>
        </p:cxnSp>
        <p:cxnSp>
          <p:nvCxnSpPr>
            <p:cNvPr id="1346" name="Google Shape;1346;p58"/>
            <p:cNvCxnSpPr/>
            <p:nvPr/>
          </p:nvCxnSpPr>
          <p:spPr>
            <a:xfrm flipH="1" rot="10800000">
              <a:off x="3301985" y="11254690"/>
              <a:ext cx="2929" cy="175790"/>
            </a:xfrm>
            <a:prstGeom prst="straightConnector1">
              <a:avLst/>
            </a:prstGeom>
            <a:noFill/>
            <a:ln cap="flat" cmpd="sng" w="34275">
              <a:solidFill>
                <a:schemeClr val="dk1"/>
              </a:solidFill>
              <a:prstDash val="solid"/>
              <a:round/>
              <a:headEnd len="med" w="med" type="none"/>
              <a:tailEnd len="med" w="med" type="none"/>
            </a:ln>
          </p:spPr>
        </p:cxnSp>
        <p:cxnSp>
          <p:nvCxnSpPr>
            <p:cNvPr id="1347" name="Google Shape;1347;p58"/>
            <p:cNvCxnSpPr/>
            <p:nvPr/>
          </p:nvCxnSpPr>
          <p:spPr>
            <a:xfrm flipH="1" rot="10800000">
              <a:off x="3422106" y="11254690"/>
              <a:ext cx="2931" cy="175790"/>
            </a:xfrm>
            <a:prstGeom prst="straightConnector1">
              <a:avLst/>
            </a:prstGeom>
            <a:noFill/>
            <a:ln cap="flat" cmpd="sng" w="34275">
              <a:solidFill>
                <a:schemeClr val="dk1"/>
              </a:solidFill>
              <a:prstDash val="solid"/>
              <a:round/>
              <a:headEnd len="med" w="med" type="none"/>
              <a:tailEnd len="med" w="med" type="none"/>
            </a:ln>
          </p:spPr>
        </p:cxnSp>
        <p:cxnSp>
          <p:nvCxnSpPr>
            <p:cNvPr id="1348" name="Google Shape;1348;p58"/>
            <p:cNvCxnSpPr/>
            <p:nvPr/>
          </p:nvCxnSpPr>
          <p:spPr>
            <a:xfrm>
              <a:off x="3501213" y="11061322"/>
              <a:ext cx="169930" cy="2929"/>
            </a:xfrm>
            <a:prstGeom prst="straightConnector1">
              <a:avLst/>
            </a:prstGeom>
            <a:noFill/>
            <a:ln cap="flat" cmpd="sng" w="34275">
              <a:solidFill>
                <a:schemeClr val="dk1"/>
              </a:solidFill>
              <a:prstDash val="solid"/>
              <a:round/>
              <a:headEnd len="med" w="med" type="none"/>
              <a:tailEnd len="med" w="med" type="none"/>
            </a:ln>
          </p:spPr>
        </p:cxnSp>
        <p:cxnSp>
          <p:nvCxnSpPr>
            <p:cNvPr id="1349" name="Google Shape;1349;p58"/>
            <p:cNvCxnSpPr/>
            <p:nvPr/>
          </p:nvCxnSpPr>
          <p:spPr>
            <a:xfrm>
              <a:off x="3501213" y="11181442"/>
              <a:ext cx="169930" cy="2931"/>
            </a:xfrm>
            <a:prstGeom prst="straightConnector1">
              <a:avLst/>
            </a:prstGeom>
            <a:noFill/>
            <a:ln cap="flat" cmpd="sng" w="34275">
              <a:solidFill>
                <a:schemeClr val="dk1"/>
              </a:solidFill>
              <a:prstDash val="solid"/>
              <a:round/>
              <a:headEnd len="med" w="med" type="none"/>
              <a:tailEnd len="med" w="med" type="none"/>
            </a:ln>
          </p:spPr>
        </p:cxnSp>
        <p:cxnSp>
          <p:nvCxnSpPr>
            <p:cNvPr id="1350" name="Google Shape;1350;p58"/>
            <p:cNvCxnSpPr/>
            <p:nvPr/>
          </p:nvCxnSpPr>
          <p:spPr>
            <a:xfrm>
              <a:off x="3050019" y="11061322"/>
              <a:ext cx="172859" cy="2929"/>
            </a:xfrm>
            <a:prstGeom prst="straightConnector1">
              <a:avLst/>
            </a:prstGeom>
            <a:noFill/>
            <a:ln cap="flat" cmpd="sng" w="34275">
              <a:solidFill>
                <a:schemeClr val="dk1"/>
              </a:solidFill>
              <a:prstDash val="solid"/>
              <a:round/>
              <a:headEnd len="med" w="med" type="none"/>
              <a:tailEnd len="med" w="med" type="none"/>
            </a:ln>
          </p:spPr>
        </p:cxnSp>
        <p:cxnSp>
          <p:nvCxnSpPr>
            <p:cNvPr id="1351" name="Google Shape;1351;p58"/>
            <p:cNvCxnSpPr/>
            <p:nvPr/>
          </p:nvCxnSpPr>
          <p:spPr>
            <a:xfrm>
              <a:off x="3050019" y="11181442"/>
              <a:ext cx="172859" cy="2931"/>
            </a:xfrm>
            <a:prstGeom prst="straightConnector1">
              <a:avLst/>
            </a:prstGeom>
            <a:noFill/>
            <a:ln cap="flat" cmpd="sng" w="34275">
              <a:solidFill>
                <a:schemeClr val="dk1"/>
              </a:solidFill>
              <a:prstDash val="solid"/>
              <a:round/>
              <a:headEnd len="med" w="med" type="none"/>
              <a:tailEnd len="med" w="med" type="none"/>
            </a:ln>
          </p:spPr>
        </p:cxnSp>
      </p:grpSp>
      <p:cxnSp>
        <p:nvCxnSpPr>
          <p:cNvPr id="1352" name="Google Shape;1352;p58"/>
          <p:cNvCxnSpPr/>
          <p:nvPr/>
        </p:nvCxnSpPr>
        <p:spPr>
          <a:xfrm>
            <a:off x="2320580" y="5599511"/>
            <a:ext cx="1465" cy="118659"/>
          </a:xfrm>
          <a:prstGeom prst="straightConnector1">
            <a:avLst/>
          </a:prstGeom>
          <a:noFill/>
          <a:ln cap="flat" cmpd="sng" w="34275">
            <a:solidFill>
              <a:schemeClr val="dk1"/>
            </a:solidFill>
            <a:prstDash val="solid"/>
            <a:round/>
            <a:headEnd len="med" w="med" type="none"/>
            <a:tailEnd len="med" w="med" type="none"/>
          </a:ln>
        </p:spPr>
      </p:cxnSp>
      <p:cxnSp>
        <p:nvCxnSpPr>
          <p:cNvPr id="1353" name="Google Shape;1353;p58"/>
          <p:cNvCxnSpPr/>
          <p:nvPr/>
        </p:nvCxnSpPr>
        <p:spPr>
          <a:xfrm>
            <a:off x="2320580" y="5398819"/>
            <a:ext cx="1465" cy="121587"/>
          </a:xfrm>
          <a:prstGeom prst="straightConnector1">
            <a:avLst/>
          </a:prstGeom>
          <a:noFill/>
          <a:ln cap="flat" cmpd="sng" w="34275">
            <a:solidFill>
              <a:schemeClr val="dk1"/>
            </a:solidFill>
            <a:prstDash val="solid"/>
            <a:round/>
            <a:headEnd len="med" w="med" type="none"/>
            <a:tailEnd len="med" w="med" type="none"/>
          </a:ln>
        </p:spPr>
      </p:cxnSp>
      <p:cxnSp>
        <p:nvCxnSpPr>
          <p:cNvPr id="1354" name="Google Shape;1354;p58"/>
          <p:cNvCxnSpPr/>
          <p:nvPr/>
        </p:nvCxnSpPr>
        <p:spPr>
          <a:xfrm>
            <a:off x="2349878" y="5584862"/>
            <a:ext cx="106938" cy="83500"/>
          </a:xfrm>
          <a:prstGeom prst="straightConnector1">
            <a:avLst/>
          </a:prstGeom>
          <a:noFill/>
          <a:ln cap="flat" cmpd="sng" w="34275">
            <a:solidFill>
              <a:schemeClr val="dk1"/>
            </a:solidFill>
            <a:prstDash val="solid"/>
            <a:round/>
            <a:headEnd len="med" w="med" type="none"/>
            <a:tailEnd len="med" w="med" type="none"/>
          </a:ln>
        </p:spPr>
      </p:cxnSp>
      <p:cxnSp>
        <p:nvCxnSpPr>
          <p:cNvPr id="1355" name="Google Shape;1355;p58"/>
          <p:cNvCxnSpPr/>
          <p:nvPr/>
        </p:nvCxnSpPr>
        <p:spPr>
          <a:xfrm>
            <a:off x="2185807" y="5451556"/>
            <a:ext cx="104009" cy="84965"/>
          </a:xfrm>
          <a:prstGeom prst="straightConnector1">
            <a:avLst/>
          </a:prstGeom>
          <a:noFill/>
          <a:ln cap="flat" cmpd="sng" w="34275">
            <a:solidFill>
              <a:schemeClr val="dk1"/>
            </a:solidFill>
            <a:prstDash val="solid"/>
            <a:round/>
            <a:headEnd len="med" w="med" type="none"/>
            <a:tailEnd len="med" w="med" type="none"/>
          </a:ln>
        </p:spPr>
      </p:cxnSp>
      <p:cxnSp>
        <p:nvCxnSpPr>
          <p:cNvPr id="1356" name="Google Shape;1356;p58"/>
          <p:cNvCxnSpPr/>
          <p:nvPr/>
        </p:nvCxnSpPr>
        <p:spPr>
          <a:xfrm flipH="1" rot="10800000">
            <a:off x="2349878" y="5454485"/>
            <a:ext cx="106938" cy="82035"/>
          </a:xfrm>
          <a:prstGeom prst="straightConnector1">
            <a:avLst/>
          </a:prstGeom>
          <a:noFill/>
          <a:ln cap="flat" cmpd="sng" w="34275">
            <a:solidFill>
              <a:schemeClr val="dk1"/>
            </a:solidFill>
            <a:prstDash val="solid"/>
            <a:round/>
            <a:headEnd len="med" w="med" type="none"/>
            <a:tailEnd len="med" w="med" type="none"/>
          </a:ln>
        </p:spPr>
      </p:cxnSp>
      <p:cxnSp>
        <p:nvCxnSpPr>
          <p:cNvPr id="1357" name="Google Shape;1357;p58"/>
          <p:cNvCxnSpPr/>
          <p:nvPr/>
        </p:nvCxnSpPr>
        <p:spPr>
          <a:xfrm flipH="1" rot="10800000">
            <a:off x="2185807" y="5584862"/>
            <a:ext cx="104009" cy="82035"/>
          </a:xfrm>
          <a:prstGeom prst="straightConnector1">
            <a:avLst/>
          </a:prstGeom>
          <a:noFill/>
          <a:ln cap="flat" cmpd="sng" w="34275">
            <a:solidFill>
              <a:schemeClr val="dk1"/>
            </a:solidFill>
            <a:prstDash val="solid"/>
            <a:round/>
            <a:headEnd len="med" w="med" type="none"/>
            <a:tailEnd len="med" w="med" type="none"/>
          </a:ln>
        </p:spPr>
      </p:cxnSp>
      <p:sp>
        <p:nvSpPr>
          <p:cNvPr id="1358" name="Google Shape;1358;p58"/>
          <p:cNvSpPr/>
          <p:nvPr/>
        </p:nvSpPr>
        <p:spPr>
          <a:xfrm>
            <a:off x="2281027" y="5520407"/>
            <a:ext cx="79105" cy="79105"/>
          </a:xfrm>
          <a:custGeom>
            <a:rect b="b" l="l" r="r" t="t"/>
            <a:pathLst>
              <a:path extrusionOk="0" h="239" w="240">
                <a:moveTo>
                  <a:pt x="239" y="119"/>
                </a:moveTo>
                <a:lnTo>
                  <a:pt x="239" y="119"/>
                </a:lnTo>
                <a:cubicBezTo>
                  <a:pt x="239" y="52"/>
                  <a:pt x="187" y="0"/>
                  <a:pt x="119" y="0"/>
                </a:cubicBezTo>
                <a:cubicBezTo>
                  <a:pt x="52" y="0"/>
                  <a:pt x="0" y="52"/>
                  <a:pt x="0" y="119"/>
                </a:cubicBezTo>
                <a:cubicBezTo>
                  <a:pt x="0" y="186"/>
                  <a:pt x="52" y="238"/>
                  <a:pt x="119" y="238"/>
                </a:cubicBezTo>
                <a:cubicBezTo>
                  <a:pt x="187" y="238"/>
                  <a:pt x="239" y="186"/>
                  <a:pt x="239" y="11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59" name="Google Shape;1359;p58"/>
          <p:cNvSpPr/>
          <p:nvPr/>
        </p:nvSpPr>
        <p:spPr>
          <a:xfrm>
            <a:off x="2201921" y="5441302"/>
            <a:ext cx="240245" cy="238781"/>
          </a:xfrm>
          <a:custGeom>
            <a:rect b="b" l="l" r="r" t="t"/>
            <a:pathLst>
              <a:path extrusionOk="0" h="717" w="725">
                <a:moveTo>
                  <a:pt x="724" y="358"/>
                </a:moveTo>
                <a:lnTo>
                  <a:pt x="724" y="358"/>
                </a:lnTo>
                <a:cubicBezTo>
                  <a:pt x="724" y="157"/>
                  <a:pt x="560" y="0"/>
                  <a:pt x="358" y="0"/>
                </a:cubicBezTo>
                <a:cubicBezTo>
                  <a:pt x="164" y="0"/>
                  <a:pt x="0" y="157"/>
                  <a:pt x="0" y="358"/>
                </a:cubicBezTo>
                <a:cubicBezTo>
                  <a:pt x="0" y="560"/>
                  <a:pt x="164" y="716"/>
                  <a:pt x="358" y="716"/>
                </a:cubicBezTo>
                <a:cubicBezTo>
                  <a:pt x="560" y="716"/>
                  <a:pt x="724" y="560"/>
                  <a:pt x="724" y="35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60" name="Google Shape;1360;p58"/>
          <p:cNvSpPr/>
          <p:nvPr/>
        </p:nvSpPr>
        <p:spPr>
          <a:xfrm>
            <a:off x="2886035" y="5406144"/>
            <a:ext cx="164070" cy="307631"/>
          </a:xfrm>
          <a:custGeom>
            <a:rect b="b" l="l" r="r" t="t"/>
            <a:pathLst>
              <a:path extrusionOk="0" h="927" w="494">
                <a:moveTo>
                  <a:pt x="344" y="0"/>
                </a:moveTo>
                <a:lnTo>
                  <a:pt x="0" y="538"/>
                </a:lnTo>
                <a:lnTo>
                  <a:pt x="209" y="538"/>
                </a:lnTo>
                <a:lnTo>
                  <a:pt x="105" y="926"/>
                </a:lnTo>
                <a:lnTo>
                  <a:pt x="493" y="388"/>
                </a:lnTo>
                <a:lnTo>
                  <a:pt x="284" y="388"/>
                </a:lnTo>
                <a:lnTo>
                  <a:pt x="34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61" name="Google Shape;1361;p58"/>
          <p:cNvSpPr/>
          <p:nvPr/>
        </p:nvSpPr>
        <p:spPr>
          <a:xfrm>
            <a:off x="3444164" y="5470600"/>
            <a:ext cx="310561" cy="178719"/>
          </a:xfrm>
          <a:custGeom>
            <a:rect b="b" l="l" r="r" t="t"/>
            <a:pathLst>
              <a:path extrusionOk="0" h="539" w="934">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62" name="Google Shape;1362;p58"/>
          <p:cNvSpPr/>
          <p:nvPr/>
        </p:nvSpPr>
        <p:spPr>
          <a:xfrm>
            <a:off x="4085795" y="5406144"/>
            <a:ext cx="300307" cy="303237"/>
          </a:xfrm>
          <a:custGeom>
            <a:rect b="b" l="l" r="r" t="t"/>
            <a:pathLst>
              <a:path extrusionOk="0" h="912" w="904">
                <a:moveTo>
                  <a:pt x="455" y="687"/>
                </a:moveTo>
                <a:lnTo>
                  <a:pt x="157" y="911"/>
                </a:lnTo>
                <a:lnTo>
                  <a:pt x="276" y="553"/>
                </a:lnTo>
                <a:lnTo>
                  <a:pt x="0" y="344"/>
                </a:lnTo>
                <a:lnTo>
                  <a:pt x="336" y="344"/>
                </a:lnTo>
                <a:lnTo>
                  <a:pt x="455" y="0"/>
                </a:lnTo>
                <a:lnTo>
                  <a:pt x="575" y="344"/>
                </a:lnTo>
                <a:lnTo>
                  <a:pt x="903" y="344"/>
                </a:lnTo>
                <a:lnTo>
                  <a:pt x="635" y="553"/>
                </a:lnTo>
                <a:lnTo>
                  <a:pt x="754" y="911"/>
                </a:lnTo>
                <a:lnTo>
                  <a:pt x="455" y="687"/>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63" name="Google Shape;1363;p58"/>
          <p:cNvSpPr/>
          <p:nvPr/>
        </p:nvSpPr>
        <p:spPr>
          <a:xfrm>
            <a:off x="4720102" y="5426653"/>
            <a:ext cx="310561" cy="268079"/>
          </a:xfrm>
          <a:custGeom>
            <a:rect b="b" l="l" r="r" t="t"/>
            <a:pathLst>
              <a:path extrusionOk="0" h="807" w="934">
                <a:moveTo>
                  <a:pt x="0" y="239"/>
                </a:moveTo>
                <a:lnTo>
                  <a:pt x="0" y="239"/>
                </a:lnTo>
                <a:cubicBezTo>
                  <a:pt x="0" y="537"/>
                  <a:pt x="463" y="806"/>
                  <a:pt x="463" y="806"/>
                </a:cubicBezTo>
                <a:cubicBezTo>
                  <a:pt x="463" y="806"/>
                  <a:pt x="933" y="537"/>
                  <a:pt x="933" y="239"/>
                </a:cubicBezTo>
                <a:cubicBezTo>
                  <a:pt x="933" y="112"/>
                  <a:pt x="844" y="0"/>
                  <a:pt x="702" y="0"/>
                </a:cubicBezTo>
                <a:cubicBezTo>
                  <a:pt x="582" y="0"/>
                  <a:pt x="463" y="82"/>
                  <a:pt x="463" y="209"/>
                </a:cubicBezTo>
                <a:cubicBezTo>
                  <a:pt x="463" y="82"/>
                  <a:pt x="351" y="0"/>
                  <a:pt x="224" y="0"/>
                </a:cubicBezTo>
                <a:cubicBezTo>
                  <a:pt x="90" y="0"/>
                  <a:pt x="0" y="112"/>
                  <a:pt x="0" y="23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64" name="Google Shape;1364;p58"/>
          <p:cNvSpPr/>
          <p:nvPr/>
        </p:nvSpPr>
        <p:spPr>
          <a:xfrm>
            <a:off x="4859268" y="5486714"/>
            <a:ext cx="45413" cy="199228"/>
          </a:xfrm>
          <a:custGeom>
            <a:rect b="b" l="l" r="r" t="t"/>
            <a:pathLst>
              <a:path extrusionOk="0" h="598" w="136">
                <a:moveTo>
                  <a:pt x="0" y="597"/>
                </a:moveTo>
                <a:lnTo>
                  <a:pt x="105" y="493"/>
                </a:lnTo>
                <a:lnTo>
                  <a:pt x="15" y="403"/>
                </a:lnTo>
                <a:lnTo>
                  <a:pt x="105" y="314"/>
                </a:lnTo>
                <a:lnTo>
                  <a:pt x="15" y="224"/>
                </a:lnTo>
                <a:lnTo>
                  <a:pt x="135" y="105"/>
                </a:lnTo>
                <a:lnTo>
                  <a:pt x="45" y="30"/>
                </a:lnTo>
                <a:lnTo>
                  <a:pt x="45"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65" name="Google Shape;1365;p58"/>
          <p:cNvSpPr/>
          <p:nvPr/>
        </p:nvSpPr>
        <p:spPr>
          <a:xfrm>
            <a:off x="5357337" y="6044844"/>
            <a:ext cx="310561" cy="310561"/>
          </a:xfrm>
          <a:custGeom>
            <a:rect b="b" l="l" r="r" t="t"/>
            <a:pathLst>
              <a:path extrusionOk="0" h="934" w="935">
                <a:moveTo>
                  <a:pt x="934" y="933"/>
                </a:moveTo>
                <a:lnTo>
                  <a:pt x="0" y="933"/>
                </a:lnTo>
                <a:lnTo>
                  <a:pt x="0" y="0"/>
                </a:lnTo>
                <a:lnTo>
                  <a:pt x="934" y="0"/>
                </a:lnTo>
                <a:lnTo>
                  <a:pt x="934" y="9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66" name="Google Shape;1366;p58"/>
          <p:cNvCxnSpPr/>
          <p:nvPr/>
        </p:nvCxnSpPr>
        <p:spPr>
          <a:xfrm>
            <a:off x="5445232" y="6078537"/>
            <a:ext cx="1466" cy="99614"/>
          </a:xfrm>
          <a:prstGeom prst="straightConnector1">
            <a:avLst/>
          </a:prstGeom>
          <a:noFill/>
          <a:ln cap="flat" cmpd="sng" w="34275">
            <a:solidFill>
              <a:schemeClr val="dk1"/>
            </a:solidFill>
            <a:prstDash val="solid"/>
            <a:round/>
            <a:headEnd len="med" w="med" type="none"/>
            <a:tailEnd len="med" w="med" type="none"/>
          </a:ln>
        </p:spPr>
      </p:cxnSp>
      <p:cxnSp>
        <p:nvCxnSpPr>
          <p:cNvPr id="1367" name="Google Shape;1367;p58"/>
          <p:cNvCxnSpPr/>
          <p:nvPr/>
        </p:nvCxnSpPr>
        <p:spPr>
          <a:xfrm flipH="1">
            <a:off x="5392495" y="6128345"/>
            <a:ext cx="102544" cy="1465"/>
          </a:xfrm>
          <a:prstGeom prst="straightConnector1">
            <a:avLst/>
          </a:prstGeom>
          <a:noFill/>
          <a:ln cap="flat" cmpd="sng" w="34275">
            <a:solidFill>
              <a:schemeClr val="dk1"/>
            </a:solidFill>
            <a:prstDash val="solid"/>
            <a:round/>
            <a:headEnd len="med" w="med" type="none"/>
            <a:tailEnd len="med" w="med" type="none"/>
          </a:ln>
        </p:spPr>
      </p:cxnSp>
      <p:cxnSp>
        <p:nvCxnSpPr>
          <p:cNvPr id="1368" name="Google Shape;1368;p58"/>
          <p:cNvCxnSpPr/>
          <p:nvPr/>
        </p:nvCxnSpPr>
        <p:spPr>
          <a:xfrm flipH="1">
            <a:off x="5531662" y="6128345"/>
            <a:ext cx="102544" cy="1465"/>
          </a:xfrm>
          <a:prstGeom prst="straightConnector1">
            <a:avLst/>
          </a:prstGeom>
          <a:noFill/>
          <a:ln cap="flat" cmpd="sng" w="34275">
            <a:solidFill>
              <a:schemeClr val="dk1"/>
            </a:solidFill>
            <a:prstDash val="solid"/>
            <a:round/>
            <a:headEnd len="med" w="med" type="none"/>
            <a:tailEnd len="med" w="med" type="none"/>
          </a:ln>
        </p:spPr>
      </p:cxnSp>
      <p:cxnSp>
        <p:nvCxnSpPr>
          <p:cNvPr id="1369" name="Google Shape;1369;p58"/>
          <p:cNvCxnSpPr/>
          <p:nvPr/>
        </p:nvCxnSpPr>
        <p:spPr>
          <a:xfrm flipH="1" rot="10800000">
            <a:off x="5404215" y="6226493"/>
            <a:ext cx="79105" cy="84965"/>
          </a:xfrm>
          <a:prstGeom prst="straightConnector1">
            <a:avLst/>
          </a:prstGeom>
          <a:noFill/>
          <a:ln cap="flat" cmpd="sng" w="34275">
            <a:solidFill>
              <a:schemeClr val="dk1"/>
            </a:solidFill>
            <a:prstDash val="solid"/>
            <a:round/>
            <a:headEnd len="med" w="med" type="none"/>
            <a:tailEnd len="med" w="med" type="none"/>
          </a:ln>
        </p:spPr>
      </p:cxnSp>
      <p:cxnSp>
        <p:nvCxnSpPr>
          <p:cNvPr id="1370" name="Google Shape;1370;p58"/>
          <p:cNvCxnSpPr/>
          <p:nvPr/>
        </p:nvCxnSpPr>
        <p:spPr>
          <a:xfrm>
            <a:off x="5404215" y="6227959"/>
            <a:ext cx="79105" cy="82035"/>
          </a:xfrm>
          <a:prstGeom prst="straightConnector1">
            <a:avLst/>
          </a:prstGeom>
          <a:noFill/>
          <a:ln cap="flat" cmpd="sng" w="34275">
            <a:solidFill>
              <a:schemeClr val="dk1"/>
            </a:solidFill>
            <a:prstDash val="solid"/>
            <a:round/>
            <a:headEnd len="med" w="med" type="none"/>
            <a:tailEnd len="med" w="med" type="none"/>
          </a:ln>
        </p:spPr>
      </p:cxnSp>
      <p:cxnSp>
        <p:nvCxnSpPr>
          <p:cNvPr id="1371" name="Google Shape;1371;p58"/>
          <p:cNvCxnSpPr/>
          <p:nvPr/>
        </p:nvCxnSpPr>
        <p:spPr>
          <a:xfrm>
            <a:off x="5533127" y="6254327"/>
            <a:ext cx="99614" cy="1465"/>
          </a:xfrm>
          <a:prstGeom prst="straightConnector1">
            <a:avLst/>
          </a:prstGeom>
          <a:noFill/>
          <a:ln cap="flat" cmpd="sng" w="34275">
            <a:solidFill>
              <a:schemeClr val="dk1"/>
            </a:solidFill>
            <a:prstDash val="solid"/>
            <a:round/>
            <a:headEnd len="med" w="med" type="none"/>
            <a:tailEnd len="med" w="med" type="none"/>
          </a:ln>
        </p:spPr>
      </p:cxnSp>
      <p:cxnSp>
        <p:nvCxnSpPr>
          <p:cNvPr id="1372" name="Google Shape;1372;p58"/>
          <p:cNvCxnSpPr/>
          <p:nvPr/>
        </p:nvCxnSpPr>
        <p:spPr>
          <a:xfrm>
            <a:off x="5533127" y="6285089"/>
            <a:ext cx="99614" cy="1466"/>
          </a:xfrm>
          <a:prstGeom prst="straightConnector1">
            <a:avLst/>
          </a:prstGeom>
          <a:noFill/>
          <a:ln cap="flat" cmpd="sng" w="34275">
            <a:solidFill>
              <a:schemeClr val="dk1"/>
            </a:solidFill>
            <a:prstDash val="solid"/>
            <a:round/>
            <a:headEnd len="med" w="med" type="none"/>
            <a:tailEnd len="med" w="med" type="none"/>
          </a:ln>
        </p:spPr>
      </p:cxnSp>
      <p:sp>
        <p:nvSpPr>
          <p:cNvPr id="1373" name="Google Shape;1373;p58"/>
          <p:cNvSpPr/>
          <p:nvPr/>
        </p:nvSpPr>
        <p:spPr>
          <a:xfrm>
            <a:off x="5410074" y="5406143"/>
            <a:ext cx="208017" cy="218273"/>
          </a:xfrm>
          <a:custGeom>
            <a:rect b="b" l="l" r="r" t="t"/>
            <a:pathLst>
              <a:path extrusionOk="0" h="658" w="62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74" name="Google Shape;1374;p58"/>
          <p:cNvCxnSpPr/>
          <p:nvPr/>
        </p:nvCxnSpPr>
        <p:spPr>
          <a:xfrm rot="10800000">
            <a:off x="5477460" y="5523337"/>
            <a:ext cx="17579" cy="102544"/>
          </a:xfrm>
          <a:prstGeom prst="straightConnector1">
            <a:avLst/>
          </a:prstGeom>
          <a:noFill/>
          <a:ln cap="flat" cmpd="sng" w="34275">
            <a:solidFill>
              <a:schemeClr val="dk1"/>
            </a:solidFill>
            <a:prstDash val="solid"/>
            <a:round/>
            <a:headEnd len="med" w="med" type="none"/>
            <a:tailEnd len="med" w="med" type="none"/>
          </a:ln>
        </p:spPr>
      </p:cxnSp>
      <p:cxnSp>
        <p:nvCxnSpPr>
          <p:cNvPr id="1375" name="Google Shape;1375;p58"/>
          <p:cNvCxnSpPr/>
          <p:nvPr/>
        </p:nvCxnSpPr>
        <p:spPr>
          <a:xfrm flipH="1" rot="10800000">
            <a:off x="5533127" y="5523337"/>
            <a:ext cx="14649" cy="102544"/>
          </a:xfrm>
          <a:prstGeom prst="straightConnector1">
            <a:avLst/>
          </a:prstGeom>
          <a:noFill/>
          <a:ln cap="flat" cmpd="sng" w="34275">
            <a:solidFill>
              <a:schemeClr val="dk1"/>
            </a:solidFill>
            <a:prstDash val="solid"/>
            <a:round/>
            <a:headEnd len="med" w="med" type="none"/>
            <a:tailEnd len="med" w="med" type="none"/>
          </a:ln>
        </p:spPr>
      </p:cxnSp>
      <p:sp>
        <p:nvSpPr>
          <p:cNvPr id="1376" name="Google Shape;1376;p58"/>
          <p:cNvSpPr/>
          <p:nvPr/>
        </p:nvSpPr>
        <p:spPr>
          <a:xfrm>
            <a:off x="5478926" y="5530661"/>
            <a:ext cx="70316" cy="14649"/>
          </a:xfrm>
          <a:custGeom>
            <a:rect b="b" l="l" r="r" t="t"/>
            <a:pathLst>
              <a:path extrusionOk="0" h="46" w="210">
                <a:moveTo>
                  <a:pt x="0" y="0"/>
                </a:moveTo>
                <a:lnTo>
                  <a:pt x="60" y="45"/>
                </a:lnTo>
                <a:lnTo>
                  <a:pt x="105" y="0"/>
                </a:lnTo>
                <a:lnTo>
                  <a:pt x="150" y="45"/>
                </a:lnTo>
                <a:lnTo>
                  <a:pt x="209"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77" name="Google Shape;1377;p58"/>
          <p:cNvSpPr/>
          <p:nvPr/>
        </p:nvSpPr>
        <p:spPr>
          <a:xfrm>
            <a:off x="5459882" y="5624416"/>
            <a:ext cx="109869" cy="30763"/>
          </a:xfrm>
          <a:custGeom>
            <a:rect b="b" l="l" r="r" t="t"/>
            <a:pathLst>
              <a:path extrusionOk="0" h="91" w="330">
                <a:moveTo>
                  <a:pt x="329" y="90"/>
                </a:moveTo>
                <a:lnTo>
                  <a:pt x="0" y="90"/>
                </a:lnTo>
                <a:lnTo>
                  <a:pt x="0" y="0"/>
                </a:lnTo>
                <a:lnTo>
                  <a:pt x="329" y="0"/>
                </a:lnTo>
                <a:lnTo>
                  <a:pt x="329"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78" name="Google Shape;1378;p58"/>
          <p:cNvSpPr/>
          <p:nvPr/>
        </p:nvSpPr>
        <p:spPr>
          <a:xfrm>
            <a:off x="5468670" y="5655178"/>
            <a:ext cx="89361" cy="29299"/>
          </a:xfrm>
          <a:custGeom>
            <a:rect b="b" l="l" r="r" t="t"/>
            <a:pathLst>
              <a:path extrusionOk="0" h="90" w="270">
                <a:moveTo>
                  <a:pt x="269" y="89"/>
                </a:moveTo>
                <a:lnTo>
                  <a:pt x="0" y="89"/>
                </a:lnTo>
                <a:lnTo>
                  <a:pt x="0" y="0"/>
                </a:lnTo>
                <a:lnTo>
                  <a:pt x="269" y="0"/>
                </a:lnTo>
                <a:lnTo>
                  <a:pt x="269" y="8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79" name="Google Shape;1379;p58"/>
          <p:cNvSpPr/>
          <p:nvPr/>
        </p:nvSpPr>
        <p:spPr>
          <a:xfrm>
            <a:off x="5478926" y="5684476"/>
            <a:ext cx="70316" cy="30764"/>
          </a:xfrm>
          <a:custGeom>
            <a:rect b="b" l="l" r="r" t="t"/>
            <a:pathLst>
              <a:path extrusionOk="0" h="91" w="210">
                <a:moveTo>
                  <a:pt x="209" y="90"/>
                </a:moveTo>
                <a:lnTo>
                  <a:pt x="0" y="90"/>
                </a:lnTo>
                <a:lnTo>
                  <a:pt x="0" y="0"/>
                </a:lnTo>
                <a:lnTo>
                  <a:pt x="209" y="0"/>
                </a:lnTo>
                <a:lnTo>
                  <a:pt x="209"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80" name="Google Shape;1380;p58"/>
          <p:cNvSpPr/>
          <p:nvPr/>
        </p:nvSpPr>
        <p:spPr>
          <a:xfrm>
            <a:off x="6072214" y="5406144"/>
            <a:ext cx="161141" cy="168465"/>
          </a:xfrm>
          <a:custGeom>
            <a:rect b="b" l="l" r="r" t="t"/>
            <a:pathLst>
              <a:path extrusionOk="0" h="509" w="487">
                <a:moveTo>
                  <a:pt x="0" y="388"/>
                </a:moveTo>
                <a:lnTo>
                  <a:pt x="0" y="388"/>
                </a:lnTo>
                <a:cubicBezTo>
                  <a:pt x="0" y="456"/>
                  <a:pt x="90" y="508"/>
                  <a:pt x="239" y="508"/>
                </a:cubicBezTo>
                <a:cubicBezTo>
                  <a:pt x="388" y="508"/>
                  <a:pt x="486" y="456"/>
                  <a:pt x="486" y="388"/>
                </a:cubicBezTo>
                <a:cubicBezTo>
                  <a:pt x="486" y="0"/>
                  <a:pt x="486" y="0"/>
                  <a:pt x="486" y="0"/>
                </a:cubicBezTo>
                <a:cubicBezTo>
                  <a:pt x="0" y="0"/>
                  <a:pt x="0" y="0"/>
                  <a:pt x="0" y="0"/>
                </a:cubicBezTo>
                <a:lnTo>
                  <a:pt x="0" y="388"/>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81" name="Google Shape;1381;p58"/>
          <p:cNvCxnSpPr/>
          <p:nvPr/>
        </p:nvCxnSpPr>
        <p:spPr>
          <a:xfrm>
            <a:off x="6091258" y="5713774"/>
            <a:ext cx="118658" cy="1466"/>
          </a:xfrm>
          <a:prstGeom prst="straightConnector1">
            <a:avLst/>
          </a:prstGeom>
          <a:noFill/>
          <a:ln cap="flat" cmpd="sng" w="34275">
            <a:solidFill>
              <a:schemeClr val="dk1"/>
            </a:solidFill>
            <a:prstDash val="solid"/>
            <a:round/>
            <a:headEnd len="med" w="med" type="none"/>
            <a:tailEnd len="med" w="med" type="none"/>
          </a:ln>
        </p:spPr>
      </p:cxnSp>
      <p:cxnSp>
        <p:nvCxnSpPr>
          <p:cNvPr id="1382" name="Google Shape;1382;p58"/>
          <p:cNvCxnSpPr/>
          <p:nvPr/>
        </p:nvCxnSpPr>
        <p:spPr>
          <a:xfrm>
            <a:off x="6151318" y="5576073"/>
            <a:ext cx="1466" cy="139167"/>
          </a:xfrm>
          <a:prstGeom prst="straightConnector1">
            <a:avLst/>
          </a:prstGeom>
          <a:noFill/>
          <a:ln cap="flat" cmpd="sng" w="34275">
            <a:solidFill>
              <a:schemeClr val="dk1"/>
            </a:solidFill>
            <a:prstDash val="solid"/>
            <a:round/>
            <a:headEnd len="med" w="med" type="none"/>
            <a:tailEnd len="med" w="med" type="none"/>
          </a:ln>
        </p:spPr>
      </p:cxnSp>
      <p:sp>
        <p:nvSpPr>
          <p:cNvPr id="1383" name="Google Shape;1383;p58"/>
          <p:cNvSpPr/>
          <p:nvPr/>
        </p:nvSpPr>
        <p:spPr>
          <a:xfrm>
            <a:off x="6026802" y="5436906"/>
            <a:ext cx="45412" cy="45412"/>
          </a:xfrm>
          <a:custGeom>
            <a:rect b="b" l="l" r="r" t="t"/>
            <a:pathLst>
              <a:path extrusionOk="0" h="135" w="135">
                <a:moveTo>
                  <a:pt x="134" y="0"/>
                </a:moveTo>
                <a:lnTo>
                  <a:pt x="134" y="0"/>
                </a:lnTo>
                <a:cubicBezTo>
                  <a:pt x="0" y="0"/>
                  <a:pt x="0" y="0"/>
                  <a:pt x="0" y="0"/>
                </a:cubicBezTo>
                <a:cubicBezTo>
                  <a:pt x="0" y="0"/>
                  <a:pt x="0" y="134"/>
                  <a:pt x="134" y="134"/>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84" name="Google Shape;1384;p58"/>
          <p:cNvSpPr/>
          <p:nvPr/>
        </p:nvSpPr>
        <p:spPr>
          <a:xfrm>
            <a:off x="6233354" y="5436906"/>
            <a:ext cx="45413" cy="45412"/>
          </a:xfrm>
          <a:custGeom>
            <a:rect b="b" l="l" r="r" t="t"/>
            <a:pathLst>
              <a:path extrusionOk="0" h="135" w="135">
                <a:moveTo>
                  <a:pt x="0" y="0"/>
                </a:moveTo>
                <a:lnTo>
                  <a:pt x="0" y="0"/>
                </a:lnTo>
                <a:cubicBezTo>
                  <a:pt x="134" y="0"/>
                  <a:pt x="134" y="0"/>
                  <a:pt x="134" y="0"/>
                </a:cubicBezTo>
                <a:cubicBezTo>
                  <a:pt x="134" y="0"/>
                  <a:pt x="134" y="134"/>
                  <a:pt x="0" y="134"/>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85" name="Google Shape;1385;p58"/>
          <p:cNvSpPr/>
          <p:nvPr/>
        </p:nvSpPr>
        <p:spPr>
          <a:xfrm>
            <a:off x="6634739" y="5491108"/>
            <a:ext cx="310561" cy="178719"/>
          </a:xfrm>
          <a:custGeom>
            <a:rect b="b" l="l" r="r" t="t"/>
            <a:pathLst>
              <a:path extrusionOk="0" h="538" w="934">
                <a:moveTo>
                  <a:pt x="933" y="0"/>
                </a:moveTo>
                <a:lnTo>
                  <a:pt x="0" y="0"/>
                </a:lnTo>
                <a:lnTo>
                  <a:pt x="0" y="537"/>
                </a:lnTo>
                <a:lnTo>
                  <a:pt x="933" y="537"/>
                </a:lnTo>
                <a:lnTo>
                  <a:pt x="933"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86" name="Google Shape;1386;p58"/>
          <p:cNvCxnSpPr/>
          <p:nvPr/>
        </p:nvCxnSpPr>
        <p:spPr>
          <a:xfrm>
            <a:off x="6634739" y="5551170"/>
            <a:ext cx="310561" cy="1465"/>
          </a:xfrm>
          <a:prstGeom prst="straightConnector1">
            <a:avLst/>
          </a:prstGeom>
          <a:noFill/>
          <a:ln cap="flat" cmpd="sng" w="34275">
            <a:solidFill>
              <a:schemeClr val="dk1"/>
            </a:solidFill>
            <a:prstDash val="solid"/>
            <a:round/>
            <a:headEnd len="med" w="med" type="none"/>
            <a:tailEnd len="med" w="med" type="none"/>
          </a:ln>
        </p:spPr>
      </p:cxnSp>
      <p:sp>
        <p:nvSpPr>
          <p:cNvPr id="1387" name="Google Shape;1387;p58"/>
          <p:cNvSpPr/>
          <p:nvPr/>
        </p:nvSpPr>
        <p:spPr>
          <a:xfrm>
            <a:off x="6766581" y="5551170"/>
            <a:ext cx="49807" cy="30763"/>
          </a:xfrm>
          <a:custGeom>
            <a:rect b="b" l="l" r="r" t="t"/>
            <a:pathLst>
              <a:path extrusionOk="0" h="91" w="151">
                <a:moveTo>
                  <a:pt x="0" y="0"/>
                </a:moveTo>
                <a:lnTo>
                  <a:pt x="0" y="90"/>
                </a:lnTo>
                <a:lnTo>
                  <a:pt x="150" y="90"/>
                </a:lnTo>
                <a:lnTo>
                  <a:pt x="15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88" name="Google Shape;1388;p58"/>
          <p:cNvSpPr/>
          <p:nvPr/>
        </p:nvSpPr>
        <p:spPr>
          <a:xfrm>
            <a:off x="6746072" y="5451555"/>
            <a:ext cx="89361" cy="39552"/>
          </a:xfrm>
          <a:custGeom>
            <a:rect b="b" l="l" r="r" t="t"/>
            <a:pathLst>
              <a:path extrusionOk="0" h="121" w="269">
                <a:moveTo>
                  <a:pt x="0" y="120"/>
                </a:moveTo>
                <a:lnTo>
                  <a:pt x="0" y="120"/>
                </a:lnTo>
                <a:cubicBezTo>
                  <a:pt x="0" y="120"/>
                  <a:pt x="0" y="0"/>
                  <a:pt x="134" y="0"/>
                </a:cubicBezTo>
                <a:cubicBezTo>
                  <a:pt x="268" y="0"/>
                  <a:pt x="268" y="120"/>
                  <a:pt x="268" y="12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89" name="Google Shape;1389;p58"/>
          <p:cNvSpPr/>
          <p:nvPr/>
        </p:nvSpPr>
        <p:spPr>
          <a:xfrm>
            <a:off x="889362" y="6138598"/>
            <a:ext cx="310561" cy="161141"/>
          </a:xfrm>
          <a:custGeom>
            <a:rect b="b" l="l" r="r" t="t"/>
            <a:pathLst>
              <a:path extrusionOk="0" h="487" w="934">
                <a:moveTo>
                  <a:pt x="672" y="150"/>
                </a:moveTo>
                <a:lnTo>
                  <a:pt x="933" y="0"/>
                </a:lnTo>
                <a:lnTo>
                  <a:pt x="933" y="486"/>
                </a:lnTo>
                <a:lnTo>
                  <a:pt x="672" y="329"/>
                </a:lnTo>
                <a:lnTo>
                  <a:pt x="672" y="486"/>
                </a:lnTo>
                <a:lnTo>
                  <a:pt x="0" y="486"/>
                </a:lnTo>
                <a:lnTo>
                  <a:pt x="0" y="0"/>
                </a:lnTo>
                <a:lnTo>
                  <a:pt x="672" y="0"/>
                </a:lnTo>
                <a:lnTo>
                  <a:pt x="672" y="15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90" name="Google Shape;1390;p58"/>
          <p:cNvCxnSpPr/>
          <p:nvPr/>
        </p:nvCxnSpPr>
        <p:spPr>
          <a:xfrm>
            <a:off x="914266" y="6178151"/>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391" name="Google Shape;1391;p58"/>
          <p:cNvCxnSpPr/>
          <p:nvPr/>
        </p:nvCxnSpPr>
        <p:spPr>
          <a:xfrm>
            <a:off x="953818" y="6178151"/>
            <a:ext cx="20509" cy="1465"/>
          </a:xfrm>
          <a:prstGeom prst="straightConnector1">
            <a:avLst/>
          </a:prstGeom>
          <a:noFill/>
          <a:ln cap="flat" cmpd="sng" w="34275">
            <a:solidFill>
              <a:schemeClr val="dk1"/>
            </a:solidFill>
            <a:prstDash val="solid"/>
            <a:round/>
            <a:headEnd len="med" w="med" type="none"/>
            <a:tailEnd len="med" w="med" type="none"/>
          </a:ln>
        </p:spPr>
      </p:cxnSp>
      <p:sp>
        <p:nvSpPr>
          <p:cNvPr id="1392" name="Google Shape;1392;p58"/>
          <p:cNvSpPr/>
          <p:nvPr/>
        </p:nvSpPr>
        <p:spPr>
          <a:xfrm>
            <a:off x="918659" y="6217703"/>
            <a:ext cx="89361" cy="52737"/>
          </a:xfrm>
          <a:custGeom>
            <a:rect b="b" l="l" r="r" t="t"/>
            <a:pathLst>
              <a:path extrusionOk="0" h="158" w="270">
                <a:moveTo>
                  <a:pt x="269" y="0"/>
                </a:moveTo>
                <a:lnTo>
                  <a:pt x="0" y="0"/>
                </a:lnTo>
                <a:lnTo>
                  <a:pt x="0" y="157"/>
                </a:lnTo>
                <a:lnTo>
                  <a:pt x="269" y="157"/>
                </a:lnTo>
                <a:lnTo>
                  <a:pt x="26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93" name="Google Shape;1393;p58"/>
          <p:cNvSpPr/>
          <p:nvPr/>
        </p:nvSpPr>
        <p:spPr>
          <a:xfrm>
            <a:off x="914266" y="6099046"/>
            <a:ext cx="168464" cy="39552"/>
          </a:xfrm>
          <a:custGeom>
            <a:rect b="b" l="l" r="r" t="t"/>
            <a:pathLst>
              <a:path extrusionOk="0" h="120" w="509">
                <a:moveTo>
                  <a:pt x="0" y="0"/>
                </a:moveTo>
                <a:lnTo>
                  <a:pt x="388" y="0"/>
                </a:lnTo>
                <a:lnTo>
                  <a:pt x="508" y="11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94" name="Google Shape;1394;p58"/>
          <p:cNvSpPr/>
          <p:nvPr/>
        </p:nvSpPr>
        <p:spPr>
          <a:xfrm>
            <a:off x="1526598" y="6088791"/>
            <a:ext cx="310561" cy="210947"/>
          </a:xfrm>
          <a:custGeom>
            <a:rect b="b" l="l" r="r" t="t"/>
            <a:pathLst>
              <a:path extrusionOk="0" h="636" w="934">
                <a:moveTo>
                  <a:pt x="679" y="149"/>
                </a:moveTo>
                <a:lnTo>
                  <a:pt x="560" y="0"/>
                </a:lnTo>
                <a:lnTo>
                  <a:pt x="380" y="0"/>
                </a:lnTo>
                <a:lnTo>
                  <a:pt x="261" y="149"/>
                </a:lnTo>
                <a:lnTo>
                  <a:pt x="0" y="149"/>
                </a:lnTo>
                <a:lnTo>
                  <a:pt x="0" y="635"/>
                </a:lnTo>
                <a:lnTo>
                  <a:pt x="933" y="635"/>
                </a:lnTo>
                <a:lnTo>
                  <a:pt x="933" y="149"/>
                </a:lnTo>
                <a:lnTo>
                  <a:pt x="679" y="14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395" name="Google Shape;1395;p58"/>
          <p:cNvSpPr/>
          <p:nvPr/>
        </p:nvSpPr>
        <p:spPr>
          <a:xfrm>
            <a:off x="1643791" y="6178151"/>
            <a:ext cx="79105" cy="82035"/>
          </a:xfrm>
          <a:custGeom>
            <a:rect b="b" l="l" r="r" t="t"/>
            <a:pathLst>
              <a:path extrusionOk="0" h="247" w="239">
                <a:moveTo>
                  <a:pt x="238" y="119"/>
                </a:moveTo>
                <a:lnTo>
                  <a:pt x="238" y="119"/>
                </a:lnTo>
                <a:cubicBezTo>
                  <a:pt x="238" y="60"/>
                  <a:pt x="186" y="0"/>
                  <a:pt x="119" y="0"/>
                </a:cubicBezTo>
                <a:cubicBezTo>
                  <a:pt x="52" y="0"/>
                  <a:pt x="0" y="60"/>
                  <a:pt x="0" y="119"/>
                </a:cubicBezTo>
                <a:cubicBezTo>
                  <a:pt x="0" y="186"/>
                  <a:pt x="52" y="246"/>
                  <a:pt x="119" y="246"/>
                </a:cubicBezTo>
                <a:cubicBezTo>
                  <a:pt x="186" y="246"/>
                  <a:pt x="238" y="186"/>
                  <a:pt x="238" y="11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396" name="Google Shape;1396;p58"/>
          <p:cNvCxnSpPr/>
          <p:nvPr/>
        </p:nvCxnSpPr>
        <p:spPr>
          <a:xfrm>
            <a:off x="1566150" y="6138598"/>
            <a:ext cx="1466" cy="161141"/>
          </a:xfrm>
          <a:prstGeom prst="straightConnector1">
            <a:avLst/>
          </a:prstGeom>
          <a:noFill/>
          <a:ln cap="flat" cmpd="sng" w="34275">
            <a:solidFill>
              <a:schemeClr val="dk1"/>
            </a:solidFill>
            <a:prstDash val="solid"/>
            <a:round/>
            <a:headEnd len="med" w="med" type="none"/>
            <a:tailEnd len="med" w="med" type="none"/>
          </a:ln>
        </p:spPr>
      </p:cxnSp>
      <p:sp>
        <p:nvSpPr>
          <p:cNvPr id="1397" name="Google Shape;1397;p58"/>
          <p:cNvSpPr/>
          <p:nvPr/>
        </p:nvSpPr>
        <p:spPr>
          <a:xfrm>
            <a:off x="1791746" y="6178151"/>
            <a:ext cx="1466" cy="1465"/>
          </a:xfrm>
          <a:custGeom>
            <a:rect b="b" l="l" r="r" t="t"/>
            <a:pathLst>
              <a:path extrusionOk="0" h="1" w="1">
                <a:moveTo>
                  <a:pt x="0" y="0"/>
                </a:moveTo>
                <a:lnTo>
                  <a:pt x="0" y="0"/>
                </a:lnTo>
              </a:path>
            </a:pathLst>
          </a:custGeom>
          <a:noFill/>
          <a:ln cap="flat" cmpd="sng" w="3427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nvGrpSpPr>
          <p:cNvPr id="1398" name="Google Shape;1398;p58"/>
          <p:cNvGrpSpPr/>
          <p:nvPr/>
        </p:nvGrpSpPr>
        <p:grpSpPr>
          <a:xfrm>
            <a:off x="2166763" y="6093186"/>
            <a:ext cx="310561" cy="210947"/>
            <a:chOff x="4330350" y="12186372"/>
            <a:chExt cx="621122" cy="421894"/>
          </a:xfrm>
        </p:grpSpPr>
        <p:sp>
          <p:nvSpPr>
            <p:cNvPr id="1399" name="Google Shape;1399;p58"/>
            <p:cNvSpPr/>
            <p:nvPr/>
          </p:nvSpPr>
          <p:spPr>
            <a:xfrm>
              <a:off x="4330350" y="12186372"/>
              <a:ext cx="621122" cy="421894"/>
            </a:xfrm>
            <a:custGeom>
              <a:rect b="b" l="l" r="r" t="t"/>
              <a:pathLst>
                <a:path extrusionOk="0" h="635" w="935">
                  <a:moveTo>
                    <a:pt x="934" y="0"/>
                  </a:moveTo>
                  <a:lnTo>
                    <a:pt x="0" y="0"/>
                  </a:lnTo>
                  <a:lnTo>
                    <a:pt x="0" y="634"/>
                  </a:lnTo>
                  <a:lnTo>
                    <a:pt x="934" y="634"/>
                  </a:lnTo>
                  <a:lnTo>
                    <a:pt x="93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00" name="Google Shape;1400;p58"/>
            <p:cNvSpPr/>
            <p:nvPr/>
          </p:nvSpPr>
          <p:spPr>
            <a:xfrm>
              <a:off x="4330350" y="12347511"/>
              <a:ext cx="621122" cy="222666"/>
            </a:xfrm>
            <a:custGeom>
              <a:rect b="b" l="l" r="r" t="t"/>
              <a:pathLst>
                <a:path extrusionOk="0" h="337" w="935">
                  <a:moveTo>
                    <a:pt x="0" y="306"/>
                  </a:moveTo>
                  <a:lnTo>
                    <a:pt x="344" y="0"/>
                  </a:lnTo>
                  <a:lnTo>
                    <a:pt x="523" y="179"/>
                  </a:lnTo>
                  <a:lnTo>
                    <a:pt x="613" y="59"/>
                  </a:lnTo>
                  <a:lnTo>
                    <a:pt x="934" y="336"/>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01" name="Google Shape;1401;p58"/>
            <p:cNvSpPr/>
            <p:nvPr/>
          </p:nvSpPr>
          <p:spPr>
            <a:xfrm>
              <a:off x="4775684" y="12247900"/>
              <a:ext cx="105473" cy="99613"/>
            </a:xfrm>
            <a:custGeom>
              <a:rect b="b" l="l" r="r" t="t"/>
              <a:pathLst>
                <a:path extrusionOk="0" h="151" w="158">
                  <a:moveTo>
                    <a:pt x="157" y="75"/>
                  </a:moveTo>
                  <a:lnTo>
                    <a:pt x="157" y="75"/>
                  </a:lnTo>
                  <a:cubicBezTo>
                    <a:pt x="157" y="120"/>
                    <a:pt x="120" y="150"/>
                    <a:pt x="75" y="150"/>
                  </a:cubicBezTo>
                  <a:cubicBezTo>
                    <a:pt x="38" y="150"/>
                    <a:pt x="0" y="120"/>
                    <a:pt x="0" y="75"/>
                  </a:cubicBezTo>
                  <a:cubicBezTo>
                    <a:pt x="0" y="38"/>
                    <a:pt x="38" y="0"/>
                    <a:pt x="75" y="0"/>
                  </a:cubicBezTo>
                  <a:cubicBezTo>
                    <a:pt x="120" y="0"/>
                    <a:pt x="157" y="38"/>
                    <a:pt x="157" y="75"/>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402" name="Google Shape;1402;p58"/>
          <p:cNvSpPr/>
          <p:nvPr/>
        </p:nvSpPr>
        <p:spPr>
          <a:xfrm>
            <a:off x="2804000" y="6118089"/>
            <a:ext cx="260755" cy="200694"/>
          </a:xfrm>
          <a:custGeom>
            <a:rect b="b" l="l" r="r" t="t"/>
            <a:pathLst>
              <a:path extrusionOk="0" h="605" w="785">
                <a:moveTo>
                  <a:pt x="784" y="0"/>
                </a:moveTo>
                <a:lnTo>
                  <a:pt x="0" y="0"/>
                </a:lnTo>
                <a:lnTo>
                  <a:pt x="0" y="604"/>
                </a:lnTo>
                <a:lnTo>
                  <a:pt x="784" y="604"/>
                </a:lnTo>
                <a:lnTo>
                  <a:pt x="78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03" name="Google Shape;1403;p58"/>
          <p:cNvSpPr/>
          <p:nvPr/>
        </p:nvSpPr>
        <p:spPr>
          <a:xfrm>
            <a:off x="2850876" y="6078537"/>
            <a:ext cx="263684" cy="200693"/>
          </a:xfrm>
          <a:custGeom>
            <a:rect b="b" l="l" r="r" t="t"/>
            <a:pathLst>
              <a:path extrusionOk="0" h="606" w="792">
                <a:moveTo>
                  <a:pt x="0" y="90"/>
                </a:moveTo>
                <a:lnTo>
                  <a:pt x="0" y="0"/>
                </a:lnTo>
                <a:lnTo>
                  <a:pt x="791" y="0"/>
                </a:lnTo>
                <a:lnTo>
                  <a:pt x="791" y="605"/>
                </a:lnTo>
                <a:lnTo>
                  <a:pt x="672" y="60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04" name="Google Shape;1404;p58"/>
          <p:cNvSpPr/>
          <p:nvPr/>
        </p:nvSpPr>
        <p:spPr>
          <a:xfrm>
            <a:off x="2804000" y="6198660"/>
            <a:ext cx="260755" cy="111333"/>
          </a:xfrm>
          <a:custGeom>
            <a:rect b="b" l="l" r="r" t="t"/>
            <a:pathLst>
              <a:path extrusionOk="0" h="336" w="785">
                <a:moveTo>
                  <a:pt x="0" y="216"/>
                </a:moveTo>
                <a:lnTo>
                  <a:pt x="216" y="0"/>
                </a:lnTo>
                <a:lnTo>
                  <a:pt x="425" y="246"/>
                </a:lnTo>
                <a:lnTo>
                  <a:pt x="575" y="149"/>
                </a:lnTo>
                <a:lnTo>
                  <a:pt x="784" y="33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05" name="Google Shape;1405;p58"/>
          <p:cNvSpPr/>
          <p:nvPr/>
        </p:nvSpPr>
        <p:spPr>
          <a:xfrm>
            <a:off x="2975394" y="6157643"/>
            <a:ext cx="49807" cy="49807"/>
          </a:xfrm>
          <a:custGeom>
            <a:rect b="b" l="l" r="r" t="t"/>
            <a:pathLst>
              <a:path extrusionOk="0" h="150" w="150">
                <a:moveTo>
                  <a:pt x="149" y="75"/>
                </a:moveTo>
                <a:lnTo>
                  <a:pt x="149" y="75"/>
                </a:lnTo>
                <a:cubicBezTo>
                  <a:pt x="149" y="120"/>
                  <a:pt x="112" y="149"/>
                  <a:pt x="75" y="149"/>
                </a:cubicBezTo>
                <a:cubicBezTo>
                  <a:pt x="30" y="149"/>
                  <a:pt x="0" y="120"/>
                  <a:pt x="0" y="75"/>
                </a:cubicBezTo>
                <a:cubicBezTo>
                  <a:pt x="0" y="37"/>
                  <a:pt x="30" y="0"/>
                  <a:pt x="75" y="0"/>
                </a:cubicBezTo>
                <a:cubicBezTo>
                  <a:pt x="112" y="0"/>
                  <a:pt x="149" y="37"/>
                  <a:pt x="149" y="75"/>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06" name="Google Shape;1406;p58"/>
          <p:cNvSpPr/>
          <p:nvPr/>
        </p:nvSpPr>
        <p:spPr>
          <a:xfrm>
            <a:off x="3444164" y="6044844"/>
            <a:ext cx="310561" cy="310561"/>
          </a:xfrm>
          <a:custGeom>
            <a:rect b="b" l="l" r="r" t="t"/>
            <a:pathLst>
              <a:path extrusionOk="0" h="934" w="934">
                <a:moveTo>
                  <a:pt x="463" y="0"/>
                </a:moveTo>
                <a:lnTo>
                  <a:pt x="373" y="0"/>
                </a:lnTo>
                <a:lnTo>
                  <a:pt x="373" y="134"/>
                </a:lnTo>
                <a:lnTo>
                  <a:pt x="284" y="164"/>
                </a:lnTo>
                <a:lnTo>
                  <a:pt x="194" y="74"/>
                </a:lnTo>
                <a:lnTo>
                  <a:pt x="75" y="194"/>
                </a:lnTo>
                <a:lnTo>
                  <a:pt x="164" y="283"/>
                </a:lnTo>
                <a:lnTo>
                  <a:pt x="134" y="373"/>
                </a:lnTo>
                <a:lnTo>
                  <a:pt x="0" y="373"/>
                </a:lnTo>
                <a:lnTo>
                  <a:pt x="0" y="552"/>
                </a:lnTo>
                <a:lnTo>
                  <a:pt x="134" y="552"/>
                </a:lnTo>
                <a:lnTo>
                  <a:pt x="164" y="649"/>
                </a:lnTo>
                <a:lnTo>
                  <a:pt x="75" y="739"/>
                </a:lnTo>
                <a:lnTo>
                  <a:pt x="194" y="858"/>
                </a:lnTo>
                <a:lnTo>
                  <a:pt x="284" y="769"/>
                </a:lnTo>
                <a:lnTo>
                  <a:pt x="373" y="798"/>
                </a:lnTo>
                <a:lnTo>
                  <a:pt x="373" y="933"/>
                </a:lnTo>
                <a:lnTo>
                  <a:pt x="463" y="933"/>
                </a:lnTo>
                <a:lnTo>
                  <a:pt x="552" y="933"/>
                </a:lnTo>
                <a:lnTo>
                  <a:pt x="552" y="798"/>
                </a:lnTo>
                <a:lnTo>
                  <a:pt x="642" y="769"/>
                </a:lnTo>
                <a:lnTo>
                  <a:pt x="731" y="858"/>
                </a:lnTo>
                <a:lnTo>
                  <a:pt x="858" y="739"/>
                </a:lnTo>
                <a:lnTo>
                  <a:pt x="769" y="649"/>
                </a:lnTo>
                <a:lnTo>
                  <a:pt x="799" y="552"/>
                </a:lnTo>
                <a:lnTo>
                  <a:pt x="933" y="552"/>
                </a:lnTo>
                <a:lnTo>
                  <a:pt x="933" y="373"/>
                </a:lnTo>
                <a:lnTo>
                  <a:pt x="799" y="373"/>
                </a:lnTo>
                <a:lnTo>
                  <a:pt x="769" y="283"/>
                </a:lnTo>
                <a:lnTo>
                  <a:pt x="858" y="194"/>
                </a:lnTo>
                <a:lnTo>
                  <a:pt x="731" y="74"/>
                </a:lnTo>
                <a:lnTo>
                  <a:pt x="642" y="164"/>
                </a:lnTo>
                <a:lnTo>
                  <a:pt x="552" y="134"/>
                </a:lnTo>
                <a:lnTo>
                  <a:pt x="552" y="0"/>
                </a:lnTo>
                <a:lnTo>
                  <a:pt x="463"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07" name="Google Shape;1407;p58"/>
          <p:cNvSpPr/>
          <p:nvPr/>
        </p:nvSpPr>
        <p:spPr>
          <a:xfrm>
            <a:off x="3567217" y="6167897"/>
            <a:ext cx="60062" cy="60062"/>
          </a:xfrm>
          <a:custGeom>
            <a:rect b="b" l="l" r="r" t="t"/>
            <a:pathLst>
              <a:path extrusionOk="0" h="180" w="180">
                <a:moveTo>
                  <a:pt x="179" y="90"/>
                </a:moveTo>
                <a:lnTo>
                  <a:pt x="179" y="90"/>
                </a:lnTo>
                <a:cubicBezTo>
                  <a:pt x="179" y="45"/>
                  <a:pt x="142" y="0"/>
                  <a:pt x="90" y="0"/>
                </a:cubicBezTo>
                <a:cubicBezTo>
                  <a:pt x="45" y="0"/>
                  <a:pt x="0" y="45"/>
                  <a:pt x="0" y="90"/>
                </a:cubicBezTo>
                <a:cubicBezTo>
                  <a:pt x="0" y="142"/>
                  <a:pt x="45" y="179"/>
                  <a:pt x="90" y="179"/>
                </a:cubicBezTo>
                <a:cubicBezTo>
                  <a:pt x="142" y="179"/>
                  <a:pt x="179" y="142"/>
                  <a:pt x="179" y="9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nvGrpSpPr>
          <p:cNvPr id="1408" name="Google Shape;1408;p58"/>
          <p:cNvGrpSpPr/>
          <p:nvPr/>
        </p:nvGrpSpPr>
        <p:grpSpPr>
          <a:xfrm>
            <a:off x="4085795" y="6059493"/>
            <a:ext cx="304702" cy="285659"/>
            <a:chOff x="8168415" y="12118985"/>
            <a:chExt cx="609403" cy="571318"/>
          </a:xfrm>
        </p:grpSpPr>
        <p:cxnSp>
          <p:nvCxnSpPr>
            <p:cNvPr id="1409" name="Google Shape;1409;p58"/>
            <p:cNvCxnSpPr/>
            <p:nvPr/>
          </p:nvCxnSpPr>
          <p:spPr>
            <a:xfrm>
              <a:off x="8511205" y="12414900"/>
              <a:ext cx="49806" cy="49806"/>
            </a:xfrm>
            <a:prstGeom prst="straightConnector1">
              <a:avLst/>
            </a:prstGeom>
            <a:noFill/>
            <a:ln cap="flat" cmpd="sng" w="34275">
              <a:solidFill>
                <a:schemeClr val="dk1"/>
              </a:solidFill>
              <a:prstDash val="solid"/>
              <a:round/>
              <a:headEnd len="med" w="med" type="none"/>
              <a:tailEnd len="med" w="med" type="none"/>
            </a:ln>
          </p:spPr>
        </p:cxnSp>
        <p:sp>
          <p:nvSpPr>
            <p:cNvPr id="1410" name="Google Shape;1410;p58"/>
            <p:cNvSpPr/>
            <p:nvPr/>
          </p:nvSpPr>
          <p:spPr>
            <a:xfrm>
              <a:off x="8528785" y="12435408"/>
              <a:ext cx="249033" cy="254895"/>
            </a:xfrm>
            <a:custGeom>
              <a:rect b="b" l="l" r="r" t="t"/>
              <a:pathLst>
                <a:path extrusionOk="0" h="382" w="374">
                  <a:moveTo>
                    <a:pt x="0" y="90"/>
                  </a:moveTo>
                  <a:lnTo>
                    <a:pt x="90" y="0"/>
                  </a:lnTo>
                  <a:lnTo>
                    <a:pt x="373" y="291"/>
                  </a:lnTo>
                  <a:lnTo>
                    <a:pt x="284" y="381"/>
                  </a:lnTo>
                  <a:lnTo>
                    <a:pt x="0"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11" name="Google Shape;1411;p58"/>
            <p:cNvSpPr/>
            <p:nvPr/>
          </p:nvSpPr>
          <p:spPr>
            <a:xfrm>
              <a:off x="8206504" y="12118985"/>
              <a:ext cx="123053" cy="120124"/>
            </a:xfrm>
            <a:custGeom>
              <a:rect b="b" l="l" r="r" t="t"/>
              <a:pathLst>
                <a:path extrusionOk="0" h="180" w="187">
                  <a:moveTo>
                    <a:pt x="97" y="179"/>
                  </a:moveTo>
                  <a:lnTo>
                    <a:pt x="186" y="89"/>
                  </a:lnTo>
                  <a:lnTo>
                    <a:pt x="37" y="0"/>
                  </a:lnTo>
                  <a:lnTo>
                    <a:pt x="0" y="29"/>
                  </a:lnTo>
                  <a:lnTo>
                    <a:pt x="97" y="17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12" name="Google Shape;1412;p58"/>
            <p:cNvCxnSpPr/>
            <p:nvPr/>
          </p:nvCxnSpPr>
          <p:spPr>
            <a:xfrm rot="10800000">
              <a:off x="8300259" y="12203952"/>
              <a:ext cx="134771" cy="134771"/>
            </a:xfrm>
            <a:prstGeom prst="straightConnector1">
              <a:avLst/>
            </a:prstGeom>
            <a:noFill/>
            <a:ln cap="flat" cmpd="sng" w="34275">
              <a:solidFill>
                <a:schemeClr val="dk1"/>
              </a:solidFill>
              <a:prstDash val="solid"/>
              <a:round/>
              <a:headEnd len="med" w="med" type="none"/>
              <a:tailEnd len="med" w="med" type="none"/>
            </a:ln>
          </p:spPr>
        </p:cxnSp>
        <p:sp>
          <p:nvSpPr>
            <p:cNvPr id="1413" name="Google Shape;1413;p58"/>
            <p:cNvSpPr/>
            <p:nvPr/>
          </p:nvSpPr>
          <p:spPr>
            <a:xfrm>
              <a:off x="8168415" y="12118987"/>
              <a:ext cx="562525" cy="559596"/>
            </a:xfrm>
            <a:custGeom>
              <a:rect b="b" l="l" r="r" t="t"/>
              <a:pathLst>
                <a:path extrusionOk="0" h="844" w="845">
                  <a:moveTo>
                    <a:pt x="844" y="126"/>
                  </a:moveTo>
                  <a:lnTo>
                    <a:pt x="844" y="126"/>
                  </a:lnTo>
                  <a:cubicBezTo>
                    <a:pt x="724" y="186"/>
                    <a:pt x="724" y="186"/>
                    <a:pt x="724" y="186"/>
                  </a:cubicBezTo>
                  <a:cubicBezTo>
                    <a:pt x="664" y="119"/>
                    <a:pt x="664" y="119"/>
                    <a:pt x="664" y="119"/>
                  </a:cubicBezTo>
                  <a:cubicBezTo>
                    <a:pt x="717" y="0"/>
                    <a:pt x="717" y="0"/>
                    <a:pt x="717" y="0"/>
                  </a:cubicBezTo>
                  <a:lnTo>
                    <a:pt x="717" y="0"/>
                  </a:lnTo>
                  <a:cubicBezTo>
                    <a:pt x="567" y="0"/>
                    <a:pt x="530" y="74"/>
                    <a:pt x="530" y="149"/>
                  </a:cubicBezTo>
                  <a:cubicBezTo>
                    <a:pt x="530" y="209"/>
                    <a:pt x="530" y="209"/>
                    <a:pt x="530" y="209"/>
                  </a:cubicBezTo>
                  <a:cubicBezTo>
                    <a:pt x="23" y="724"/>
                    <a:pt x="23" y="724"/>
                    <a:pt x="23" y="724"/>
                  </a:cubicBezTo>
                  <a:cubicBezTo>
                    <a:pt x="0" y="813"/>
                    <a:pt x="0" y="813"/>
                    <a:pt x="0" y="813"/>
                  </a:cubicBezTo>
                  <a:cubicBezTo>
                    <a:pt x="30" y="843"/>
                    <a:pt x="30" y="843"/>
                    <a:pt x="30" y="843"/>
                  </a:cubicBezTo>
                  <a:cubicBezTo>
                    <a:pt x="120" y="821"/>
                    <a:pt x="120" y="821"/>
                    <a:pt x="120" y="821"/>
                  </a:cubicBezTo>
                  <a:cubicBezTo>
                    <a:pt x="635" y="313"/>
                    <a:pt x="635" y="313"/>
                    <a:pt x="635" y="313"/>
                  </a:cubicBezTo>
                  <a:cubicBezTo>
                    <a:pt x="694" y="313"/>
                    <a:pt x="694" y="313"/>
                    <a:pt x="694" y="313"/>
                  </a:cubicBezTo>
                  <a:cubicBezTo>
                    <a:pt x="769" y="313"/>
                    <a:pt x="844" y="276"/>
                    <a:pt x="844" y="126"/>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cxnSp>
        <p:nvCxnSpPr>
          <p:cNvPr id="1414" name="Google Shape;1414;p58"/>
          <p:cNvCxnSpPr/>
          <p:nvPr/>
        </p:nvCxnSpPr>
        <p:spPr>
          <a:xfrm>
            <a:off x="4824110" y="6138598"/>
            <a:ext cx="93754" cy="93754"/>
          </a:xfrm>
          <a:prstGeom prst="straightConnector1">
            <a:avLst/>
          </a:prstGeom>
          <a:noFill/>
          <a:ln cap="flat" cmpd="sng" w="34275">
            <a:solidFill>
              <a:schemeClr val="dk1"/>
            </a:solidFill>
            <a:prstDash val="solid"/>
            <a:round/>
            <a:headEnd len="med" w="med" type="none"/>
            <a:tailEnd len="med" w="med" type="none"/>
          </a:ln>
        </p:spPr>
      </p:cxnSp>
      <p:sp>
        <p:nvSpPr>
          <p:cNvPr id="1415" name="Google Shape;1415;p58"/>
          <p:cNvSpPr/>
          <p:nvPr/>
        </p:nvSpPr>
        <p:spPr>
          <a:xfrm>
            <a:off x="4904681" y="6217704"/>
            <a:ext cx="125982" cy="127448"/>
          </a:xfrm>
          <a:custGeom>
            <a:rect b="b" l="l" r="r" t="t"/>
            <a:pathLst>
              <a:path extrusionOk="0" h="382" w="381">
                <a:moveTo>
                  <a:pt x="0" y="90"/>
                </a:moveTo>
                <a:lnTo>
                  <a:pt x="89" y="0"/>
                </a:lnTo>
                <a:lnTo>
                  <a:pt x="380" y="291"/>
                </a:lnTo>
                <a:lnTo>
                  <a:pt x="291" y="381"/>
                </a:lnTo>
                <a:lnTo>
                  <a:pt x="0"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16" name="Google Shape;1416;p58"/>
          <p:cNvSpPr/>
          <p:nvPr/>
        </p:nvSpPr>
        <p:spPr>
          <a:xfrm>
            <a:off x="4720102" y="6053634"/>
            <a:ext cx="164070" cy="134772"/>
          </a:xfrm>
          <a:custGeom>
            <a:rect b="b" l="l" r="r" t="t"/>
            <a:pathLst>
              <a:path extrusionOk="0" h="405" w="494">
                <a:moveTo>
                  <a:pt x="0" y="239"/>
                </a:moveTo>
                <a:lnTo>
                  <a:pt x="0" y="239"/>
                </a:lnTo>
                <a:cubicBezTo>
                  <a:pt x="239" y="0"/>
                  <a:pt x="239" y="0"/>
                  <a:pt x="239" y="0"/>
                </a:cubicBezTo>
                <a:cubicBezTo>
                  <a:pt x="329" y="90"/>
                  <a:pt x="433" y="16"/>
                  <a:pt x="433" y="16"/>
                </a:cubicBezTo>
                <a:cubicBezTo>
                  <a:pt x="493" y="75"/>
                  <a:pt x="493" y="75"/>
                  <a:pt x="493" y="75"/>
                </a:cubicBezTo>
                <a:cubicBezTo>
                  <a:pt x="164" y="404"/>
                  <a:pt x="164" y="404"/>
                  <a:pt x="164" y="404"/>
                </a:cubicBezTo>
                <a:lnTo>
                  <a:pt x="0" y="239"/>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17" name="Google Shape;1417;p58"/>
          <p:cNvSpPr/>
          <p:nvPr/>
        </p:nvSpPr>
        <p:spPr>
          <a:xfrm>
            <a:off x="6242143" y="6142993"/>
            <a:ext cx="64456" cy="175790"/>
          </a:xfrm>
          <a:custGeom>
            <a:rect b="b" l="l" r="r" t="t"/>
            <a:pathLst>
              <a:path extrusionOk="0" h="531" w="195">
                <a:moveTo>
                  <a:pt x="194" y="530"/>
                </a:moveTo>
                <a:lnTo>
                  <a:pt x="194" y="530"/>
                </a:lnTo>
                <a:cubicBezTo>
                  <a:pt x="194" y="329"/>
                  <a:pt x="120" y="142"/>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18" name="Google Shape;1418;p58"/>
          <p:cNvSpPr/>
          <p:nvPr/>
        </p:nvSpPr>
        <p:spPr>
          <a:xfrm>
            <a:off x="6032662" y="6044844"/>
            <a:ext cx="210947" cy="99614"/>
          </a:xfrm>
          <a:custGeom>
            <a:rect b="b" l="l" r="r" t="t"/>
            <a:pathLst>
              <a:path extrusionOk="0" h="299" w="635">
                <a:moveTo>
                  <a:pt x="634" y="298"/>
                </a:moveTo>
                <a:lnTo>
                  <a:pt x="634" y="298"/>
                </a:lnTo>
                <a:cubicBezTo>
                  <a:pt x="485" y="112"/>
                  <a:pt x="254" y="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19" name="Google Shape;1419;p58"/>
          <p:cNvSpPr/>
          <p:nvPr/>
        </p:nvSpPr>
        <p:spPr>
          <a:xfrm>
            <a:off x="6032662" y="6100510"/>
            <a:ext cx="218272" cy="218273"/>
          </a:xfrm>
          <a:custGeom>
            <a:rect b="b" l="l" r="r" t="t"/>
            <a:pathLst>
              <a:path extrusionOk="0" h="658" w="658">
                <a:moveTo>
                  <a:pt x="657" y="657"/>
                </a:moveTo>
                <a:lnTo>
                  <a:pt x="657" y="657"/>
                </a:lnTo>
                <a:cubicBezTo>
                  <a:pt x="657" y="292"/>
                  <a:pt x="366" y="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20" name="Google Shape;1420;p58"/>
          <p:cNvSpPr/>
          <p:nvPr/>
        </p:nvSpPr>
        <p:spPr>
          <a:xfrm>
            <a:off x="6032662" y="6156177"/>
            <a:ext cx="161141" cy="164070"/>
          </a:xfrm>
          <a:custGeom>
            <a:rect b="b" l="l" r="r" t="t"/>
            <a:pathLst>
              <a:path extrusionOk="0" h="494" w="486">
                <a:moveTo>
                  <a:pt x="485" y="493"/>
                </a:moveTo>
                <a:lnTo>
                  <a:pt x="485" y="493"/>
                </a:lnTo>
                <a:cubicBezTo>
                  <a:pt x="485" y="225"/>
                  <a:pt x="268" y="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21" name="Google Shape;1421;p58"/>
          <p:cNvSpPr/>
          <p:nvPr/>
        </p:nvSpPr>
        <p:spPr>
          <a:xfrm>
            <a:off x="6032662" y="6213309"/>
            <a:ext cx="106938" cy="106938"/>
          </a:xfrm>
          <a:custGeom>
            <a:rect b="b" l="l" r="r" t="t"/>
            <a:pathLst>
              <a:path extrusionOk="0" h="322" w="322">
                <a:moveTo>
                  <a:pt x="321" y="321"/>
                </a:moveTo>
                <a:lnTo>
                  <a:pt x="321" y="321"/>
                </a:lnTo>
                <a:cubicBezTo>
                  <a:pt x="321" y="142"/>
                  <a:pt x="179" y="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22" name="Google Shape;1422;p58"/>
          <p:cNvSpPr/>
          <p:nvPr/>
        </p:nvSpPr>
        <p:spPr>
          <a:xfrm>
            <a:off x="5997503" y="6282160"/>
            <a:ext cx="70316" cy="71781"/>
          </a:xfrm>
          <a:custGeom>
            <a:rect b="b" l="l" r="r" t="t"/>
            <a:pathLst>
              <a:path extrusionOk="0" h="218" w="210">
                <a:moveTo>
                  <a:pt x="0" y="112"/>
                </a:moveTo>
                <a:lnTo>
                  <a:pt x="0" y="112"/>
                </a:lnTo>
                <a:cubicBezTo>
                  <a:pt x="0" y="165"/>
                  <a:pt x="45" y="217"/>
                  <a:pt x="105" y="217"/>
                </a:cubicBezTo>
                <a:cubicBezTo>
                  <a:pt x="164" y="217"/>
                  <a:pt x="209" y="165"/>
                  <a:pt x="209" y="112"/>
                </a:cubicBezTo>
                <a:cubicBezTo>
                  <a:pt x="209" y="53"/>
                  <a:pt x="164" y="0"/>
                  <a:pt x="105" y="0"/>
                </a:cubicBezTo>
                <a:cubicBezTo>
                  <a:pt x="45" y="0"/>
                  <a:pt x="0" y="53"/>
                  <a:pt x="0" y="112"/>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23" name="Google Shape;1423;p58"/>
          <p:cNvSpPr/>
          <p:nvPr/>
        </p:nvSpPr>
        <p:spPr>
          <a:xfrm>
            <a:off x="6634739" y="6044844"/>
            <a:ext cx="310561" cy="199228"/>
          </a:xfrm>
          <a:custGeom>
            <a:rect b="b" l="l" r="r" t="t"/>
            <a:pathLst>
              <a:path extrusionOk="0" h="598" w="934">
                <a:moveTo>
                  <a:pt x="0" y="433"/>
                </a:moveTo>
                <a:lnTo>
                  <a:pt x="933" y="0"/>
                </a:lnTo>
                <a:lnTo>
                  <a:pt x="336" y="597"/>
                </a:lnTo>
                <a:lnTo>
                  <a:pt x="0" y="4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24" name="Google Shape;1424;p58"/>
          <p:cNvSpPr/>
          <p:nvPr/>
        </p:nvSpPr>
        <p:spPr>
          <a:xfrm>
            <a:off x="6746072" y="6044844"/>
            <a:ext cx="199228" cy="310561"/>
          </a:xfrm>
          <a:custGeom>
            <a:rect b="b" l="l" r="r" t="t"/>
            <a:pathLst>
              <a:path extrusionOk="0" h="934" w="598">
                <a:moveTo>
                  <a:pt x="164" y="933"/>
                </a:moveTo>
                <a:lnTo>
                  <a:pt x="597" y="0"/>
                </a:lnTo>
                <a:lnTo>
                  <a:pt x="0" y="597"/>
                </a:lnTo>
                <a:lnTo>
                  <a:pt x="164" y="9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nvGrpSpPr>
          <p:cNvPr id="1425" name="Google Shape;1425;p58"/>
          <p:cNvGrpSpPr/>
          <p:nvPr/>
        </p:nvGrpSpPr>
        <p:grpSpPr>
          <a:xfrm>
            <a:off x="7255434" y="1575189"/>
            <a:ext cx="210947" cy="310561"/>
            <a:chOff x="14507692" y="3150377"/>
            <a:chExt cx="421894" cy="621122"/>
          </a:xfrm>
        </p:grpSpPr>
        <p:sp>
          <p:nvSpPr>
            <p:cNvPr id="1426" name="Google Shape;1426;p58"/>
            <p:cNvSpPr/>
            <p:nvPr/>
          </p:nvSpPr>
          <p:spPr>
            <a:xfrm>
              <a:off x="14657116" y="3299797"/>
              <a:ext cx="120122" cy="120124"/>
            </a:xfrm>
            <a:custGeom>
              <a:rect b="b" l="l" r="r" t="t"/>
              <a:pathLst>
                <a:path extrusionOk="0" h="180" w="180">
                  <a:moveTo>
                    <a:pt x="179" y="89"/>
                  </a:moveTo>
                  <a:lnTo>
                    <a:pt x="179" y="89"/>
                  </a:lnTo>
                  <a:cubicBezTo>
                    <a:pt x="179" y="45"/>
                    <a:pt x="141" y="0"/>
                    <a:pt x="89" y="0"/>
                  </a:cubicBezTo>
                  <a:cubicBezTo>
                    <a:pt x="44" y="0"/>
                    <a:pt x="0" y="45"/>
                    <a:pt x="0" y="89"/>
                  </a:cubicBezTo>
                  <a:cubicBezTo>
                    <a:pt x="0" y="142"/>
                    <a:pt x="44" y="179"/>
                    <a:pt x="89" y="179"/>
                  </a:cubicBezTo>
                  <a:cubicBezTo>
                    <a:pt x="141" y="179"/>
                    <a:pt x="179" y="142"/>
                    <a:pt x="179" y="8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27" name="Google Shape;1427;p58"/>
            <p:cNvSpPr/>
            <p:nvPr/>
          </p:nvSpPr>
          <p:spPr>
            <a:xfrm>
              <a:off x="14507692" y="3150377"/>
              <a:ext cx="421894" cy="621122"/>
            </a:xfrm>
            <a:custGeom>
              <a:rect b="b" l="l" r="r" t="t"/>
              <a:pathLst>
                <a:path extrusionOk="0" h="934" w="635">
                  <a:moveTo>
                    <a:pt x="627" y="328"/>
                  </a:moveTo>
                  <a:lnTo>
                    <a:pt x="627" y="328"/>
                  </a:lnTo>
                  <a:cubicBezTo>
                    <a:pt x="627" y="149"/>
                    <a:pt x="492" y="0"/>
                    <a:pt x="313" y="0"/>
                  </a:cubicBezTo>
                  <a:cubicBezTo>
                    <a:pt x="142" y="0"/>
                    <a:pt x="0" y="149"/>
                    <a:pt x="0" y="328"/>
                  </a:cubicBezTo>
                  <a:cubicBezTo>
                    <a:pt x="0" y="560"/>
                    <a:pt x="313" y="933"/>
                    <a:pt x="313" y="933"/>
                  </a:cubicBezTo>
                  <a:cubicBezTo>
                    <a:pt x="313" y="933"/>
                    <a:pt x="634" y="560"/>
                    <a:pt x="627" y="32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428" name="Google Shape;1428;p58"/>
          <p:cNvSpPr/>
          <p:nvPr/>
        </p:nvSpPr>
        <p:spPr>
          <a:xfrm>
            <a:off x="7842864" y="1591302"/>
            <a:ext cx="310561" cy="310561"/>
          </a:xfrm>
          <a:custGeom>
            <a:rect b="b" l="l" r="r" t="t"/>
            <a:pathLst>
              <a:path extrusionOk="0" h="934" w="934">
                <a:moveTo>
                  <a:pt x="769" y="164"/>
                </a:moveTo>
                <a:lnTo>
                  <a:pt x="769" y="164"/>
                </a:lnTo>
                <a:cubicBezTo>
                  <a:pt x="933" y="328"/>
                  <a:pt x="933" y="597"/>
                  <a:pt x="769" y="769"/>
                </a:cubicBezTo>
                <a:cubicBezTo>
                  <a:pt x="604" y="933"/>
                  <a:pt x="336" y="933"/>
                  <a:pt x="171" y="769"/>
                </a:cubicBezTo>
                <a:cubicBezTo>
                  <a:pt x="0" y="597"/>
                  <a:pt x="0" y="328"/>
                  <a:pt x="171" y="164"/>
                </a:cubicBezTo>
                <a:cubicBezTo>
                  <a:pt x="336" y="0"/>
                  <a:pt x="604" y="0"/>
                  <a:pt x="769" y="16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29" name="Google Shape;1429;p58"/>
          <p:cNvSpPr/>
          <p:nvPr/>
        </p:nvSpPr>
        <p:spPr>
          <a:xfrm>
            <a:off x="7935152" y="1674804"/>
            <a:ext cx="128912" cy="131842"/>
          </a:xfrm>
          <a:custGeom>
            <a:rect b="b" l="l" r="r" t="t"/>
            <a:pathLst>
              <a:path extrusionOk="0" h="396" w="389">
                <a:moveTo>
                  <a:pt x="269" y="283"/>
                </a:moveTo>
                <a:lnTo>
                  <a:pt x="388" y="0"/>
                </a:lnTo>
                <a:lnTo>
                  <a:pt x="104" y="119"/>
                </a:lnTo>
                <a:lnTo>
                  <a:pt x="0" y="395"/>
                </a:lnTo>
                <a:lnTo>
                  <a:pt x="269" y="28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30" name="Google Shape;1430;p58"/>
          <p:cNvCxnSpPr/>
          <p:nvPr/>
        </p:nvCxnSpPr>
        <p:spPr>
          <a:xfrm>
            <a:off x="7968846" y="1714356"/>
            <a:ext cx="54201" cy="54202"/>
          </a:xfrm>
          <a:prstGeom prst="straightConnector1">
            <a:avLst/>
          </a:prstGeom>
          <a:noFill/>
          <a:ln cap="flat" cmpd="sng" w="34275">
            <a:solidFill>
              <a:schemeClr val="dk1"/>
            </a:solidFill>
            <a:prstDash val="solid"/>
            <a:round/>
            <a:headEnd len="med" w="med" type="none"/>
            <a:tailEnd len="med" w="med" type="none"/>
          </a:ln>
        </p:spPr>
      </p:cxnSp>
      <p:sp>
        <p:nvSpPr>
          <p:cNvPr id="1431" name="Google Shape;1431;p58"/>
          <p:cNvSpPr/>
          <p:nvPr/>
        </p:nvSpPr>
        <p:spPr>
          <a:xfrm>
            <a:off x="7974706" y="1575190"/>
            <a:ext cx="49807" cy="30763"/>
          </a:xfrm>
          <a:custGeom>
            <a:rect b="b" l="l" r="r" t="t"/>
            <a:pathLst>
              <a:path extrusionOk="0" h="91" w="151">
                <a:moveTo>
                  <a:pt x="150" y="90"/>
                </a:moveTo>
                <a:lnTo>
                  <a:pt x="150" y="90"/>
                </a:lnTo>
                <a:cubicBezTo>
                  <a:pt x="150" y="82"/>
                  <a:pt x="150" y="82"/>
                  <a:pt x="150" y="74"/>
                </a:cubicBezTo>
                <a:cubicBezTo>
                  <a:pt x="150" y="37"/>
                  <a:pt x="112" y="0"/>
                  <a:pt x="75" y="0"/>
                </a:cubicBezTo>
                <a:cubicBezTo>
                  <a:pt x="30" y="0"/>
                  <a:pt x="0" y="37"/>
                  <a:pt x="0" y="74"/>
                </a:cubicBezTo>
                <a:cubicBezTo>
                  <a:pt x="0" y="82"/>
                  <a:pt x="0" y="82"/>
                  <a:pt x="0" y="9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32" name="Google Shape;1432;p58"/>
          <p:cNvCxnSpPr/>
          <p:nvPr/>
        </p:nvCxnSpPr>
        <p:spPr>
          <a:xfrm>
            <a:off x="7999608" y="1605952"/>
            <a:ext cx="1466" cy="24904"/>
          </a:xfrm>
          <a:prstGeom prst="straightConnector1">
            <a:avLst/>
          </a:prstGeom>
          <a:noFill/>
          <a:ln cap="flat" cmpd="sng" w="34275">
            <a:solidFill>
              <a:schemeClr val="dk1"/>
            </a:solidFill>
            <a:prstDash val="solid"/>
            <a:round/>
            <a:headEnd len="med" w="med" type="none"/>
            <a:tailEnd len="med" w="med" type="none"/>
          </a:ln>
        </p:spPr>
      </p:cxnSp>
      <p:cxnSp>
        <p:nvCxnSpPr>
          <p:cNvPr id="1433" name="Google Shape;1433;p58"/>
          <p:cNvCxnSpPr/>
          <p:nvPr/>
        </p:nvCxnSpPr>
        <p:spPr>
          <a:xfrm>
            <a:off x="7999608" y="1860846"/>
            <a:ext cx="1466" cy="24904"/>
          </a:xfrm>
          <a:prstGeom prst="straightConnector1">
            <a:avLst/>
          </a:prstGeom>
          <a:noFill/>
          <a:ln cap="flat" cmpd="sng" w="34275">
            <a:solidFill>
              <a:schemeClr val="dk1"/>
            </a:solidFill>
            <a:prstDash val="solid"/>
            <a:round/>
            <a:headEnd len="med" w="med" type="none"/>
            <a:tailEnd len="med" w="med" type="none"/>
          </a:ln>
        </p:spPr>
      </p:cxnSp>
      <p:cxnSp>
        <p:nvCxnSpPr>
          <p:cNvPr id="1434" name="Google Shape;1434;p58"/>
          <p:cNvCxnSpPr/>
          <p:nvPr/>
        </p:nvCxnSpPr>
        <p:spPr>
          <a:xfrm flipH="1">
            <a:off x="8112406" y="1745119"/>
            <a:ext cx="27833" cy="1465"/>
          </a:xfrm>
          <a:prstGeom prst="straightConnector1">
            <a:avLst/>
          </a:prstGeom>
          <a:noFill/>
          <a:ln cap="flat" cmpd="sng" w="34275">
            <a:solidFill>
              <a:schemeClr val="dk1"/>
            </a:solidFill>
            <a:prstDash val="solid"/>
            <a:round/>
            <a:headEnd len="med" w="med" type="none"/>
            <a:tailEnd len="med" w="med" type="none"/>
          </a:ln>
        </p:spPr>
      </p:cxnSp>
      <p:cxnSp>
        <p:nvCxnSpPr>
          <p:cNvPr id="1435" name="Google Shape;1435;p58"/>
          <p:cNvCxnSpPr/>
          <p:nvPr/>
        </p:nvCxnSpPr>
        <p:spPr>
          <a:xfrm flipH="1">
            <a:off x="7856047" y="1745119"/>
            <a:ext cx="27834" cy="1465"/>
          </a:xfrm>
          <a:prstGeom prst="straightConnector1">
            <a:avLst/>
          </a:prstGeom>
          <a:noFill/>
          <a:ln cap="flat" cmpd="sng" w="34275">
            <a:solidFill>
              <a:schemeClr val="dk1"/>
            </a:solidFill>
            <a:prstDash val="solid"/>
            <a:round/>
            <a:headEnd len="med" w="med" type="none"/>
            <a:tailEnd len="med" w="med" type="none"/>
          </a:ln>
        </p:spPr>
      </p:cxnSp>
      <p:sp>
        <p:nvSpPr>
          <p:cNvPr id="1436" name="Google Shape;1436;p58"/>
          <p:cNvSpPr/>
          <p:nvPr/>
        </p:nvSpPr>
        <p:spPr>
          <a:xfrm>
            <a:off x="8483028" y="1595698"/>
            <a:ext cx="310561" cy="271008"/>
          </a:xfrm>
          <a:custGeom>
            <a:rect b="b" l="l" r="r" t="t"/>
            <a:pathLst>
              <a:path extrusionOk="0" h="814" w="935">
                <a:moveTo>
                  <a:pt x="0" y="813"/>
                </a:moveTo>
                <a:lnTo>
                  <a:pt x="314" y="694"/>
                </a:lnTo>
                <a:lnTo>
                  <a:pt x="613" y="813"/>
                </a:lnTo>
                <a:lnTo>
                  <a:pt x="934" y="694"/>
                </a:lnTo>
                <a:lnTo>
                  <a:pt x="934" y="0"/>
                </a:lnTo>
                <a:lnTo>
                  <a:pt x="613" y="119"/>
                </a:lnTo>
                <a:lnTo>
                  <a:pt x="314" y="0"/>
                </a:lnTo>
                <a:lnTo>
                  <a:pt x="0" y="119"/>
                </a:lnTo>
                <a:lnTo>
                  <a:pt x="0" y="81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37" name="Google Shape;1437;p58"/>
          <p:cNvCxnSpPr/>
          <p:nvPr/>
        </p:nvCxnSpPr>
        <p:spPr>
          <a:xfrm>
            <a:off x="8587038" y="1595698"/>
            <a:ext cx="1465" cy="229991"/>
          </a:xfrm>
          <a:prstGeom prst="straightConnector1">
            <a:avLst/>
          </a:prstGeom>
          <a:noFill/>
          <a:ln cap="flat" cmpd="sng" w="34275">
            <a:solidFill>
              <a:schemeClr val="dk1"/>
            </a:solidFill>
            <a:prstDash val="solid"/>
            <a:round/>
            <a:headEnd len="med" w="med" type="none"/>
            <a:tailEnd len="med" w="med" type="none"/>
          </a:ln>
        </p:spPr>
      </p:cxnSp>
      <p:cxnSp>
        <p:nvCxnSpPr>
          <p:cNvPr id="1438" name="Google Shape;1438;p58"/>
          <p:cNvCxnSpPr/>
          <p:nvPr/>
        </p:nvCxnSpPr>
        <p:spPr>
          <a:xfrm>
            <a:off x="8686651" y="1635250"/>
            <a:ext cx="1465" cy="229992"/>
          </a:xfrm>
          <a:prstGeom prst="straightConnector1">
            <a:avLst/>
          </a:prstGeom>
          <a:noFill/>
          <a:ln cap="flat" cmpd="sng" w="34275">
            <a:solidFill>
              <a:schemeClr val="dk1"/>
            </a:solidFill>
            <a:prstDash val="solid"/>
            <a:round/>
            <a:headEnd len="med" w="med" type="none"/>
            <a:tailEnd len="med" w="med" type="none"/>
          </a:ln>
        </p:spPr>
      </p:cxnSp>
      <p:sp>
        <p:nvSpPr>
          <p:cNvPr id="1439" name="Google Shape;1439;p58"/>
          <p:cNvSpPr/>
          <p:nvPr/>
        </p:nvSpPr>
        <p:spPr>
          <a:xfrm>
            <a:off x="9212554" y="1575190"/>
            <a:ext cx="199228" cy="271008"/>
          </a:xfrm>
          <a:custGeom>
            <a:rect b="b" l="l" r="r" t="t"/>
            <a:pathLst>
              <a:path extrusionOk="0" h="815" w="598">
                <a:moveTo>
                  <a:pt x="194" y="0"/>
                </a:moveTo>
                <a:lnTo>
                  <a:pt x="194" y="0"/>
                </a:lnTo>
                <a:cubicBezTo>
                  <a:pt x="411" y="0"/>
                  <a:pt x="597" y="187"/>
                  <a:pt x="597" y="403"/>
                </a:cubicBezTo>
                <a:cubicBezTo>
                  <a:pt x="597" y="620"/>
                  <a:pt x="411" y="814"/>
                  <a:pt x="194" y="814"/>
                </a:cubicBezTo>
                <a:cubicBezTo>
                  <a:pt x="45" y="814"/>
                  <a:pt x="0" y="754"/>
                  <a:pt x="0" y="754"/>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40" name="Google Shape;1440;p58"/>
          <p:cNvSpPr/>
          <p:nvPr/>
        </p:nvSpPr>
        <p:spPr>
          <a:xfrm>
            <a:off x="9177396" y="1610347"/>
            <a:ext cx="199228" cy="200693"/>
          </a:xfrm>
          <a:custGeom>
            <a:rect b="b" l="l" r="r" t="t"/>
            <a:pathLst>
              <a:path extrusionOk="0" h="606" w="598">
                <a:moveTo>
                  <a:pt x="597" y="299"/>
                </a:moveTo>
                <a:lnTo>
                  <a:pt x="597" y="299"/>
                </a:lnTo>
                <a:cubicBezTo>
                  <a:pt x="597" y="471"/>
                  <a:pt x="462" y="605"/>
                  <a:pt x="298" y="605"/>
                </a:cubicBezTo>
                <a:cubicBezTo>
                  <a:pt x="134" y="605"/>
                  <a:pt x="0" y="471"/>
                  <a:pt x="0" y="299"/>
                </a:cubicBezTo>
                <a:cubicBezTo>
                  <a:pt x="0" y="135"/>
                  <a:pt x="134" y="0"/>
                  <a:pt x="298" y="0"/>
                </a:cubicBezTo>
                <a:cubicBezTo>
                  <a:pt x="462" y="0"/>
                  <a:pt x="597" y="135"/>
                  <a:pt x="597" y="29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41" name="Google Shape;1441;p58"/>
          <p:cNvCxnSpPr/>
          <p:nvPr/>
        </p:nvCxnSpPr>
        <p:spPr>
          <a:xfrm>
            <a:off x="9277009" y="1841803"/>
            <a:ext cx="1466" cy="49807"/>
          </a:xfrm>
          <a:prstGeom prst="straightConnector1">
            <a:avLst/>
          </a:prstGeom>
          <a:noFill/>
          <a:ln cap="flat" cmpd="sng" w="34275">
            <a:solidFill>
              <a:schemeClr val="dk1"/>
            </a:solidFill>
            <a:prstDash val="solid"/>
            <a:round/>
            <a:headEnd len="med" w="med" type="none"/>
            <a:tailEnd len="med" w="med" type="none"/>
          </a:ln>
        </p:spPr>
      </p:cxnSp>
      <p:cxnSp>
        <p:nvCxnSpPr>
          <p:cNvPr id="1442" name="Google Shape;1442;p58"/>
          <p:cNvCxnSpPr/>
          <p:nvPr/>
        </p:nvCxnSpPr>
        <p:spPr>
          <a:xfrm>
            <a:off x="9227203" y="1885751"/>
            <a:ext cx="99614" cy="1465"/>
          </a:xfrm>
          <a:prstGeom prst="straightConnector1">
            <a:avLst/>
          </a:prstGeom>
          <a:noFill/>
          <a:ln cap="flat" cmpd="sng" w="34275">
            <a:solidFill>
              <a:schemeClr val="dk1"/>
            </a:solidFill>
            <a:prstDash val="solid"/>
            <a:round/>
            <a:headEnd len="med" w="med" type="none"/>
            <a:tailEnd len="med" w="med" type="none"/>
          </a:ln>
        </p:spPr>
      </p:cxnSp>
      <p:grpSp>
        <p:nvGrpSpPr>
          <p:cNvPr id="1443" name="Google Shape;1443;p58"/>
          <p:cNvGrpSpPr/>
          <p:nvPr/>
        </p:nvGrpSpPr>
        <p:grpSpPr>
          <a:xfrm>
            <a:off x="9760430" y="1605952"/>
            <a:ext cx="310561" cy="250501"/>
            <a:chOff x="19517684" y="3211903"/>
            <a:chExt cx="621122" cy="501001"/>
          </a:xfrm>
        </p:grpSpPr>
        <p:sp>
          <p:nvSpPr>
            <p:cNvPr id="1444" name="Google Shape;1444;p58"/>
            <p:cNvSpPr/>
            <p:nvPr/>
          </p:nvSpPr>
          <p:spPr>
            <a:xfrm>
              <a:off x="19784300" y="3291010"/>
              <a:ext cx="79104" cy="79104"/>
            </a:xfrm>
            <a:custGeom>
              <a:rect b="b" l="l" r="r" t="t"/>
              <a:pathLst>
                <a:path extrusionOk="0" h="120" w="120">
                  <a:moveTo>
                    <a:pt x="119" y="60"/>
                  </a:moveTo>
                  <a:lnTo>
                    <a:pt x="119" y="60"/>
                  </a:lnTo>
                  <a:cubicBezTo>
                    <a:pt x="119" y="30"/>
                    <a:pt x="97" y="0"/>
                    <a:pt x="60" y="0"/>
                  </a:cubicBezTo>
                  <a:cubicBezTo>
                    <a:pt x="30" y="0"/>
                    <a:pt x="0" y="30"/>
                    <a:pt x="0" y="60"/>
                  </a:cubicBezTo>
                  <a:cubicBezTo>
                    <a:pt x="0" y="97"/>
                    <a:pt x="30" y="119"/>
                    <a:pt x="60" y="119"/>
                  </a:cubicBezTo>
                  <a:cubicBezTo>
                    <a:pt x="97" y="119"/>
                    <a:pt x="119" y="97"/>
                    <a:pt x="119" y="6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45" name="Google Shape;1445;p58"/>
            <p:cNvSpPr/>
            <p:nvPr/>
          </p:nvSpPr>
          <p:spPr>
            <a:xfrm>
              <a:off x="19693473" y="3211903"/>
              <a:ext cx="263684" cy="401387"/>
            </a:xfrm>
            <a:custGeom>
              <a:rect b="b" l="l" r="r" t="t"/>
              <a:pathLst>
                <a:path extrusionOk="0" h="605" w="397">
                  <a:moveTo>
                    <a:pt x="389" y="209"/>
                  </a:moveTo>
                  <a:lnTo>
                    <a:pt x="389" y="209"/>
                  </a:lnTo>
                  <a:cubicBezTo>
                    <a:pt x="389" y="97"/>
                    <a:pt x="307" y="0"/>
                    <a:pt x="195" y="0"/>
                  </a:cubicBezTo>
                  <a:cubicBezTo>
                    <a:pt x="90" y="0"/>
                    <a:pt x="0" y="97"/>
                    <a:pt x="0" y="209"/>
                  </a:cubicBezTo>
                  <a:cubicBezTo>
                    <a:pt x="0" y="358"/>
                    <a:pt x="195" y="604"/>
                    <a:pt x="195" y="604"/>
                  </a:cubicBezTo>
                  <a:cubicBezTo>
                    <a:pt x="195" y="604"/>
                    <a:pt x="396" y="358"/>
                    <a:pt x="389" y="20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46" name="Google Shape;1446;p58"/>
            <p:cNvSpPr/>
            <p:nvPr/>
          </p:nvSpPr>
          <p:spPr>
            <a:xfrm>
              <a:off x="19517684" y="3507816"/>
              <a:ext cx="621122" cy="205088"/>
            </a:xfrm>
            <a:custGeom>
              <a:rect b="b" l="l" r="r" t="t"/>
              <a:pathLst>
                <a:path extrusionOk="0" h="307" w="934">
                  <a:moveTo>
                    <a:pt x="298" y="0"/>
                  </a:moveTo>
                  <a:lnTo>
                    <a:pt x="164" y="0"/>
                  </a:lnTo>
                  <a:lnTo>
                    <a:pt x="0" y="306"/>
                  </a:lnTo>
                  <a:lnTo>
                    <a:pt x="463" y="306"/>
                  </a:lnTo>
                  <a:lnTo>
                    <a:pt x="933" y="306"/>
                  </a:lnTo>
                  <a:lnTo>
                    <a:pt x="769" y="0"/>
                  </a:lnTo>
                  <a:lnTo>
                    <a:pt x="627"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447" name="Google Shape;1447;p58"/>
          <p:cNvSpPr/>
          <p:nvPr/>
        </p:nvSpPr>
        <p:spPr>
          <a:xfrm>
            <a:off x="10503140" y="1630856"/>
            <a:ext cx="199228" cy="60061"/>
          </a:xfrm>
          <a:custGeom>
            <a:rect b="b" l="l" r="r" t="t"/>
            <a:pathLst>
              <a:path extrusionOk="0" h="180" w="598">
                <a:moveTo>
                  <a:pt x="493" y="179"/>
                </a:moveTo>
                <a:lnTo>
                  <a:pt x="0" y="179"/>
                </a:lnTo>
                <a:lnTo>
                  <a:pt x="0" y="0"/>
                </a:lnTo>
                <a:lnTo>
                  <a:pt x="493" y="0"/>
                </a:lnTo>
                <a:lnTo>
                  <a:pt x="597" y="90"/>
                </a:lnTo>
                <a:lnTo>
                  <a:pt x="493" y="17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48" name="Google Shape;1448;p58"/>
          <p:cNvSpPr/>
          <p:nvPr/>
        </p:nvSpPr>
        <p:spPr>
          <a:xfrm>
            <a:off x="10402061" y="1709961"/>
            <a:ext cx="200694" cy="60061"/>
          </a:xfrm>
          <a:custGeom>
            <a:rect b="b" l="l" r="r" t="t"/>
            <a:pathLst>
              <a:path extrusionOk="0" h="180" w="606">
                <a:moveTo>
                  <a:pt x="112" y="0"/>
                </a:moveTo>
                <a:lnTo>
                  <a:pt x="605" y="0"/>
                </a:lnTo>
                <a:lnTo>
                  <a:pt x="605" y="179"/>
                </a:lnTo>
                <a:lnTo>
                  <a:pt x="112" y="179"/>
                </a:lnTo>
                <a:lnTo>
                  <a:pt x="0" y="90"/>
                </a:lnTo>
                <a:lnTo>
                  <a:pt x="112"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49" name="Google Shape;1449;p58"/>
          <p:cNvCxnSpPr/>
          <p:nvPr/>
        </p:nvCxnSpPr>
        <p:spPr>
          <a:xfrm>
            <a:off x="10552948" y="1768557"/>
            <a:ext cx="1465" cy="121587"/>
          </a:xfrm>
          <a:prstGeom prst="straightConnector1">
            <a:avLst/>
          </a:prstGeom>
          <a:noFill/>
          <a:ln cap="flat" cmpd="sng" w="34275">
            <a:solidFill>
              <a:schemeClr val="dk1"/>
            </a:solidFill>
            <a:prstDash val="solid"/>
            <a:round/>
            <a:headEnd len="med" w="med" type="none"/>
            <a:tailEnd len="med" w="med" type="none"/>
          </a:ln>
        </p:spPr>
      </p:cxnSp>
      <p:cxnSp>
        <p:nvCxnSpPr>
          <p:cNvPr id="1450" name="Google Shape;1450;p58"/>
          <p:cNvCxnSpPr/>
          <p:nvPr/>
        </p:nvCxnSpPr>
        <p:spPr>
          <a:xfrm flipH="1" rot="10800000">
            <a:off x="10552948" y="1687987"/>
            <a:ext cx="1465" cy="23438"/>
          </a:xfrm>
          <a:prstGeom prst="straightConnector1">
            <a:avLst/>
          </a:prstGeom>
          <a:noFill/>
          <a:ln cap="flat" cmpd="sng" w="34275">
            <a:solidFill>
              <a:schemeClr val="dk1"/>
            </a:solidFill>
            <a:prstDash val="solid"/>
            <a:round/>
            <a:headEnd len="med" w="med" type="none"/>
            <a:tailEnd len="med" w="med" type="none"/>
          </a:ln>
        </p:spPr>
      </p:cxnSp>
      <p:cxnSp>
        <p:nvCxnSpPr>
          <p:cNvPr id="1451" name="Google Shape;1451;p58"/>
          <p:cNvCxnSpPr/>
          <p:nvPr/>
        </p:nvCxnSpPr>
        <p:spPr>
          <a:xfrm flipH="1" rot="10800000">
            <a:off x="10552948" y="1604487"/>
            <a:ext cx="1465" cy="27833"/>
          </a:xfrm>
          <a:prstGeom prst="straightConnector1">
            <a:avLst/>
          </a:prstGeom>
          <a:noFill/>
          <a:ln cap="flat" cmpd="sng" w="34275">
            <a:solidFill>
              <a:schemeClr val="dk1"/>
            </a:solidFill>
            <a:prstDash val="solid"/>
            <a:round/>
            <a:headEnd len="med" w="med" type="none"/>
            <a:tailEnd len="med" w="med" type="none"/>
          </a:ln>
        </p:spPr>
      </p:cxnSp>
      <p:cxnSp>
        <p:nvCxnSpPr>
          <p:cNvPr id="1452" name="Google Shape;1452;p58"/>
          <p:cNvCxnSpPr/>
          <p:nvPr/>
        </p:nvCxnSpPr>
        <p:spPr>
          <a:xfrm>
            <a:off x="10513395" y="1885751"/>
            <a:ext cx="79105" cy="1465"/>
          </a:xfrm>
          <a:prstGeom prst="straightConnector1">
            <a:avLst/>
          </a:prstGeom>
          <a:noFill/>
          <a:ln cap="flat" cmpd="sng" w="34275">
            <a:solidFill>
              <a:schemeClr val="dk1"/>
            </a:solidFill>
            <a:prstDash val="solid"/>
            <a:round/>
            <a:headEnd len="med" w="med" type="none"/>
            <a:tailEnd len="med" w="med" type="none"/>
          </a:ln>
        </p:spPr>
      </p:cxnSp>
      <p:grpSp>
        <p:nvGrpSpPr>
          <p:cNvPr id="1453" name="Google Shape;1453;p58"/>
          <p:cNvGrpSpPr/>
          <p:nvPr/>
        </p:nvGrpSpPr>
        <p:grpSpPr>
          <a:xfrm>
            <a:off x="11034903" y="1575189"/>
            <a:ext cx="313491" cy="310561"/>
            <a:chOff x="22066630" y="3150377"/>
            <a:chExt cx="626982" cy="621122"/>
          </a:xfrm>
        </p:grpSpPr>
        <p:sp>
          <p:nvSpPr>
            <p:cNvPr id="1454" name="Google Shape;1454;p58"/>
            <p:cNvSpPr/>
            <p:nvPr/>
          </p:nvSpPr>
          <p:spPr>
            <a:xfrm>
              <a:off x="22069559" y="3150377"/>
              <a:ext cx="621122" cy="621122"/>
            </a:xfrm>
            <a:custGeom>
              <a:rect b="b" l="l" r="r" t="t"/>
              <a:pathLst>
                <a:path extrusionOk="0" h="934" w="934">
                  <a:moveTo>
                    <a:pt x="463" y="0"/>
                  </a:moveTo>
                  <a:lnTo>
                    <a:pt x="463" y="0"/>
                  </a:lnTo>
                  <a:cubicBezTo>
                    <a:pt x="724" y="0"/>
                    <a:pt x="933" y="209"/>
                    <a:pt x="933" y="463"/>
                  </a:cubicBezTo>
                  <a:cubicBezTo>
                    <a:pt x="933" y="724"/>
                    <a:pt x="724" y="933"/>
                    <a:pt x="463" y="933"/>
                  </a:cubicBezTo>
                  <a:cubicBezTo>
                    <a:pt x="209" y="933"/>
                    <a:pt x="0" y="724"/>
                    <a:pt x="0" y="463"/>
                  </a:cubicBezTo>
                  <a:cubicBezTo>
                    <a:pt x="0" y="209"/>
                    <a:pt x="209" y="0"/>
                    <a:pt x="463" y="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55" name="Google Shape;1455;p58"/>
            <p:cNvCxnSpPr/>
            <p:nvPr/>
          </p:nvCxnSpPr>
          <p:spPr>
            <a:xfrm>
              <a:off x="22377189" y="3150377"/>
              <a:ext cx="2931" cy="621122"/>
            </a:xfrm>
            <a:prstGeom prst="straightConnector1">
              <a:avLst/>
            </a:prstGeom>
            <a:noFill/>
            <a:ln cap="flat" cmpd="sng" w="34275">
              <a:solidFill>
                <a:schemeClr val="dk1"/>
              </a:solidFill>
              <a:prstDash val="solid"/>
              <a:round/>
              <a:headEnd len="med" w="med" type="none"/>
              <a:tailEnd len="med" w="med" type="none"/>
            </a:ln>
          </p:spPr>
        </p:cxnSp>
        <p:cxnSp>
          <p:nvCxnSpPr>
            <p:cNvPr id="1456" name="Google Shape;1456;p58"/>
            <p:cNvCxnSpPr/>
            <p:nvPr/>
          </p:nvCxnSpPr>
          <p:spPr>
            <a:xfrm flipH="1">
              <a:off x="22066630" y="3458007"/>
              <a:ext cx="626982" cy="2931"/>
            </a:xfrm>
            <a:prstGeom prst="straightConnector1">
              <a:avLst/>
            </a:prstGeom>
            <a:noFill/>
            <a:ln cap="flat" cmpd="sng" w="34275">
              <a:solidFill>
                <a:schemeClr val="dk1"/>
              </a:solidFill>
              <a:prstDash val="solid"/>
              <a:round/>
              <a:headEnd len="med" w="med" type="none"/>
              <a:tailEnd len="med" w="med" type="none"/>
            </a:ln>
          </p:spPr>
        </p:cxnSp>
        <p:sp>
          <p:nvSpPr>
            <p:cNvPr id="1457" name="Google Shape;1457;p58"/>
            <p:cNvSpPr/>
            <p:nvPr/>
          </p:nvSpPr>
          <p:spPr>
            <a:xfrm>
              <a:off x="22218980" y="3150377"/>
              <a:ext cx="140631" cy="621122"/>
            </a:xfrm>
            <a:custGeom>
              <a:rect b="b" l="l" r="r" t="t"/>
              <a:pathLst>
                <a:path extrusionOk="0" h="934" w="210">
                  <a:moveTo>
                    <a:pt x="209" y="0"/>
                  </a:moveTo>
                  <a:lnTo>
                    <a:pt x="209" y="0"/>
                  </a:lnTo>
                  <a:cubicBezTo>
                    <a:pt x="209" y="0"/>
                    <a:pt x="0" y="164"/>
                    <a:pt x="0" y="463"/>
                  </a:cubicBezTo>
                  <a:cubicBezTo>
                    <a:pt x="0" y="769"/>
                    <a:pt x="209" y="933"/>
                    <a:pt x="209" y="933"/>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58" name="Google Shape;1458;p58"/>
            <p:cNvSpPr/>
            <p:nvPr/>
          </p:nvSpPr>
          <p:spPr>
            <a:xfrm>
              <a:off x="22397700" y="3150377"/>
              <a:ext cx="140631" cy="621122"/>
            </a:xfrm>
            <a:custGeom>
              <a:rect b="b" l="l" r="r" t="t"/>
              <a:pathLst>
                <a:path extrusionOk="0" h="934" w="210">
                  <a:moveTo>
                    <a:pt x="0" y="0"/>
                  </a:moveTo>
                  <a:lnTo>
                    <a:pt x="0" y="0"/>
                  </a:lnTo>
                  <a:cubicBezTo>
                    <a:pt x="0" y="0"/>
                    <a:pt x="209" y="164"/>
                    <a:pt x="209" y="463"/>
                  </a:cubicBezTo>
                  <a:cubicBezTo>
                    <a:pt x="209" y="769"/>
                    <a:pt x="0" y="933"/>
                    <a:pt x="0" y="933"/>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59" name="Google Shape;1459;p58"/>
            <p:cNvSpPr/>
            <p:nvPr/>
          </p:nvSpPr>
          <p:spPr>
            <a:xfrm>
              <a:off x="22139875" y="3261712"/>
              <a:ext cx="480490" cy="99613"/>
            </a:xfrm>
            <a:custGeom>
              <a:rect b="b" l="l" r="r" t="t"/>
              <a:pathLst>
                <a:path extrusionOk="0" h="150" w="725">
                  <a:moveTo>
                    <a:pt x="0" y="0"/>
                  </a:moveTo>
                  <a:lnTo>
                    <a:pt x="0" y="0"/>
                  </a:lnTo>
                  <a:cubicBezTo>
                    <a:pt x="0" y="0"/>
                    <a:pt x="74" y="149"/>
                    <a:pt x="358" y="149"/>
                  </a:cubicBezTo>
                  <a:cubicBezTo>
                    <a:pt x="649" y="149"/>
                    <a:pt x="724" y="0"/>
                    <a:pt x="724"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60" name="Google Shape;1460;p58"/>
            <p:cNvSpPr/>
            <p:nvPr/>
          </p:nvSpPr>
          <p:spPr>
            <a:xfrm>
              <a:off x="22139875" y="3563484"/>
              <a:ext cx="480490" cy="99613"/>
            </a:xfrm>
            <a:custGeom>
              <a:rect b="b" l="l" r="r" t="t"/>
              <a:pathLst>
                <a:path extrusionOk="0" h="150" w="725">
                  <a:moveTo>
                    <a:pt x="0" y="149"/>
                  </a:moveTo>
                  <a:lnTo>
                    <a:pt x="0" y="149"/>
                  </a:lnTo>
                  <a:cubicBezTo>
                    <a:pt x="0" y="149"/>
                    <a:pt x="74" y="0"/>
                    <a:pt x="358" y="0"/>
                  </a:cubicBezTo>
                  <a:cubicBezTo>
                    <a:pt x="649" y="0"/>
                    <a:pt x="724" y="149"/>
                    <a:pt x="724" y="149"/>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461" name="Google Shape;1461;p58"/>
          <p:cNvSpPr/>
          <p:nvPr/>
        </p:nvSpPr>
        <p:spPr>
          <a:xfrm>
            <a:off x="7190978" y="2197775"/>
            <a:ext cx="339859" cy="339859"/>
          </a:xfrm>
          <a:custGeom>
            <a:rect b="b" l="l" r="r" t="t"/>
            <a:pathLst>
              <a:path extrusionOk="0" h="1023" w="1024">
                <a:moveTo>
                  <a:pt x="837" y="186"/>
                </a:moveTo>
                <a:lnTo>
                  <a:pt x="837" y="186"/>
                </a:lnTo>
                <a:cubicBezTo>
                  <a:pt x="1023" y="365"/>
                  <a:pt x="1023" y="664"/>
                  <a:pt x="837" y="843"/>
                </a:cubicBezTo>
                <a:cubicBezTo>
                  <a:pt x="657" y="1022"/>
                  <a:pt x="366" y="1022"/>
                  <a:pt x="180" y="843"/>
                </a:cubicBezTo>
                <a:cubicBezTo>
                  <a:pt x="0" y="664"/>
                  <a:pt x="0" y="365"/>
                  <a:pt x="180" y="186"/>
                </a:cubicBezTo>
                <a:cubicBezTo>
                  <a:pt x="366" y="0"/>
                  <a:pt x="657" y="0"/>
                  <a:pt x="837" y="186"/>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62" name="Google Shape;1462;p58"/>
          <p:cNvSpPr/>
          <p:nvPr/>
        </p:nvSpPr>
        <p:spPr>
          <a:xfrm>
            <a:off x="7359443" y="2269557"/>
            <a:ext cx="45412" cy="143562"/>
          </a:xfrm>
          <a:custGeom>
            <a:rect b="b" l="l" r="r" t="t"/>
            <a:pathLst>
              <a:path extrusionOk="0" h="434" w="136">
                <a:moveTo>
                  <a:pt x="0" y="0"/>
                </a:moveTo>
                <a:lnTo>
                  <a:pt x="0" y="299"/>
                </a:lnTo>
                <a:lnTo>
                  <a:pt x="135" y="433"/>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63" name="Google Shape;1463;p58"/>
          <p:cNvCxnSpPr/>
          <p:nvPr/>
        </p:nvCxnSpPr>
        <p:spPr>
          <a:xfrm>
            <a:off x="7220277" y="2369171"/>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464" name="Google Shape;1464;p58"/>
          <p:cNvCxnSpPr/>
          <p:nvPr/>
        </p:nvCxnSpPr>
        <p:spPr>
          <a:xfrm>
            <a:off x="7481030" y="2369171"/>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465" name="Google Shape;1465;p58"/>
          <p:cNvCxnSpPr/>
          <p:nvPr/>
        </p:nvCxnSpPr>
        <p:spPr>
          <a:xfrm flipH="1" rot="10800000">
            <a:off x="7359443" y="2486363"/>
            <a:ext cx="1465" cy="23438"/>
          </a:xfrm>
          <a:prstGeom prst="straightConnector1">
            <a:avLst/>
          </a:prstGeom>
          <a:noFill/>
          <a:ln cap="flat" cmpd="sng" w="34275">
            <a:solidFill>
              <a:schemeClr val="dk1"/>
            </a:solidFill>
            <a:prstDash val="solid"/>
            <a:round/>
            <a:headEnd len="med" w="med" type="none"/>
            <a:tailEnd len="med" w="med" type="none"/>
          </a:ln>
        </p:spPr>
      </p:cxnSp>
      <p:cxnSp>
        <p:nvCxnSpPr>
          <p:cNvPr id="1466" name="Google Shape;1466;p58"/>
          <p:cNvCxnSpPr/>
          <p:nvPr/>
        </p:nvCxnSpPr>
        <p:spPr>
          <a:xfrm flipH="1" rot="10800000">
            <a:off x="7359443" y="2230004"/>
            <a:ext cx="1465" cy="21974"/>
          </a:xfrm>
          <a:prstGeom prst="straightConnector1">
            <a:avLst/>
          </a:prstGeom>
          <a:noFill/>
          <a:ln cap="flat" cmpd="sng" w="34275">
            <a:solidFill>
              <a:schemeClr val="dk1"/>
            </a:solidFill>
            <a:prstDash val="solid"/>
            <a:round/>
            <a:headEnd len="med" w="med" type="none"/>
            <a:tailEnd len="med" w="med" type="none"/>
          </a:ln>
        </p:spPr>
      </p:cxnSp>
      <p:sp>
        <p:nvSpPr>
          <p:cNvPr id="1467" name="Google Shape;1467;p58"/>
          <p:cNvSpPr/>
          <p:nvPr/>
        </p:nvSpPr>
        <p:spPr>
          <a:xfrm>
            <a:off x="7999609" y="2269557"/>
            <a:ext cx="45413" cy="143562"/>
          </a:xfrm>
          <a:custGeom>
            <a:rect b="b" l="l" r="r" t="t"/>
            <a:pathLst>
              <a:path extrusionOk="0" h="434" w="135">
                <a:moveTo>
                  <a:pt x="0" y="0"/>
                </a:moveTo>
                <a:lnTo>
                  <a:pt x="0" y="299"/>
                </a:lnTo>
                <a:lnTo>
                  <a:pt x="134" y="433"/>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68" name="Google Shape;1468;p58"/>
          <p:cNvCxnSpPr/>
          <p:nvPr/>
        </p:nvCxnSpPr>
        <p:spPr>
          <a:xfrm>
            <a:off x="7857513" y="2369171"/>
            <a:ext cx="19044" cy="1465"/>
          </a:xfrm>
          <a:prstGeom prst="straightConnector1">
            <a:avLst/>
          </a:prstGeom>
          <a:noFill/>
          <a:ln cap="flat" cmpd="sng" w="34275">
            <a:solidFill>
              <a:schemeClr val="dk1"/>
            </a:solidFill>
            <a:prstDash val="solid"/>
            <a:round/>
            <a:headEnd len="med" w="med" type="none"/>
            <a:tailEnd len="med" w="med" type="none"/>
          </a:ln>
        </p:spPr>
      </p:cxnSp>
      <p:cxnSp>
        <p:nvCxnSpPr>
          <p:cNvPr id="1469" name="Google Shape;1469;p58"/>
          <p:cNvCxnSpPr/>
          <p:nvPr/>
        </p:nvCxnSpPr>
        <p:spPr>
          <a:xfrm>
            <a:off x="8118266" y="2369171"/>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470" name="Google Shape;1470;p58"/>
          <p:cNvCxnSpPr/>
          <p:nvPr/>
        </p:nvCxnSpPr>
        <p:spPr>
          <a:xfrm flipH="1" rot="10800000">
            <a:off x="7999608" y="2486363"/>
            <a:ext cx="1466" cy="23438"/>
          </a:xfrm>
          <a:prstGeom prst="straightConnector1">
            <a:avLst/>
          </a:prstGeom>
          <a:noFill/>
          <a:ln cap="flat" cmpd="sng" w="34275">
            <a:solidFill>
              <a:schemeClr val="dk1"/>
            </a:solidFill>
            <a:prstDash val="solid"/>
            <a:round/>
            <a:headEnd len="med" w="med" type="none"/>
            <a:tailEnd len="med" w="med" type="none"/>
          </a:ln>
        </p:spPr>
      </p:cxnSp>
      <p:cxnSp>
        <p:nvCxnSpPr>
          <p:cNvPr id="1471" name="Google Shape;1471;p58"/>
          <p:cNvCxnSpPr/>
          <p:nvPr/>
        </p:nvCxnSpPr>
        <p:spPr>
          <a:xfrm flipH="1" rot="10800000">
            <a:off x="7999608" y="2230004"/>
            <a:ext cx="1466" cy="21974"/>
          </a:xfrm>
          <a:prstGeom prst="straightConnector1">
            <a:avLst/>
          </a:prstGeom>
          <a:noFill/>
          <a:ln cap="flat" cmpd="sng" w="34275">
            <a:solidFill>
              <a:schemeClr val="dk1"/>
            </a:solidFill>
            <a:prstDash val="solid"/>
            <a:round/>
            <a:headEnd len="med" w="med" type="none"/>
            <a:tailEnd len="med" w="med" type="none"/>
          </a:ln>
        </p:spPr>
      </p:cxnSp>
      <p:sp>
        <p:nvSpPr>
          <p:cNvPr id="1472" name="Google Shape;1472;p58"/>
          <p:cNvSpPr/>
          <p:nvPr/>
        </p:nvSpPr>
        <p:spPr>
          <a:xfrm>
            <a:off x="7999609" y="2215355"/>
            <a:ext cx="153816" cy="307631"/>
          </a:xfrm>
          <a:custGeom>
            <a:rect b="b" l="l" r="r" t="t"/>
            <a:pathLst>
              <a:path extrusionOk="0" h="926" w="464">
                <a:moveTo>
                  <a:pt x="0" y="925"/>
                </a:moveTo>
                <a:lnTo>
                  <a:pt x="0" y="925"/>
                </a:lnTo>
                <a:cubicBezTo>
                  <a:pt x="254" y="925"/>
                  <a:pt x="463" y="716"/>
                  <a:pt x="463" y="463"/>
                </a:cubicBezTo>
                <a:cubicBezTo>
                  <a:pt x="463" y="201"/>
                  <a:pt x="254" y="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73" name="Google Shape;1473;p58"/>
          <p:cNvSpPr/>
          <p:nvPr/>
        </p:nvSpPr>
        <p:spPr>
          <a:xfrm>
            <a:off x="7842863" y="2250512"/>
            <a:ext cx="156745" cy="272474"/>
          </a:xfrm>
          <a:custGeom>
            <a:rect b="b" l="l" r="r" t="t"/>
            <a:pathLst>
              <a:path extrusionOk="0" h="822" w="471">
                <a:moveTo>
                  <a:pt x="470" y="821"/>
                </a:moveTo>
                <a:lnTo>
                  <a:pt x="470" y="821"/>
                </a:lnTo>
                <a:cubicBezTo>
                  <a:pt x="209" y="821"/>
                  <a:pt x="0" y="612"/>
                  <a:pt x="0" y="359"/>
                </a:cubicBezTo>
                <a:cubicBezTo>
                  <a:pt x="0" y="254"/>
                  <a:pt x="37" y="164"/>
                  <a:pt x="89" y="90"/>
                </a:cubicBezTo>
                <a:cubicBezTo>
                  <a:pt x="171" y="0"/>
                  <a:pt x="171" y="0"/>
                  <a:pt x="171"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74" name="Google Shape;1474;p58"/>
          <p:cNvSpPr/>
          <p:nvPr/>
        </p:nvSpPr>
        <p:spPr>
          <a:xfrm>
            <a:off x="7848723" y="2250512"/>
            <a:ext cx="57131" cy="54202"/>
          </a:xfrm>
          <a:custGeom>
            <a:rect b="b" l="l" r="r" t="t"/>
            <a:pathLst>
              <a:path extrusionOk="0" h="165" w="172">
                <a:moveTo>
                  <a:pt x="171" y="164"/>
                </a:moveTo>
                <a:lnTo>
                  <a:pt x="171" y="0"/>
                </a:lnTo>
                <a:lnTo>
                  <a:pt x="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75" name="Google Shape;1475;p58"/>
          <p:cNvSpPr/>
          <p:nvPr/>
        </p:nvSpPr>
        <p:spPr>
          <a:xfrm>
            <a:off x="8636844" y="2269557"/>
            <a:ext cx="45412" cy="143562"/>
          </a:xfrm>
          <a:custGeom>
            <a:rect b="b" l="l" r="r" t="t"/>
            <a:pathLst>
              <a:path extrusionOk="0" h="434" w="136">
                <a:moveTo>
                  <a:pt x="0" y="0"/>
                </a:moveTo>
                <a:lnTo>
                  <a:pt x="0" y="299"/>
                </a:lnTo>
                <a:lnTo>
                  <a:pt x="135" y="433"/>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76" name="Google Shape;1476;p58"/>
          <p:cNvCxnSpPr/>
          <p:nvPr/>
        </p:nvCxnSpPr>
        <p:spPr>
          <a:xfrm>
            <a:off x="8497678" y="2369171"/>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477" name="Google Shape;1477;p58"/>
          <p:cNvCxnSpPr/>
          <p:nvPr/>
        </p:nvCxnSpPr>
        <p:spPr>
          <a:xfrm>
            <a:off x="8758432" y="2369171"/>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478" name="Google Shape;1478;p58"/>
          <p:cNvCxnSpPr/>
          <p:nvPr/>
        </p:nvCxnSpPr>
        <p:spPr>
          <a:xfrm flipH="1" rot="10800000">
            <a:off x="8636845" y="2486363"/>
            <a:ext cx="1465" cy="23438"/>
          </a:xfrm>
          <a:prstGeom prst="straightConnector1">
            <a:avLst/>
          </a:prstGeom>
          <a:noFill/>
          <a:ln cap="flat" cmpd="sng" w="34275">
            <a:solidFill>
              <a:schemeClr val="dk1"/>
            </a:solidFill>
            <a:prstDash val="solid"/>
            <a:round/>
            <a:headEnd len="med" w="med" type="none"/>
            <a:tailEnd len="med" w="med" type="none"/>
          </a:ln>
        </p:spPr>
      </p:cxnSp>
      <p:cxnSp>
        <p:nvCxnSpPr>
          <p:cNvPr id="1479" name="Google Shape;1479;p58"/>
          <p:cNvCxnSpPr/>
          <p:nvPr/>
        </p:nvCxnSpPr>
        <p:spPr>
          <a:xfrm flipH="1" rot="10800000">
            <a:off x="8636845" y="2230004"/>
            <a:ext cx="1465" cy="21974"/>
          </a:xfrm>
          <a:prstGeom prst="straightConnector1">
            <a:avLst/>
          </a:prstGeom>
          <a:noFill/>
          <a:ln cap="flat" cmpd="sng" w="34275">
            <a:solidFill>
              <a:schemeClr val="dk1"/>
            </a:solidFill>
            <a:prstDash val="solid"/>
            <a:round/>
            <a:headEnd len="med" w="med" type="none"/>
            <a:tailEnd len="med" w="med" type="none"/>
          </a:ln>
        </p:spPr>
      </p:cxnSp>
      <p:sp>
        <p:nvSpPr>
          <p:cNvPr id="1480" name="Google Shape;1480;p58"/>
          <p:cNvSpPr/>
          <p:nvPr/>
        </p:nvSpPr>
        <p:spPr>
          <a:xfrm>
            <a:off x="8483028" y="2215355"/>
            <a:ext cx="153816" cy="307631"/>
          </a:xfrm>
          <a:custGeom>
            <a:rect b="b" l="l" r="r" t="t"/>
            <a:pathLst>
              <a:path extrusionOk="0" h="926" w="464">
                <a:moveTo>
                  <a:pt x="463" y="925"/>
                </a:moveTo>
                <a:lnTo>
                  <a:pt x="463" y="925"/>
                </a:lnTo>
                <a:cubicBezTo>
                  <a:pt x="210" y="925"/>
                  <a:pt x="0" y="716"/>
                  <a:pt x="0" y="463"/>
                </a:cubicBezTo>
                <a:cubicBezTo>
                  <a:pt x="0" y="201"/>
                  <a:pt x="210" y="0"/>
                  <a:pt x="463"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81" name="Google Shape;1481;p58"/>
          <p:cNvSpPr/>
          <p:nvPr/>
        </p:nvSpPr>
        <p:spPr>
          <a:xfrm>
            <a:off x="8636844" y="2250512"/>
            <a:ext cx="156745" cy="272474"/>
          </a:xfrm>
          <a:custGeom>
            <a:rect b="b" l="l" r="r" t="t"/>
            <a:pathLst>
              <a:path extrusionOk="0" h="822" w="472">
                <a:moveTo>
                  <a:pt x="0" y="821"/>
                </a:moveTo>
                <a:lnTo>
                  <a:pt x="0" y="821"/>
                </a:lnTo>
                <a:cubicBezTo>
                  <a:pt x="262" y="821"/>
                  <a:pt x="471" y="612"/>
                  <a:pt x="471" y="359"/>
                </a:cubicBezTo>
                <a:cubicBezTo>
                  <a:pt x="471" y="254"/>
                  <a:pt x="433" y="164"/>
                  <a:pt x="381" y="90"/>
                </a:cubicBezTo>
                <a:cubicBezTo>
                  <a:pt x="299" y="0"/>
                  <a:pt x="299" y="0"/>
                  <a:pt x="299"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82" name="Google Shape;1482;p58"/>
          <p:cNvSpPr/>
          <p:nvPr/>
        </p:nvSpPr>
        <p:spPr>
          <a:xfrm>
            <a:off x="8730599" y="2250512"/>
            <a:ext cx="57131" cy="54202"/>
          </a:xfrm>
          <a:custGeom>
            <a:rect b="b" l="l" r="r" t="t"/>
            <a:pathLst>
              <a:path extrusionOk="0" h="165" w="173">
                <a:moveTo>
                  <a:pt x="0" y="164"/>
                </a:moveTo>
                <a:lnTo>
                  <a:pt x="0" y="0"/>
                </a:lnTo>
                <a:lnTo>
                  <a:pt x="172"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83" name="Google Shape;1483;p58"/>
          <p:cNvSpPr/>
          <p:nvPr/>
        </p:nvSpPr>
        <p:spPr>
          <a:xfrm>
            <a:off x="9123195" y="2230004"/>
            <a:ext cx="307631" cy="307631"/>
          </a:xfrm>
          <a:custGeom>
            <a:rect b="b" l="l" r="r" t="t"/>
            <a:pathLst>
              <a:path extrusionOk="0" h="926" w="927">
                <a:moveTo>
                  <a:pt x="762" y="164"/>
                </a:moveTo>
                <a:lnTo>
                  <a:pt x="762" y="164"/>
                </a:lnTo>
                <a:cubicBezTo>
                  <a:pt x="926" y="328"/>
                  <a:pt x="926" y="597"/>
                  <a:pt x="762" y="761"/>
                </a:cubicBezTo>
                <a:cubicBezTo>
                  <a:pt x="598" y="925"/>
                  <a:pt x="329" y="925"/>
                  <a:pt x="165" y="761"/>
                </a:cubicBezTo>
                <a:cubicBezTo>
                  <a:pt x="0" y="597"/>
                  <a:pt x="0" y="328"/>
                  <a:pt x="165" y="164"/>
                </a:cubicBezTo>
                <a:cubicBezTo>
                  <a:pt x="329" y="0"/>
                  <a:pt x="598" y="0"/>
                  <a:pt x="762" y="16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84" name="Google Shape;1484;p58"/>
          <p:cNvSpPr/>
          <p:nvPr/>
        </p:nvSpPr>
        <p:spPr>
          <a:xfrm>
            <a:off x="9277009" y="2215354"/>
            <a:ext cx="30764" cy="29299"/>
          </a:xfrm>
          <a:custGeom>
            <a:rect b="b" l="l" r="r" t="t"/>
            <a:pathLst>
              <a:path extrusionOk="0" h="90" w="91">
                <a:moveTo>
                  <a:pt x="0" y="89"/>
                </a:moveTo>
                <a:lnTo>
                  <a:pt x="0" y="0"/>
                </a:lnTo>
                <a:lnTo>
                  <a:pt x="9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485" name="Google Shape;1485;p58"/>
          <p:cNvCxnSpPr/>
          <p:nvPr/>
        </p:nvCxnSpPr>
        <p:spPr>
          <a:xfrm>
            <a:off x="9246247" y="2215354"/>
            <a:ext cx="29299" cy="1466"/>
          </a:xfrm>
          <a:prstGeom prst="straightConnector1">
            <a:avLst/>
          </a:prstGeom>
          <a:noFill/>
          <a:ln cap="flat" cmpd="sng" w="34275">
            <a:solidFill>
              <a:schemeClr val="dk1"/>
            </a:solidFill>
            <a:prstDash val="solid"/>
            <a:round/>
            <a:headEnd len="med" w="med" type="none"/>
            <a:tailEnd len="med" w="med" type="none"/>
          </a:ln>
        </p:spPr>
      </p:cxnSp>
      <p:cxnSp>
        <p:nvCxnSpPr>
          <p:cNvPr id="1486" name="Google Shape;1486;p58"/>
          <p:cNvCxnSpPr/>
          <p:nvPr/>
        </p:nvCxnSpPr>
        <p:spPr>
          <a:xfrm flipH="1" rot="10800000">
            <a:off x="9277009" y="2502478"/>
            <a:ext cx="1466" cy="21974"/>
          </a:xfrm>
          <a:prstGeom prst="straightConnector1">
            <a:avLst/>
          </a:prstGeom>
          <a:noFill/>
          <a:ln cap="flat" cmpd="sng" w="34275">
            <a:solidFill>
              <a:schemeClr val="dk1"/>
            </a:solidFill>
            <a:prstDash val="solid"/>
            <a:round/>
            <a:headEnd len="med" w="med" type="none"/>
            <a:tailEnd len="med" w="med" type="none"/>
          </a:ln>
        </p:spPr>
      </p:cxnSp>
      <p:cxnSp>
        <p:nvCxnSpPr>
          <p:cNvPr id="1487" name="Google Shape;1487;p58"/>
          <p:cNvCxnSpPr/>
          <p:nvPr/>
        </p:nvCxnSpPr>
        <p:spPr>
          <a:xfrm flipH="1" rot="10800000">
            <a:off x="9277009" y="2243188"/>
            <a:ext cx="1466" cy="23438"/>
          </a:xfrm>
          <a:prstGeom prst="straightConnector1">
            <a:avLst/>
          </a:prstGeom>
          <a:noFill/>
          <a:ln cap="flat" cmpd="sng" w="34275">
            <a:solidFill>
              <a:schemeClr val="dk1"/>
            </a:solidFill>
            <a:prstDash val="solid"/>
            <a:round/>
            <a:headEnd len="med" w="med" type="none"/>
            <a:tailEnd len="med" w="med" type="none"/>
          </a:ln>
        </p:spPr>
      </p:cxnSp>
      <p:cxnSp>
        <p:nvCxnSpPr>
          <p:cNvPr id="1488" name="Google Shape;1488;p58"/>
          <p:cNvCxnSpPr/>
          <p:nvPr/>
        </p:nvCxnSpPr>
        <p:spPr>
          <a:xfrm>
            <a:off x="9134915" y="2383820"/>
            <a:ext cx="19044" cy="1465"/>
          </a:xfrm>
          <a:prstGeom prst="straightConnector1">
            <a:avLst/>
          </a:prstGeom>
          <a:noFill/>
          <a:ln cap="flat" cmpd="sng" w="34275">
            <a:solidFill>
              <a:schemeClr val="dk1"/>
            </a:solidFill>
            <a:prstDash val="solid"/>
            <a:round/>
            <a:headEnd len="med" w="med" type="none"/>
            <a:tailEnd len="med" w="med" type="none"/>
          </a:ln>
        </p:spPr>
      </p:cxnSp>
      <p:cxnSp>
        <p:nvCxnSpPr>
          <p:cNvPr id="1489" name="Google Shape;1489;p58"/>
          <p:cNvCxnSpPr/>
          <p:nvPr/>
        </p:nvCxnSpPr>
        <p:spPr>
          <a:xfrm>
            <a:off x="9395668" y="2383820"/>
            <a:ext cx="19044" cy="1465"/>
          </a:xfrm>
          <a:prstGeom prst="straightConnector1">
            <a:avLst/>
          </a:prstGeom>
          <a:noFill/>
          <a:ln cap="flat" cmpd="sng" w="34275">
            <a:solidFill>
              <a:schemeClr val="dk1"/>
            </a:solidFill>
            <a:prstDash val="solid"/>
            <a:round/>
            <a:headEnd len="med" w="med" type="none"/>
            <a:tailEnd len="med" w="med" type="none"/>
          </a:ln>
        </p:spPr>
      </p:cxnSp>
      <p:cxnSp>
        <p:nvCxnSpPr>
          <p:cNvPr id="1490" name="Google Shape;1490;p58"/>
          <p:cNvCxnSpPr/>
          <p:nvPr/>
        </p:nvCxnSpPr>
        <p:spPr>
          <a:xfrm>
            <a:off x="9189116" y="2297390"/>
            <a:ext cx="11719" cy="14649"/>
          </a:xfrm>
          <a:prstGeom prst="straightConnector1">
            <a:avLst/>
          </a:prstGeom>
          <a:noFill/>
          <a:ln cap="flat" cmpd="sng" w="34275">
            <a:solidFill>
              <a:schemeClr val="dk1"/>
            </a:solidFill>
            <a:prstDash val="solid"/>
            <a:round/>
            <a:headEnd len="med" w="med" type="none"/>
            <a:tailEnd len="med" w="med" type="none"/>
          </a:ln>
        </p:spPr>
      </p:cxnSp>
      <p:cxnSp>
        <p:nvCxnSpPr>
          <p:cNvPr id="1491" name="Google Shape;1491;p58"/>
          <p:cNvCxnSpPr/>
          <p:nvPr/>
        </p:nvCxnSpPr>
        <p:spPr>
          <a:xfrm>
            <a:off x="9348792" y="2455600"/>
            <a:ext cx="14649" cy="14649"/>
          </a:xfrm>
          <a:prstGeom prst="straightConnector1">
            <a:avLst/>
          </a:prstGeom>
          <a:noFill/>
          <a:ln cap="flat" cmpd="sng" w="34275">
            <a:solidFill>
              <a:schemeClr val="dk1"/>
            </a:solidFill>
            <a:prstDash val="solid"/>
            <a:round/>
            <a:headEnd len="med" w="med" type="none"/>
            <a:tailEnd len="med" w="med" type="none"/>
          </a:ln>
        </p:spPr>
      </p:cxnSp>
      <p:cxnSp>
        <p:nvCxnSpPr>
          <p:cNvPr id="1492" name="Google Shape;1492;p58"/>
          <p:cNvCxnSpPr/>
          <p:nvPr/>
        </p:nvCxnSpPr>
        <p:spPr>
          <a:xfrm flipH="1">
            <a:off x="9347325" y="2297390"/>
            <a:ext cx="17579" cy="14649"/>
          </a:xfrm>
          <a:prstGeom prst="straightConnector1">
            <a:avLst/>
          </a:prstGeom>
          <a:noFill/>
          <a:ln cap="flat" cmpd="sng" w="34275">
            <a:solidFill>
              <a:schemeClr val="dk1"/>
            </a:solidFill>
            <a:prstDash val="solid"/>
            <a:round/>
            <a:headEnd len="med" w="med" type="none"/>
            <a:tailEnd len="med" w="med" type="none"/>
          </a:ln>
        </p:spPr>
      </p:cxnSp>
      <p:cxnSp>
        <p:nvCxnSpPr>
          <p:cNvPr id="1493" name="Google Shape;1493;p58"/>
          <p:cNvCxnSpPr/>
          <p:nvPr/>
        </p:nvCxnSpPr>
        <p:spPr>
          <a:xfrm flipH="1">
            <a:off x="9189116" y="2455600"/>
            <a:ext cx="14649" cy="14649"/>
          </a:xfrm>
          <a:prstGeom prst="straightConnector1">
            <a:avLst/>
          </a:prstGeom>
          <a:noFill/>
          <a:ln cap="flat" cmpd="sng" w="34275">
            <a:solidFill>
              <a:schemeClr val="dk1"/>
            </a:solidFill>
            <a:prstDash val="solid"/>
            <a:round/>
            <a:headEnd len="med" w="med" type="none"/>
            <a:tailEnd len="med" w="med" type="none"/>
          </a:ln>
        </p:spPr>
      </p:cxnSp>
      <p:cxnSp>
        <p:nvCxnSpPr>
          <p:cNvPr id="1494" name="Google Shape;1494;p58"/>
          <p:cNvCxnSpPr/>
          <p:nvPr/>
        </p:nvCxnSpPr>
        <p:spPr>
          <a:xfrm>
            <a:off x="9277009" y="2314968"/>
            <a:ext cx="1466" cy="60062"/>
          </a:xfrm>
          <a:prstGeom prst="straightConnector1">
            <a:avLst/>
          </a:prstGeom>
          <a:noFill/>
          <a:ln cap="flat" cmpd="sng" w="34275">
            <a:solidFill>
              <a:schemeClr val="dk1"/>
            </a:solidFill>
            <a:prstDash val="solid"/>
            <a:round/>
            <a:headEnd len="med" w="med" type="none"/>
            <a:tailEnd len="med" w="med" type="none"/>
          </a:ln>
        </p:spPr>
      </p:cxnSp>
      <p:sp>
        <p:nvSpPr>
          <p:cNvPr id="1495" name="Google Shape;1495;p58"/>
          <p:cNvSpPr/>
          <p:nvPr/>
        </p:nvSpPr>
        <p:spPr>
          <a:xfrm>
            <a:off x="9260897" y="2369170"/>
            <a:ext cx="30763" cy="29299"/>
          </a:xfrm>
          <a:custGeom>
            <a:rect b="b" l="l" r="r" t="t"/>
            <a:pathLst>
              <a:path extrusionOk="0" h="90" w="91">
                <a:moveTo>
                  <a:pt x="90" y="44"/>
                </a:moveTo>
                <a:lnTo>
                  <a:pt x="90" y="44"/>
                </a:lnTo>
                <a:cubicBezTo>
                  <a:pt x="90" y="67"/>
                  <a:pt x="68" y="89"/>
                  <a:pt x="45" y="89"/>
                </a:cubicBezTo>
                <a:cubicBezTo>
                  <a:pt x="16" y="89"/>
                  <a:pt x="0" y="67"/>
                  <a:pt x="0" y="44"/>
                </a:cubicBezTo>
                <a:cubicBezTo>
                  <a:pt x="0" y="22"/>
                  <a:pt x="16" y="0"/>
                  <a:pt x="45" y="0"/>
                </a:cubicBezTo>
                <a:cubicBezTo>
                  <a:pt x="68" y="0"/>
                  <a:pt x="90" y="22"/>
                  <a:pt x="90" y="4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nvGrpSpPr>
          <p:cNvPr id="1496" name="Google Shape;1496;p58"/>
          <p:cNvGrpSpPr/>
          <p:nvPr/>
        </p:nvGrpSpPr>
        <p:grpSpPr>
          <a:xfrm>
            <a:off x="9824885" y="2215355"/>
            <a:ext cx="178719" cy="309096"/>
            <a:chOff x="19646597" y="4430710"/>
            <a:chExt cx="357437" cy="618192"/>
          </a:xfrm>
        </p:grpSpPr>
        <p:sp>
          <p:nvSpPr>
            <p:cNvPr id="1497" name="Google Shape;1497;p58"/>
            <p:cNvSpPr/>
            <p:nvPr/>
          </p:nvSpPr>
          <p:spPr>
            <a:xfrm>
              <a:off x="19646597" y="4430710"/>
              <a:ext cx="357437" cy="41018"/>
            </a:xfrm>
            <a:custGeom>
              <a:rect b="b" l="l" r="r" t="t"/>
              <a:pathLst>
                <a:path extrusionOk="0" h="60" w="538">
                  <a:moveTo>
                    <a:pt x="537" y="59"/>
                  </a:moveTo>
                  <a:lnTo>
                    <a:pt x="0" y="59"/>
                  </a:lnTo>
                  <a:lnTo>
                    <a:pt x="0" y="0"/>
                  </a:lnTo>
                  <a:lnTo>
                    <a:pt x="537" y="0"/>
                  </a:lnTo>
                  <a:lnTo>
                    <a:pt x="537" y="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98" name="Google Shape;1498;p58"/>
            <p:cNvSpPr/>
            <p:nvPr/>
          </p:nvSpPr>
          <p:spPr>
            <a:xfrm>
              <a:off x="19646597" y="5007884"/>
              <a:ext cx="357437" cy="41018"/>
            </a:xfrm>
            <a:custGeom>
              <a:rect b="b" l="l" r="r" t="t"/>
              <a:pathLst>
                <a:path extrusionOk="0" h="60" w="538">
                  <a:moveTo>
                    <a:pt x="537" y="59"/>
                  </a:moveTo>
                  <a:lnTo>
                    <a:pt x="0" y="59"/>
                  </a:lnTo>
                  <a:lnTo>
                    <a:pt x="0" y="0"/>
                  </a:lnTo>
                  <a:lnTo>
                    <a:pt x="537" y="0"/>
                  </a:lnTo>
                  <a:lnTo>
                    <a:pt x="537" y="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499" name="Google Shape;1499;p58"/>
            <p:cNvSpPr/>
            <p:nvPr/>
          </p:nvSpPr>
          <p:spPr>
            <a:xfrm>
              <a:off x="19684688" y="4471726"/>
              <a:ext cx="287123" cy="536158"/>
            </a:xfrm>
            <a:custGeom>
              <a:rect b="b" l="l" r="r" t="t"/>
              <a:pathLst>
                <a:path extrusionOk="0" h="808" w="434">
                  <a:moveTo>
                    <a:pt x="0" y="807"/>
                  </a:moveTo>
                  <a:lnTo>
                    <a:pt x="0" y="807"/>
                  </a:lnTo>
                  <a:cubicBezTo>
                    <a:pt x="0" y="807"/>
                    <a:pt x="0" y="687"/>
                    <a:pt x="0" y="598"/>
                  </a:cubicBezTo>
                  <a:cubicBezTo>
                    <a:pt x="0" y="508"/>
                    <a:pt x="433" y="314"/>
                    <a:pt x="433" y="225"/>
                  </a:cubicBezTo>
                  <a:cubicBezTo>
                    <a:pt x="433" y="195"/>
                    <a:pt x="433" y="0"/>
                    <a:pt x="433"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00" name="Google Shape;1500;p58"/>
            <p:cNvSpPr/>
            <p:nvPr/>
          </p:nvSpPr>
          <p:spPr>
            <a:xfrm>
              <a:off x="19684688" y="4471726"/>
              <a:ext cx="287123" cy="536158"/>
            </a:xfrm>
            <a:custGeom>
              <a:rect b="b" l="l" r="r" t="t"/>
              <a:pathLst>
                <a:path extrusionOk="0" h="808" w="434">
                  <a:moveTo>
                    <a:pt x="433" y="807"/>
                  </a:moveTo>
                  <a:lnTo>
                    <a:pt x="433" y="807"/>
                  </a:lnTo>
                  <a:cubicBezTo>
                    <a:pt x="433" y="807"/>
                    <a:pt x="433" y="687"/>
                    <a:pt x="433" y="598"/>
                  </a:cubicBezTo>
                  <a:cubicBezTo>
                    <a:pt x="433" y="508"/>
                    <a:pt x="0" y="314"/>
                    <a:pt x="0" y="225"/>
                  </a:cubicBezTo>
                  <a:cubicBezTo>
                    <a:pt x="0" y="195"/>
                    <a:pt x="0" y="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501" name="Google Shape;1501;p58"/>
          <p:cNvSpPr/>
          <p:nvPr/>
        </p:nvSpPr>
        <p:spPr>
          <a:xfrm>
            <a:off x="10453333" y="2269556"/>
            <a:ext cx="199228" cy="199228"/>
          </a:xfrm>
          <a:custGeom>
            <a:rect b="b" l="l" r="r" t="t"/>
            <a:pathLst>
              <a:path extrusionOk="0" h="598" w="598">
                <a:moveTo>
                  <a:pt x="597" y="299"/>
                </a:moveTo>
                <a:lnTo>
                  <a:pt x="597" y="299"/>
                </a:lnTo>
                <a:cubicBezTo>
                  <a:pt x="597" y="134"/>
                  <a:pt x="463" y="0"/>
                  <a:pt x="298" y="0"/>
                </a:cubicBezTo>
                <a:cubicBezTo>
                  <a:pt x="134" y="0"/>
                  <a:pt x="0" y="134"/>
                  <a:pt x="0" y="299"/>
                </a:cubicBezTo>
                <a:cubicBezTo>
                  <a:pt x="0" y="463"/>
                  <a:pt x="134" y="597"/>
                  <a:pt x="298" y="597"/>
                </a:cubicBezTo>
                <a:cubicBezTo>
                  <a:pt x="463" y="597"/>
                  <a:pt x="597" y="463"/>
                  <a:pt x="597" y="29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02" name="Google Shape;1502;p58"/>
          <p:cNvSpPr/>
          <p:nvPr/>
        </p:nvSpPr>
        <p:spPr>
          <a:xfrm>
            <a:off x="10492886" y="2215354"/>
            <a:ext cx="120123" cy="70316"/>
          </a:xfrm>
          <a:custGeom>
            <a:rect b="b" l="l" r="r" t="t"/>
            <a:pathLst>
              <a:path extrusionOk="0" h="210" w="360">
                <a:moveTo>
                  <a:pt x="0" y="209"/>
                </a:moveTo>
                <a:lnTo>
                  <a:pt x="0" y="0"/>
                </a:lnTo>
                <a:lnTo>
                  <a:pt x="359" y="0"/>
                </a:lnTo>
                <a:lnTo>
                  <a:pt x="359" y="209"/>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03" name="Google Shape;1503;p58"/>
          <p:cNvSpPr/>
          <p:nvPr/>
        </p:nvSpPr>
        <p:spPr>
          <a:xfrm>
            <a:off x="10492886" y="2452669"/>
            <a:ext cx="120123" cy="70316"/>
          </a:xfrm>
          <a:custGeom>
            <a:rect b="b" l="l" r="r" t="t"/>
            <a:pathLst>
              <a:path extrusionOk="0" h="210" w="360">
                <a:moveTo>
                  <a:pt x="359" y="0"/>
                </a:moveTo>
                <a:lnTo>
                  <a:pt x="359" y="209"/>
                </a:lnTo>
                <a:lnTo>
                  <a:pt x="0" y="209"/>
                </a:lnTo>
                <a:lnTo>
                  <a:pt x="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04" name="Google Shape;1504;p58"/>
          <p:cNvSpPr/>
          <p:nvPr/>
        </p:nvSpPr>
        <p:spPr>
          <a:xfrm>
            <a:off x="10552947" y="2310574"/>
            <a:ext cx="39552" cy="79105"/>
          </a:xfrm>
          <a:custGeom>
            <a:rect b="b" l="l" r="r" t="t"/>
            <a:pathLst>
              <a:path extrusionOk="0" h="239" w="121">
                <a:moveTo>
                  <a:pt x="0" y="0"/>
                </a:moveTo>
                <a:lnTo>
                  <a:pt x="0" y="179"/>
                </a:lnTo>
                <a:lnTo>
                  <a:pt x="120" y="238"/>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05" name="Google Shape;1505;p58"/>
          <p:cNvSpPr/>
          <p:nvPr/>
        </p:nvSpPr>
        <p:spPr>
          <a:xfrm>
            <a:off x="11061271" y="2240258"/>
            <a:ext cx="260755" cy="257825"/>
          </a:xfrm>
          <a:custGeom>
            <a:rect b="b" l="l" r="r" t="t"/>
            <a:pathLst>
              <a:path extrusionOk="0" h="778" w="785">
                <a:moveTo>
                  <a:pt x="784" y="389"/>
                </a:moveTo>
                <a:lnTo>
                  <a:pt x="784" y="389"/>
                </a:lnTo>
                <a:cubicBezTo>
                  <a:pt x="784" y="172"/>
                  <a:pt x="604" y="0"/>
                  <a:pt x="388" y="0"/>
                </a:cubicBezTo>
                <a:cubicBezTo>
                  <a:pt x="171" y="0"/>
                  <a:pt x="0" y="172"/>
                  <a:pt x="0" y="389"/>
                </a:cubicBezTo>
                <a:cubicBezTo>
                  <a:pt x="0" y="605"/>
                  <a:pt x="171" y="777"/>
                  <a:pt x="388" y="777"/>
                </a:cubicBezTo>
                <a:cubicBezTo>
                  <a:pt x="604" y="777"/>
                  <a:pt x="784" y="605"/>
                  <a:pt x="784" y="38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06" name="Google Shape;1506;p58"/>
          <p:cNvSpPr/>
          <p:nvPr/>
        </p:nvSpPr>
        <p:spPr>
          <a:xfrm>
            <a:off x="11190183" y="2310574"/>
            <a:ext cx="39553" cy="79105"/>
          </a:xfrm>
          <a:custGeom>
            <a:rect b="b" l="l" r="r" t="t"/>
            <a:pathLst>
              <a:path extrusionOk="0" h="239" w="120">
                <a:moveTo>
                  <a:pt x="0" y="0"/>
                </a:moveTo>
                <a:lnTo>
                  <a:pt x="0" y="179"/>
                </a:lnTo>
                <a:lnTo>
                  <a:pt x="119" y="238"/>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07" name="Google Shape;1507;p58"/>
          <p:cNvCxnSpPr/>
          <p:nvPr/>
        </p:nvCxnSpPr>
        <p:spPr>
          <a:xfrm flipH="1">
            <a:off x="11103754" y="2487828"/>
            <a:ext cx="38088" cy="35159"/>
          </a:xfrm>
          <a:prstGeom prst="straightConnector1">
            <a:avLst/>
          </a:prstGeom>
          <a:noFill/>
          <a:ln cap="flat" cmpd="sng" w="34275">
            <a:solidFill>
              <a:schemeClr val="dk1"/>
            </a:solidFill>
            <a:prstDash val="solid"/>
            <a:round/>
            <a:headEnd len="med" w="med" type="none"/>
            <a:tailEnd len="med" w="med" type="none"/>
          </a:ln>
        </p:spPr>
      </p:cxnSp>
      <p:cxnSp>
        <p:nvCxnSpPr>
          <p:cNvPr id="1508" name="Google Shape;1508;p58"/>
          <p:cNvCxnSpPr/>
          <p:nvPr/>
        </p:nvCxnSpPr>
        <p:spPr>
          <a:xfrm rot="10800000">
            <a:off x="11238525" y="2486364"/>
            <a:ext cx="39552" cy="38088"/>
          </a:xfrm>
          <a:prstGeom prst="straightConnector1">
            <a:avLst/>
          </a:prstGeom>
          <a:noFill/>
          <a:ln cap="flat" cmpd="sng" w="34275">
            <a:solidFill>
              <a:schemeClr val="dk1"/>
            </a:solidFill>
            <a:prstDash val="solid"/>
            <a:round/>
            <a:headEnd len="med" w="med" type="none"/>
            <a:tailEnd len="med" w="med" type="none"/>
          </a:ln>
        </p:spPr>
      </p:cxnSp>
      <p:sp>
        <p:nvSpPr>
          <p:cNvPr id="1509" name="Google Shape;1509;p58"/>
          <p:cNvSpPr/>
          <p:nvPr/>
        </p:nvSpPr>
        <p:spPr>
          <a:xfrm>
            <a:off x="11036367" y="2230003"/>
            <a:ext cx="70316" cy="70316"/>
          </a:xfrm>
          <a:custGeom>
            <a:rect b="b" l="l" r="r" t="t"/>
            <a:pathLst>
              <a:path extrusionOk="0" h="210" w="210">
                <a:moveTo>
                  <a:pt x="0" y="59"/>
                </a:moveTo>
                <a:lnTo>
                  <a:pt x="60" y="0"/>
                </a:lnTo>
                <a:lnTo>
                  <a:pt x="209" y="29"/>
                </a:lnTo>
                <a:lnTo>
                  <a:pt x="30" y="209"/>
                </a:lnTo>
                <a:lnTo>
                  <a:pt x="0" y="5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10" name="Google Shape;1510;p58"/>
          <p:cNvSpPr/>
          <p:nvPr/>
        </p:nvSpPr>
        <p:spPr>
          <a:xfrm>
            <a:off x="11276612" y="2230003"/>
            <a:ext cx="70316" cy="70316"/>
          </a:xfrm>
          <a:custGeom>
            <a:rect b="b" l="l" r="r" t="t"/>
            <a:pathLst>
              <a:path extrusionOk="0" h="210" w="210">
                <a:moveTo>
                  <a:pt x="149" y="0"/>
                </a:moveTo>
                <a:lnTo>
                  <a:pt x="209" y="59"/>
                </a:lnTo>
                <a:lnTo>
                  <a:pt x="179" y="209"/>
                </a:lnTo>
                <a:lnTo>
                  <a:pt x="0" y="29"/>
                </a:lnTo>
                <a:lnTo>
                  <a:pt x="149"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11" name="Google Shape;1511;p58"/>
          <p:cNvSpPr/>
          <p:nvPr/>
        </p:nvSpPr>
        <p:spPr>
          <a:xfrm>
            <a:off x="7280339" y="2852591"/>
            <a:ext cx="159675" cy="310561"/>
          </a:xfrm>
          <a:custGeom>
            <a:rect b="b" l="l" r="r" t="t"/>
            <a:pathLst>
              <a:path extrusionOk="0" h="934" w="479">
                <a:moveTo>
                  <a:pt x="478" y="933"/>
                </a:moveTo>
                <a:lnTo>
                  <a:pt x="0" y="933"/>
                </a:lnTo>
                <a:lnTo>
                  <a:pt x="0" y="0"/>
                </a:lnTo>
                <a:lnTo>
                  <a:pt x="478" y="0"/>
                </a:lnTo>
                <a:lnTo>
                  <a:pt x="478" y="9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12" name="Google Shape;1512;p58"/>
          <p:cNvCxnSpPr/>
          <p:nvPr/>
        </p:nvCxnSpPr>
        <p:spPr>
          <a:xfrm>
            <a:off x="7280338" y="3026915"/>
            <a:ext cx="158211" cy="1466"/>
          </a:xfrm>
          <a:prstGeom prst="straightConnector1">
            <a:avLst/>
          </a:prstGeom>
          <a:noFill/>
          <a:ln cap="flat" cmpd="sng" w="34275">
            <a:solidFill>
              <a:schemeClr val="dk1"/>
            </a:solidFill>
            <a:prstDash val="solid"/>
            <a:round/>
            <a:headEnd len="med" w="med" type="none"/>
            <a:tailEnd len="med" w="med" type="none"/>
          </a:ln>
        </p:spPr>
      </p:cxnSp>
      <p:cxnSp>
        <p:nvCxnSpPr>
          <p:cNvPr id="1513" name="Google Shape;1513;p58"/>
          <p:cNvCxnSpPr/>
          <p:nvPr/>
        </p:nvCxnSpPr>
        <p:spPr>
          <a:xfrm>
            <a:off x="7280338" y="2873100"/>
            <a:ext cx="158211" cy="1465"/>
          </a:xfrm>
          <a:prstGeom prst="straightConnector1">
            <a:avLst/>
          </a:prstGeom>
          <a:noFill/>
          <a:ln cap="flat" cmpd="sng" w="34275">
            <a:solidFill>
              <a:schemeClr val="dk1"/>
            </a:solidFill>
            <a:prstDash val="solid"/>
            <a:round/>
            <a:headEnd len="med" w="med" type="none"/>
            <a:tailEnd len="med" w="med" type="none"/>
          </a:ln>
        </p:spPr>
      </p:cxnSp>
      <p:sp>
        <p:nvSpPr>
          <p:cNvPr id="1514" name="Google Shape;1514;p58"/>
          <p:cNvSpPr/>
          <p:nvPr/>
        </p:nvSpPr>
        <p:spPr>
          <a:xfrm>
            <a:off x="7309637" y="3048889"/>
            <a:ext cx="95219" cy="95219"/>
          </a:xfrm>
          <a:custGeom>
            <a:rect b="b" l="l" r="r" t="t"/>
            <a:pathLst>
              <a:path extrusionOk="0" h="285" w="285">
                <a:moveTo>
                  <a:pt x="284" y="142"/>
                </a:moveTo>
                <a:lnTo>
                  <a:pt x="284" y="142"/>
                </a:lnTo>
                <a:cubicBezTo>
                  <a:pt x="284" y="60"/>
                  <a:pt x="224" y="0"/>
                  <a:pt x="142" y="0"/>
                </a:cubicBezTo>
                <a:cubicBezTo>
                  <a:pt x="67" y="0"/>
                  <a:pt x="0" y="60"/>
                  <a:pt x="0" y="142"/>
                </a:cubicBezTo>
                <a:cubicBezTo>
                  <a:pt x="0" y="217"/>
                  <a:pt x="67" y="284"/>
                  <a:pt x="142" y="284"/>
                </a:cubicBezTo>
                <a:cubicBezTo>
                  <a:pt x="224" y="284"/>
                  <a:pt x="284" y="217"/>
                  <a:pt x="284" y="142"/>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15" name="Google Shape;1515;p58"/>
          <p:cNvSpPr/>
          <p:nvPr/>
        </p:nvSpPr>
        <p:spPr>
          <a:xfrm>
            <a:off x="7344794" y="3082581"/>
            <a:ext cx="24903" cy="24904"/>
          </a:xfrm>
          <a:custGeom>
            <a:rect b="b" l="l" r="r" t="t"/>
            <a:pathLst>
              <a:path extrusionOk="0" h="76" w="76">
                <a:moveTo>
                  <a:pt x="75" y="38"/>
                </a:moveTo>
                <a:lnTo>
                  <a:pt x="75" y="38"/>
                </a:lnTo>
                <a:cubicBezTo>
                  <a:pt x="75" y="15"/>
                  <a:pt x="60" y="0"/>
                  <a:pt x="38" y="0"/>
                </a:cubicBezTo>
                <a:cubicBezTo>
                  <a:pt x="15" y="0"/>
                  <a:pt x="0" y="15"/>
                  <a:pt x="0" y="38"/>
                </a:cubicBezTo>
                <a:cubicBezTo>
                  <a:pt x="0" y="53"/>
                  <a:pt x="15" y="75"/>
                  <a:pt x="38" y="75"/>
                </a:cubicBezTo>
                <a:cubicBezTo>
                  <a:pt x="60" y="75"/>
                  <a:pt x="75" y="53"/>
                  <a:pt x="75" y="3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16" name="Google Shape;1516;p58"/>
          <p:cNvSpPr/>
          <p:nvPr/>
        </p:nvSpPr>
        <p:spPr>
          <a:xfrm>
            <a:off x="7920503" y="2852591"/>
            <a:ext cx="159676" cy="310561"/>
          </a:xfrm>
          <a:custGeom>
            <a:rect b="b" l="l" r="r" t="t"/>
            <a:pathLst>
              <a:path extrusionOk="0" h="934" w="479">
                <a:moveTo>
                  <a:pt x="478" y="933"/>
                </a:moveTo>
                <a:lnTo>
                  <a:pt x="0" y="933"/>
                </a:lnTo>
                <a:lnTo>
                  <a:pt x="0" y="0"/>
                </a:lnTo>
                <a:lnTo>
                  <a:pt x="478" y="0"/>
                </a:lnTo>
                <a:lnTo>
                  <a:pt x="478" y="9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17" name="Google Shape;1517;p58"/>
          <p:cNvCxnSpPr/>
          <p:nvPr/>
        </p:nvCxnSpPr>
        <p:spPr>
          <a:xfrm>
            <a:off x="7979100" y="2873100"/>
            <a:ext cx="39553" cy="1465"/>
          </a:xfrm>
          <a:prstGeom prst="straightConnector1">
            <a:avLst/>
          </a:prstGeom>
          <a:noFill/>
          <a:ln cap="flat" cmpd="sng" w="34275">
            <a:solidFill>
              <a:schemeClr val="dk1"/>
            </a:solidFill>
            <a:prstDash val="solid"/>
            <a:round/>
            <a:headEnd len="med" w="med" type="none"/>
            <a:tailEnd len="med" w="med" type="none"/>
          </a:ln>
        </p:spPr>
      </p:cxnSp>
      <p:cxnSp>
        <p:nvCxnSpPr>
          <p:cNvPr id="1518" name="Google Shape;1518;p58"/>
          <p:cNvCxnSpPr/>
          <p:nvPr/>
        </p:nvCxnSpPr>
        <p:spPr>
          <a:xfrm>
            <a:off x="7920503" y="3103090"/>
            <a:ext cx="158211" cy="1466"/>
          </a:xfrm>
          <a:prstGeom prst="straightConnector1">
            <a:avLst/>
          </a:prstGeom>
          <a:noFill/>
          <a:ln cap="flat" cmpd="sng" w="34275">
            <a:solidFill>
              <a:schemeClr val="dk1"/>
            </a:solidFill>
            <a:prstDash val="solid"/>
            <a:round/>
            <a:headEnd len="med" w="med" type="none"/>
            <a:tailEnd len="med" w="med" type="none"/>
          </a:ln>
        </p:spPr>
      </p:cxnSp>
      <p:cxnSp>
        <p:nvCxnSpPr>
          <p:cNvPr id="1519" name="Google Shape;1519;p58"/>
          <p:cNvCxnSpPr/>
          <p:nvPr/>
        </p:nvCxnSpPr>
        <p:spPr>
          <a:xfrm>
            <a:off x="7920503" y="2892142"/>
            <a:ext cx="158211" cy="1466"/>
          </a:xfrm>
          <a:prstGeom prst="straightConnector1">
            <a:avLst/>
          </a:prstGeom>
          <a:noFill/>
          <a:ln cap="flat" cmpd="sng" w="34275">
            <a:solidFill>
              <a:schemeClr val="dk1"/>
            </a:solidFill>
            <a:prstDash val="solid"/>
            <a:round/>
            <a:headEnd len="med" w="med" type="none"/>
            <a:tailEnd len="med" w="med" type="none"/>
          </a:ln>
        </p:spPr>
      </p:cxnSp>
      <p:sp>
        <p:nvSpPr>
          <p:cNvPr id="1520" name="Google Shape;1520;p58"/>
          <p:cNvSpPr/>
          <p:nvPr/>
        </p:nvSpPr>
        <p:spPr>
          <a:xfrm>
            <a:off x="7989354" y="3123599"/>
            <a:ext cx="20509" cy="20509"/>
          </a:xfrm>
          <a:custGeom>
            <a:rect b="b" l="l" r="r" t="t"/>
            <a:pathLst>
              <a:path extrusionOk="0" h="61" w="61">
                <a:moveTo>
                  <a:pt x="60" y="30"/>
                </a:moveTo>
                <a:lnTo>
                  <a:pt x="60" y="30"/>
                </a:lnTo>
                <a:cubicBezTo>
                  <a:pt x="60" y="7"/>
                  <a:pt x="45" y="0"/>
                  <a:pt x="30" y="0"/>
                </a:cubicBezTo>
                <a:cubicBezTo>
                  <a:pt x="15" y="0"/>
                  <a:pt x="0" y="7"/>
                  <a:pt x="0" y="30"/>
                </a:cubicBezTo>
                <a:cubicBezTo>
                  <a:pt x="0" y="45"/>
                  <a:pt x="15" y="60"/>
                  <a:pt x="30" y="60"/>
                </a:cubicBezTo>
                <a:cubicBezTo>
                  <a:pt x="45" y="60"/>
                  <a:pt x="60" y="45"/>
                  <a:pt x="60" y="3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21" name="Google Shape;1521;p58"/>
          <p:cNvSpPr/>
          <p:nvPr/>
        </p:nvSpPr>
        <p:spPr>
          <a:xfrm>
            <a:off x="8532836" y="2852591"/>
            <a:ext cx="210947" cy="310561"/>
          </a:xfrm>
          <a:custGeom>
            <a:rect b="b" l="l" r="r" t="t"/>
            <a:pathLst>
              <a:path extrusionOk="0" h="934" w="635">
                <a:moveTo>
                  <a:pt x="634" y="933"/>
                </a:moveTo>
                <a:lnTo>
                  <a:pt x="0" y="933"/>
                </a:lnTo>
                <a:lnTo>
                  <a:pt x="0" y="0"/>
                </a:lnTo>
                <a:lnTo>
                  <a:pt x="634" y="0"/>
                </a:lnTo>
                <a:lnTo>
                  <a:pt x="634" y="933"/>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22" name="Google Shape;1522;p58"/>
          <p:cNvCxnSpPr/>
          <p:nvPr/>
        </p:nvCxnSpPr>
        <p:spPr>
          <a:xfrm>
            <a:off x="8616336" y="2873100"/>
            <a:ext cx="39552" cy="1465"/>
          </a:xfrm>
          <a:prstGeom prst="straightConnector1">
            <a:avLst/>
          </a:prstGeom>
          <a:noFill/>
          <a:ln cap="flat" cmpd="sng" w="34275">
            <a:solidFill>
              <a:schemeClr val="dk1"/>
            </a:solidFill>
            <a:prstDash val="solid"/>
            <a:round/>
            <a:headEnd len="med" w="med" type="none"/>
            <a:tailEnd len="med" w="med" type="none"/>
          </a:ln>
        </p:spPr>
      </p:cxnSp>
      <p:cxnSp>
        <p:nvCxnSpPr>
          <p:cNvPr id="1523" name="Google Shape;1523;p58"/>
          <p:cNvCxnSpPr/>
          <p:nvPr/>
        </p:nvCxnSpPr>
        <p:spPr>
          <a:xfrm>
            <a:off x="8532836" y="3103090"/>
            <a:ext cx="210947" cy="1466"/>
          </a:xfrm>
          <a:prstGeom prst="straightConnector1">
            <a:avLst/>
          </a:prstGeom>
          <a:noFill/>
          <a:ln cap="flat" cmpd="sng" w="34275">
            <a:solidFill>
              <a:schemeClr val="dk1"/>
            </a:solidFill>
            <a:prstDash val="solid"/>
            <a:round/>
            <a:headEnd len="med" w="med" type="none"/>
            <a:tailEnd len="med" w="med" type="none"/>
          </a:ln>
        </p:spPr>
      </p:cxnSp>
      <p:cxnSp>
        <p:nvCxnSpPr>
          <p:cNvPr id="1524" name="Google Shape;1524;p58"/>
          <p:cNvCxnSpPr/>
          <p:nvPr/>
        </p:nvCxnSpPr>
        <p:spPr>
          <a:xfrm>
            <a:off x="8532836" y="2892142"/>
            <a:ext cx="210947" cy="1466"/>
          </a:xfrm>
          <a:prstGeom prst="straightConnector1">
            <a:avLst/>
          </a:prstGeom>
          <a:noFill/>
          <a:ln cap="flat" cmpd="sng" w="34275">
            <a:solidFill>
              <a:schemeClr val="dk1"/>
            </a:solidFill>
            <a:prstDash val="solid"/>
            <a:round/>
            <a:headEnd len="med" w="med" type="none"/>
            <a:tailEnd len="med" w="med" type="none"/>
          </a:ln>
        </p:spPr>
      </p:cxnSp>
      <p:sp>
        <p:nvSpPr>
          <p:cNvPr id="1525" name="Google Shape;1525;p58"/>
          <p:cNvSpPr/>
          <p:nvPr/>
        </p:nvSpPr>
        <p:spPr>
          <a:xfrm>
            <a:off x="8626590" y="3123599"/>
            <a:ext cx="20509" cy="20509"/>
          </a:xfrm>
          <a:custGeom>
            <a:rect b="b" l="l" r="r" t="t"/>
            <a:pathLst>
              <a:path extrusionOk="0" h="61" w="60">
                <a:moveTo>
                  <a:pt x="59" y="30"/>
                </a:moveTo>
                <a:lnTo>
                  <a:pt x="59" y="30"/>
                </a:lnTo>
                <a:cubicBezTo>
                  <a:pt x="59" y="7"/>
                  <a:pt x="44" y="0"/>
                  <a:pt x="29" y="0"/>
                </a:cubicBezTo>
                <a:cubicBezTo>
                  <a:pt x="15" y="0"/>
                  <a:pt x="0" y="7"/>
                  <a:pt x="0" y="30"/>
                </a:cubicBezTo>
                <a:cubicBezTo>
                  <a:pt x="0" y="45"/>
                  <a:pt x="15" y="60"/>
                  <a:pt x="29" y="60"/>
                </a:cubicBezTo>
                <a:cubicBezTo>
                  <a:pt x="44" y="60"/>
                  <a:pt x="59" y="45"/>
                  <a:pt x="59" y="3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26" name="Google Shape;1526;p58"/>
          <p:cNvSpPr/>
          <p:nvPr/>
        </p:nvSpPr>
        <p:spPr>
          <a:xfrm>
            <a:off x="9120265" y="2898002"/>
            <a:ext cx="310561" cy="206553"/>
          </a:xfrm>
          <a:custGeom>
            <a:rect b="b" l="l" r="r" t="t"/>
            <a:pathLst>
              <a:path extrusionOk="0" h="620" w="934">
                <a:moveTo>
                  <a:pt x="933" y="619"/>
                </a:moveTo>
                <a:lnTo>
                  <a:pt x="0" y="619"/>
                </a:lnTo>
                <a:lnTo>
                  <a:pt x="0" y="0"/>
                </a:lnTo>
                <a:lnTo>
                  <a:pt x="933" y="0"/>
                </a:lnTo>
                <a:lnTo>
                  <a:pt x="933" y="619"/>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27" name="Google Shape;1527;p58"/>
          <p:cNvCxnSpPr/>
          <p:nvPr/>
        </p:nvCxnSpPr>
        <p:spPr>
          <a:xfrm>
            <a:off x="9227203" y="3163152"/>
            <a:ext cx="99614" cy="1465"/>
          </a:xfrm>
          <a:prstGeom prst="straightConnector1">
            <a:avLst/>
          </a:prstGeom>
          <a:noFill/>
          <a:ln cap="flat" cmpd="sng" w="34275">
            <a:solidFill>
              <a:schemeClr val="dk1"/>
            </a:solidFill>
            <a:prstDash val="solid"/>
            <a:round/>
            <a:headEnd len="med" w="med" type="none"/>
            <a:tailEnd len="med" w="med" type="none"/>
          </a:ln>
        </p:spPr>
      </p:cxnSp>
      <p:cxnSp>
        <p:nvCxnSpPr>
          <p:cNvPr id="1528" name="Google Shape;1528;p58"/>
          <p:cNvCxnSpPr/>
          <p:nvPr/>
        </p:nvCxnSpPr>
        <p:spPr>
          <a:xfrm flipH="1" rot="10800000">
            <a:off x="9277009" y="3101625"/>
            <a:ext cx="1466" cy="62991"/>
          </a:xfrm>
          <a:prstGeom prst="straightConnector1">
            <a:avLst/>
          </a:prstGeom>
          <a:noFill/>
          <a:ln cap="flat" cmpd="sng" w="34275">
            <a:solidFill>
              <a:schemeClr val="dk1"/>
            </a:solidFill>
            <a:prstDash val="solid"/>
            <a:round/>
            <a:headEnd len="med" w="med" type="none"/>
            <a:tailEnd len="med" w="med" type="none"/>
          </a:ln>
        </p:spPr>
      </p:cxnSp>
      <p:cxnSp>
        <p:nvCxnSpPr>
          <p:cNvPr id="1529" name="Google Shape;1529;p58"/>
          <p:cNvCxnSpPr/>
          <p:nvPr/>
        </p:nvCxnSpPr>
        <p:spPr>
          <a:xfrm>
            <a:off x="9120265" y="3063538"/>
            <a:ext cx="314956" cy="1465"/>
          </a:xfrm>
          <a:prstGeom prst="straightConnector1">
            <a:avLst/>
          </a:prstGeom>
          <a:noFill/>
          <a:ln cap="flat" cmpd="sng" w="34275">
            <a:solidFill>
              <a:schemeClr val="dk1"/>
            </a:solidFill>
            <a:prstDash val="solid"/>
            <a:round/>
            <a:headEnd len="med" w="med" type="none"/>
            <a:tailEnd len="med" w="med" type="none"/>
          </a:ln>
        </p:spPr>
      </p:cxnSp>
      <p:sp>
        <p:nvSpPr>
          <p:cNvPr id="1530" name="Google Shape;1530;p58"/>
          <p:cNvSpPr/>
          <p:nvPr/>
        </p:nvSpPr>
        <p:spPr>
          <a:xfrm>
            <a:off x="9794124" y="2906792"/>
            <a:ext cx="240245" cy="171395"/>
          </a:xfrm>
          <a:custGeom>
            <a:rect b="b" l="l" r="r" t="t"/>
            <a:pathLst>
              <a:path extrusionOk="0" h="516" w="725">
                <a:moveTo>
                  <a:pt x="724" y="515"/>
                </a:moveTo>
                <a:lnTo>
                  <a:pt x="0" y="515"/>
                </a:lnTo>
                <a:lnTo>
                  <a:pt x="0" y="0"/>
                </a:lnTo>
                <a:lnTo>
                  <a:pt x="724" y="0"/>
                </a:lnTo>
                <a:lnTo>
                  <a:pt x="724" y="515"/>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31" name="Google Shape;1531;p58"/>
          <p:cNvSpPr/>
          <p:nvPr/>
        </p:nvSpPr>
        <p:spPr>
          <a:xfrm>
            <a:off x="9760430" y="3078188"/>
            <a:ext cx="310561" cy="30763"/>
          </a:xfrm>
          <a:custGeom>
            <a:rect b="b" l="l" r="r" t="t"/>
            <a:pathLst>
              <a:path extrusionOk="0" h="91" w="934">
                <a:moveTo>
                  <a:pt x="933" y="90"/>
                </a:moveTo>
                <a:lnTo>
                  <a:pt x="0" y="90"/>
                </a:lnTo>
                <a:lnTo>
                  <a:pt x="0" y="0"/>
                </a:lnTo>
                <a:lnTo>
                  <a:pt x="933" y="0"/>
                </a:lnTo>
                <a:lnTo>
                  <a:pt x="933" y="9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32" name="Google Shape;1532;p58"/>
          <p:cNvCxnSpPr/>
          <p:nvPr/>
        </p:nvCxnSpPr>
        <p:spPr>
          <a:xfrm flipH="1">
            <a:off x="9902527" y="2927301"/>
            <a:ext cx="23438" cy="1466"/>
          </a:xfrm>
          <a:prstGeom prst="straightConnector1">
            <a:avLst/>
          </a:prstGeom>
          <a:noFill/>
          <a:ln cap="flat" cmpd="sng" w="34275">
            <a:solidFill>
              <a:schemeClr val="dk1"/>
            </a:solidFill>
            <a:prstDash val="solid"/>
            <a:round/>
            <a:headEnd len="med" w="med" type="none"/>
            <a:tailEnd len="med" w="med" type="none"/>
          </a:ln>
        </p:spPr>
      </p:cxnSp>
      <p:sp>
        <p:nvSpPr>
          <p:cNvPr id="1533" name="Google Shape;1533;p58"/>
          <p:cNvSpPr/>
          <p:nvPr/>
        </p:nvSpPr>
        <p:spPr>
          <a:xfrm>
            <a:off x="10473842" y="2852591"/>
            <a:ext cx="158211" cy="95219"/>
          </a:xfrm>
          <a:custGeom>
            <a:rect b="b" l="l" r="r" t="t"/>
            <a:pathLst>
              <a:path extrusionOk="0" h="285" w="478">
                <a:moveTo>
                  <a:pt x="477" y="0"/>
                </a:moveTo>
                <a:lnTo>
                  <a:pt x="0" y="0"/>
                </a:lnTo>
                <a:lnTo>
                  <a:pt x="0" y="284"/>
                </a:lnTo>
                <a:lnTo>
                  <a:pt x="477" y="284"/>
                </a:lnTo>
                <a:lnTo>
                  <a:pt x="477"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34" name="Google Shape;1534;p58"/>
          <p:cNvSpPr/>
          <p:nvPr/>
        </p:nvSpPr>
        <p:spPr>
          <a:xfrm>
            <a:off x="10476772" y="3107486"/>
            <a:ext cx="1465" cy="1465"/>
          </a:xfrm>
          <a:custGeom>
            <a:rect b="b" l="l" r="r" t="t"/>
            <a:pathLst>
              <a:path extrusionOk="0" h="1" w="1">
                <a:moveTo>
                  <a:pt x="0" y="0"/>
                </a:moveTo>
                <a:lnTo>
                  <a:pt x="0" y="0"/>
                </a:lnTo>
              </a:path>
            </a:pathLst>
          </a:custGeom>
          <a:noFill/>
          <a:ln cap="flat" cmpd="sng" w="3427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35" name="Google Shape;1535;p58"/>
          <p:cNvSpPr/>
          <p:nvPr/>
        </p:nvSpPr>
        <p:spPr>
          <a:xfrm>
            <a:off x="10396201" y="2946345"/>
            <a:ext cx="310561" cy="161141"/>
          </a:xfrm>
          <a:custGeom>
            <a:rect b="b" l="l" r="r" t="t"/>
            <a:pathLst>
              <a:path extrusionOk="0" h="486" w="934">
                <a:moveTo>
                  <a:pt x="232" y="485"/>
                </a:moveTo>
                <a:lnTo>
                  <a:pt x="0" y="485"/>
                </a:lnTo>
                <a:lnTo>
                  <a:pt x="0" y="0"/>
                </a:lnTo>
                <a:lnTo>
                  <a:pt x="933" y="0"/>
                </a:lnTo>
                <a:lnTo>
                  <a:pt x="933" y="485"/>
                </a:lnTo>
                <a:lnTo>
                  <a:pt x="709" y="485"/>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36" name="Google Shape;1536;p58"/>
          <p:cNvSpPr/>
          <p:nvPr/>
        </p:nvSpPr>
        <p:spPr>
          <a:xfrm>
            <a:off x="10473842" y="3041565"/>
            <a:ext cx="158211" cy="121588"/>
          </a:xfrm>
          <a:custGeom>
            <a:rect b="b" l="l" r="r" t="t"/>
            <a:pathLst>
              <a:path extrusionOk="0" h="366" w="478">
                <a:moveTo>
                  <a:pt x="477" y="0"/>
                </a:moveTo>
                <a:lnTo>
                  <a:pt x="0" y="0"/>
                </a:lnTo>
                <a:lnTo>
                  <a:pt x="0" y="365"/>
                </a:lnTo>
                <a:lnTo>
                  <a:pt x="477" y="365"/>
                </a:lnTo>
                <a:lnTo>
                  <a:pt x="477"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37" name="Google Shape;1537;p58"/>
          <p:cNvCxnSpPr/>
          <p:nvPr/>
        </p:nvCxnSpPr>
        <p:spPr>
          <a:xfrm>
            <a:off x="10421105" y="2981504"/>
            <a:ext cx="21973" cy="1465"/>
          </a:xfrm>
          <a:prstGeom prst="straightConnector1">
            <a:avLst/>
          </a:prstGeom>
          <a:noFill/>
          <a:ln cap="flat" cmpd="sng" w="34275">
            <a:solidFill>
              <a:schemeClr val="dk1"/>
            </a:solidFill>
            <a:prstDash val="solid"/>
            <a:round/>
            <a:headEnd len="med" w="med" type="none"/>
            <a:tailEnd len="med" w="med" type="none"/>
          </a:ln>
        </p:spPr>
      </p:cxnSp>
      <p:cxnSp>
        <p:nvCxnSpPr>
          <p:cNvPr id="1538" name="Google Shape;1538;p58"/>
          <p:cNvCxnSpPr/>
          <p:nvPr/>
        </p:nvCxnSpPr>
        <p:spPr>
          <a:xfrm>
            <a:off x="10453334" y="2981504"/>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539" name="Google Shape;1539;p58"/>
          <p:cNvCxnSpPr/>
          <p:nvPr/>
        </p:nvCxnSpPr>
        <p:spPr>
          <a:xfrm>
            <a:off x="10503140" y="3082581"/>
            <a:ext cx="99614" cy="1466"/>
          </a:xfrm>
          <a:prstGeom prst="straightConnector1">
            <a:avLst/>
          </a:prstGeom>
          <a:noFill/>
          <a:ln cap="flat" cmpd="sng" w="34275">
            <a:solidFill>
              <a:schemeClr val="dk1"/>
            </a:solidFill>
            <a:prstDash val="solid"/>
            <a:round/>
            <a:headEnd len="med" w="med" type="none"/>
            <a:tailEnd len="med" w="med" type="none"/>
          </a:ln>
        </p:spPr>
      </p:cxnSp>
      <p:cxnSp>
        <p:nvCxnSpPr>
          <p:cNvPr id="1540" name="Google Shape;1540;p58"/>
          <p:cNvCxnSpPr/>
          <p:nvPr/>
        </p:nvCxnSpPr>
        <p:spPr>
          <a:xfrm>
            <a:off x="10503140" y="3123599"/>
            <a:ext cx="99614" cy="1466"/>
          </a:xfrm>
          <a:prstGeom prst="straightConnector1">
            <a:avLst/>
          </a:prstGeom>
          <a:noFill/>
          <a:ln cap="flat" cmpd="sng" w="34275">
            <a:solidFill>
              <a:schemeClr val="dk1"/>
            </a:solidFill>
            <a:prstDash val="solid"/>
            <a:round/>
            <a:headEnd len="med" w="med" type="none"/>
            <a:tailEnd len="med" w="med" type="none"/>
          </a:ln>
        </p:spPr>
      </p:cxnSp>
      <p:sp>
        <p:nvSpPr>
          <p:cNvPr id="1541" name="Google Shape;1541;p58"/>
          <p:cNvSpPr/>
          <p:nvPr/>
        </p:nvSpPr>
        <p:spPr>
          <a:xfrm>
            <a:off x="10473842" y="3107486"/>
            <a:ext cx="1465" cy="1465"/>
          </a:xfrm>
          <a:custGeom>
            <a:rect b="b" l="l" r="r" t="t"/>
            <a:pathLst>
              <a:path extrusionOk="0" h="1" w="1">
                <a:moveTo>
                  <a:pt x="0" y="0"/>
                </a:moveTo>
                <a:lnTo>
                  <a:pt x="0" y="0"/>
                </a:lnTo>
              </a:path>
            </a:pathLst>
          </a:custGeom>
          <a:noFill/>
          <a:ln cap="flat" cmpd="sng" w="3427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42" name="Google Shape;1542;p58"/>
          <p:cNvSpPr/>
          <p:nvPr/>
        </p:nvSpPr>
        <p:spPr>
          <a:xfrm>
            <a:off x="11036367" y="2956600"/>
            <a:ext cx="310561" cy="150886"/>
          </a:xfrm>
          <a:custGeom>
            <a:rect b="b" l="l" r="r" t="t"/>
            <a:pathLst>
              <a:path extrusionOk="0" h="456" w="934">
                <a:moveTo>
                  <a:pt x="933" y="455"/>
                </a:moveTo>
                <a:lnTo>
                  <a:pt x="0" y="455"/>
                </a:lnTo>
                <a:lnTo>
                  <a:pt x="0" y="0"/>
                </a:lnTo>
                <a:lnTo>
                  <a:pt x="933" y="0"/>
                </a:lnTo>
                <a:lnTo>
                  <a:pt x="933" y="455"/>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43" name="Google Shape;1543;p58"/>
          <p:cNvSpPr/>
          <p:nvPr/>
        </p:nvSpPr>
        <p:spPr>
          <a:xfrm>
            <a:off x="11067130" y="2867241"/>
            <a:ext cx="70316" cy="89360"/>
          </a:xfrm>
          <a:custGeom>
            <a:rect b="b" l="l" r="r" t="t"/>
            <a:pathLst>
              <a:path extrusionOk="0" h="270" w="210">
                <a:moveTo>
                  <a:pt x="0" y="269"/>
                </a:moveTo>
                <a:lnTo>
                  <a:pt x="0" y="149"/>
                </a:lnTo>
                <a:lnTo>
                  <a:pt x="209" y="149"/>
                </a:lnTo>
                <a:lnTo>
                  <a:pt x="209" y="45"/>
                </a:lnTo>
                <a:lnTo>
                  <a:pt x="59" y="45"/>
                </a:lnTo>
                <a:lnTo>
                  <a:pt x="59"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44" name="Google Shape;1544;p58"/>
          <p:cNvCxnSpPr/>
          <p:nvPr/>
        </p:nvCxnSpPr>
        <p:spPr>
          <a:xfrm>
            <a:off x="11051016" y="2991756"/>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45" name="Google Shape;1545;p58"/>
          <p:cNvCxnSpPr/>
          <p:nvPr/>
        </p:nvCxnSpPr>
        <p:spPr>
          <a:xfrm>
            <a:off x="11081779" y="2991756"/>
            <a:ext cx="19045" cy="1466"/>
          </a:xfrm>
          <a:prstGeom prst="straightConnector1">
            <a:avLst/>
          </a:prstGeom>
          <a:noFill/>
          <a:ln cap="flat" cmpd="sng" w="34275">
            <a:solidFill>
              <a:schemeClr val="dk1"/>
            </a:solidFill>
            <a:prstDash val="solid"/>
            <a:round/>
            <a:headEnd len="med" w="med" type="none"/>
            <a:tailEnd len="med" w="med" type="none"/>
          </a:ln>
        </p:spPr>
      </p:cxnSp>
      <p:cxnSp>
        <p:nvCxnSpPr>
          <p:cNvPr id="1546" name="Google Shape;1546;p58"/>
          <p:cNvCxnSpPr/>
          <p:nvPr/>
        </p:nvCxnSpPr>
        <p:spPr>
          <a:xfrm>
            <a:off x="11111077" y="2991756"/>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47" name="Google Shape;1547;p58"/>
          <p:cNvCxnSpPr/>
          <p:nvPr/>
        </p:nvCxnSpPr>
        <p:spPr>
          <a:xfrm>
            <a:off x="11140376" y="2991756"/>
            <a:ext cx="19045" cy="1466"/>
          </a:xfrm>
          <a:prstGeom prst="straightConnector1">
            <a:avLst/>
          </a:prstGeom>
          <a:noFill/>
          <a:ln cap="flat" cmpd="sng" w="34275">
            <a:solidFill>
              <a:schemeClr val="dk1"/>
            </a:solidFill>
            <a:prstDash val="solid"/>
            <a:round/>
            <a:headEnd len="med" w="med" type="none"/>
            <a:tailEnd len="med" w="med" type="none"/>
          </a:ln>
        </p:spPr>
      </p:cxnSp>
      <p:cxnSp>
        <p:nvCxnSpPr>
          <p:cNvPr id="1548" name="Google Shape;1548;p58"/>
          <p:cNvCxnSpPr/>
          <p:nvPr/>
        </p:nvCxnSpPr>
        <p:spPr>
          <a:xfrm>
            <a:off x="11171139" y="2991756"/>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49" name="Google Shape;1549;p58"/>
          <p:cNvCxnSpPr/>
          <p:nvPr/>
        </p:nvCxnSpPr>
        <p:spPr>
          <a:xfrm>
            <a:off x="11200438" y="2991756"/>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50" name="Google Shape;1550;p58"/>
          <p:cNvCxnSpPr/>
          <p:nvPr/>
        </p:nvCxnSpPr>
        <p:spPr>
          <a:xfrm>
            <a:off x="11229736" y="2991756"/>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51" name="Google Shape;1551;p58"/>
          <p:cNvCxnSpPr/>
          <p:nvPr/>
        </p:nvCxnSpPr>
        <p:spPr>
          <a:xfrm>
            <a:off x="11260499" y="2991756"/>
            <a:ext cx="21974" cy="1466"/>
          </a:xfrm>
          <a:prstGeom prst="straightConnector1">
            <a:avLst/>
          </a:prstGeom>
          <a:noFill/>
          <a:ln cap="flat" cmpd="sng" w="34275">
            <a:solidFill>
              <a:schemeClr val="dk1"/>
            </a:solidFill>
            <a:prstDash val="solid"/>
            <a:round/>
            <a:headEnd len="med" w="med" type="none"/>
            <a:tailEnd len="med" w="med" type="none"/>
          </a:ln>
        </p:spPr>
      </p:cxnSp>
      <p:cxnSp>
        <p:nvCxnSpPr>
          <p:cNvPr id="1552" name="Google Shape;1552;p58"/>
          <p:cNvCxnSpPr/>
          <p:nvPr/>
        </p:nvCxnSpPr>
        <p:spPr>
          <a:xfrm>
            <a:off x="11292726" y="2991756"/>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53" name="Google Shape;1553;p58"/>
          <p:cNvCxnSpPr/>
          <p:nvPr/>
        </p:nvCxnSpPr>
        <p:spPr>
          <a:xfrm>
            <a:off x="11051016" y="3073792"/>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54" name="Google Shape;1554;p58"/>
          <p:cNvCxnSpPr/>
          <p:nvPr/>
        </p:nvCxnSpPr>
        <p:spPr>
          <a:xfrm>
            <a:off x="11081779" y="3073792"/>
            <a:ext cx="19045" cy="1466"/>
          </a:xfrm>
          <a:prstGeom prst="straightConnector1">
            <a:avLst/>
          </a:prstGeom>
          <a:noFill/>
          <a:ln cap="flat" cmpd="sng" w="34275">
            <a:solidFill>
              <a:schemeClr val="dk1"/>
            </a:solidFill>
            <a:prstDash val="solid"/>
            <a:round/>
            <a:headEnd len="med" w="med" type="none"/>
            <a:tailEnd len="med" w="med" type="none"/>
          </a:ln>
        </p:spPr>
      </p:cxnSp>
      <p:cxnSp>
        <p:nvCxnSpPr>
          <p:cNvPr id="1555" name="Google Shape;1555;p58"/>
          <p:cNvCxnSpPr/>
          <p:nvPr/>
        </p:nvCxnSpPr>
        <p:spPr>
          <a:xfrm>
            <a:off x="11111077" y="3073792"/>
            <a:ext cx="128912" cy="1466"/>
          </a:xfrm>
          <a:prstGeom prst="straightConnector1">
            <a:avLst/>
          </a:prstGeom>
          <a:noFill/>
          <a:ln cap="flat" cmpd="sng" w="34275">
            <a:solidFill>
              <a:schemeClr val="dk1"/>
            </a:solidFill>
            <a:prstDash val="solid"/>
            <a:round/>
            <a:headEnd len="med" w="med" type="none"/>
            <a:tailEnd len="med" w="med" type="none"/>
          </a:ln>
        </p:spPr>
      </p:cxnSp>
      <p:cxnSp>
        <p:nvCxnSpPr>
          <p:cNvPr id="1556" name="Google Shape;1556;p58"/>
          <p:cNvCxnSpPr/>
          <p:nvPr/>
        </p:nvCxnSpPr>
        <p:spPr>
          <a:xfrm>
            <a:off x="11282472" y="3073792"/>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57" name="Google Shape;1557;p58"/>
          <p:cNvCxnSpPr/>
          <p:nvPr/>
        </p:nvCxnSpPr>
        <p:spPr>
          <a:xfrm>
            <a:off x="11311771" y="3073792"/>
            <a:ext cx="19044" cy="1466"/>
          </a:xfrm>
          <a:prstGeom prst="straightConnector1">
            <a:avLst/>
          </a:prstGeom>
          <a:noFill/>
          <a:ln cap="flat" cmpd="sng" w="34275">
            <a:solidFill>
              <a:schemeClr val="dk1"/>
            </a:solidFill>
            <a:prstDash val="solid"/>
            <a:round/>
            <a:headEnd len="med" w="med" type="none"/>
            <a:tailEnd len="med" w="med" type="none"/>
          </a:ln>
        </p:spPr>
      </p:cxnSp>
      <p:cxnSp>
        <p:nvCxnSpPr>
          <p:cNvPr id="1558" name="Google Shape;1558;p58"/>
          <p:cNvCxnSpPr/>
          <p:nvPr/>
        </p:nvCxnSpPr>
        <p:spPr>
          <a:xfrm>
            <a:off x="11250244" y="3073792"/>
            <a:ext cx="20509" cy="1466"/>
          </a:xfrm>
          <a:prstGeom prst="straightConnector1">
            <a:avLst/>
          </a:prstGeom>
          <a:noFill/>
          <a:ln cap="flat" cmpd="sng" w="34275">
            <a:solidFill>
              <a:schemeClr val="dk1"/>
            </a:solidFill>
            <a:prstDash val="solid"/>
            <a:round/>
            <a:headEnd len="med" w="med" type="none"/>
            <a:tailEnd len="med" w="med" type="none"/>
          </a:ln>
        </p:spPr>
      </p:cxnSp>
      <p:cxnSp>
        <p:nvCxnSpPr>
          <p:cNvPr id="1559" name="Google Shape;1559;p58"/>
          <p:cNvCxnSpPr/>
          <p:nvPr/>
        </p:nvCxnSpPr>
        <p:spPr>
          <a:xfrm>
            <a:off x="11071525" y="3031310"/>
            <a:ext cx="19044" cy="1465"/>
          </a:xfrm>
          <a:prstGeom prst="straightConnector1">
            <a:avLst/>
          </a:prstGeom>
          <a:noFill/>
          <a:ln cap="flat" cmpd="sng" w="34275">
            <a:solidFill>
              <a:schemeClr val="dk1"/>
            </a:solidFill>
            <a:prstDash val="solid"/>
            <a:round/>
            <a:headEnd len="med" w="med" type="none"/>
            <a:tailEnd len="med" w="med" type="none"/>
          </a:ln>
        </p:spPr>
      </p:cxnSp>
      <p:cxnSp>
        <p:nvCxnSpPr>
          <p:cNvPr id="1560" name="Google Shape;1560;p58"/>
          <p:cNvCxnSpPr/>
          <p:nvPr/>
        </p:nvCxnSpPr>
        <p:spPr>
          <a:xfrm>
            <a:off x="11100824" y="3031310"/>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561" name="Google Shape;1561;p58"/>
          <p:cNvCxnSpPr/>
          <p:nvPr/>
        </p:nvCxnSpPr>
        <p:spPr>
          <a:xfrm>
            <a:off x="11131586" y="3031310"/>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562" name="Google Shape;1562;p58"/>
          <p:cNvCxnSpPr/>
          <p:nvPr/>
        </p:nvCxnSpPr>
        <p:spPr>
          <a:xfrm>
            <a:off x="11160885" y="3031310"/>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563" name="Google Shape;1563;p58"/>
          <p:cNvCxnSpPr/>
          <p:nvPr/>
        </p:nvCxnSpPr>
        <p:spPr>
          <a:xfrm>
            <a:off x="11190183" y="3031310"/>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564" name="Google Shape;1564;p58"/>
          <p:cNvCxnSpPr/>
          <p:nvPr/>
        </p:nvCxnSpPr>
        <p:spPr>
          <a:xfrm>
            <a:off x="11220946" y="3031310"/>
            <a:ext cx="19044" cy="1465"/>
          </a:xfrm>
          <a:prstGeom prst="straightConnector1">
            <a:avLst/>
          </a:prstGeom>
          <a:noFill/>
          <a:ln cap="flat" cmpd="sng" w="34275">
            <a:solidFill>
              <a:schemeClr val="dk1"/>
            </a:solidFill>
            <a:prstDash val="solid"/>
            <a:round/>
            <a:headEnd len="med" w="med" type="none"/>
            <a:tailEnd len="med" w="med" type="none"/>
          </a:ln>
        </p:spPr>
      </p:cxnSp>
      <p:cxnSp>
        <p:nvCxnSpPr>
          <p:cNvPr id="1565" name="Google Shape;1565;p58"/>
          <p:cNvCxnSpPr/>
          <p:nvPr/>
        </p:nvCxnSpPr>
        <p:spPr>
          <a:xfrm>
            <a:off x="11250244" y="3031310"/>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566" name="Google Shape;1566;p58"/>
          <p:cNvCxnSpPr/>
          <p:nvPr/>
        </p:nvCxnSpPr>
        <p:spPr>
          <a:xfrm>
            <a:off x="11282472" y="3031310"/>
            <a:ext cx="20509" cy="1465"/>
          </a:xfrm>
          <a:prstGeom prst="straightConnector1">
            <a:avLst/>
          </a:prstGeom>
          <a:noFill/>
          <a:ln cap="flat" cmpd="sng" w="34275">
            <a:solidFill>
              <a:schemeClr val="dk1"/>
            </a:solidFill>
            <a:prstDash val="solid"/>
            <a:round/>
            <a:headEnd len="med" w="med" type="none"/>
            <a:tailEnd len="med" w="med" type="none"/>
          </a:ln>
        </p:spPr>
      </p:cxnSp>
      <p:cxnSp>
        <p:nvCxnSpPr>
          <p:cNvPr id="1567" name="Google Shape;1567;p58"/>
          <p:cNvCxnSpPr/>
          <p:nvPr/>
        </p:nvCxnSpPr>
        <p:spPr>
          <a:xfrm>
            <a:off x="11311771" y="3031310"/>
            <a:ext cx="19044" cy="1465"/>
          </a:xfrm>
          <a:prstGeom prst="straightConnector1">
            <a:avLst/>
          </a:prstGeom>
          <a:noFill/>
          <a:ln cap="flat" cmpd="sng" w="34275">
            <a:solidFill>
              <a:schemeClr val="dk1"/>
            </a:solidFill>
            <a:prstDash val="solid"/>
            <a:round/>
            <a:headEnd len="med" w="med" type="none"/>
            <a:tailEnd len="med" w="med" type="none"/>
          </a:ln>
        </p:spPr>
      </p:cxnSp>
      <p:sp>
        <p:nvSpPr>
          <p:cNvPr id="1568" name="Google Shape;1568;p58"/>
          <p:cNvSpPr/>
          <p:nvPr/>
        </p:nvSpPr>
        <p:spPr>
          <a:xfrm>
            <a:off x="7280339" y="3492757"/>
            <a:ext cx="159675" cy="307631"/>
          </a:xfrm>
          <a:custGeom>
            <a:rect b="b" l="l" r="r" t="t"/>
            <a:pathLst>
              <a:path extrusionOk="0" h="927" w="479">
                <a:moveTo>
                  <a:pt x="478" y="239"/>
                </a:moveTo>
                <a:lnTo>
                  <a:pt x="478" y="239"/>
                </a:lnTo>
                <a:cubicBezTo>
                  <a:pt x="478" y="104"/>
                  <a:pt x="374" y="0"/>
                  <a:pt x="239" y="0"/>
                </a:cubicBezTo>
                <a:cubicBezTo>
                  <a:pt x="105" y="0"/>
                  <a:pt x="0" y="104"/>
                  <a:pt x="0" y="239"/>
                </a:cubicBezTo>
                <a:cubicBezTo>
                  <a:pt x="0" y="687"/>
                  <a:pt x="0" y="687"/>
                  <a:pt x="0" y="687"/>
                </a:cubicBezTo>
                <a:cubicBezTo>
                  <a:pt x="0" y="821"/>
                  <a:pt x="105" y="926"/>
                  <a:pt x="239" y="926"/>
                </a:cubicBezTo>
                <a:cubicBezTo>
                  <a:pt x="374" y="926"/>
                  <a:pt x="478" y="821"/>
                  <a:pt x="478" y="687"/>
                </a:cubicBezTo>
                <a:lnTo>
                  <a:pt x="478" y="239"/>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69" name="Google Shape;1569;p58"/>
          <p:cNvCxnSpPr/>
          <p:nvPr/>
        </p:nvCxnSpPr>
        <p:spPr>
          <a:xfrm>
            <a:off x="7359443" y="3536704"/>
            <a:ext cx="1465" cy="39553"/>
          </a:xfrm>
          <a:prstGeom prst="straightConnector1">
            <a:avLst/>
          </a:prstGeom>
          <a:noFill/>
          <a:ln cap="flat" cmpd="sng" w="34275">
            <a:solidFill>
              <a:schemeClr val="dk1"/>
            </a:solidFill>
            <a:prstDash val="solid"/>
            <a:round/>
            <a:headEnd len="med" w="med" type="none"/>
            <a:tailEnd len="med" w="med" type="none"/>
          </a:ln>
        </p:spPr>
      </p:cxnSp>
      <p:sp>
        <p:nvSpPr>
          <p:cNvPr id="1570" name="Google Shape;1570;p58"/>
          <p:cNvSpPr/>
          <p:nvPr/>
        </p:nvSpPr>
        <p:spPr>
          <a:xfrm>
            <a:off x="7920503" y="3492757"/>
            <a:ext cx="159676" cy="307631"/>
          </a:xfrm>
          <a:custGeom>
            <a:rect b="b" l="l" r="r" t="t"/>
            <a:pathLst>
              <a:path extrusionOk="0" h="927" w="479">
                <a:moveTo>
                  <a:pt x="478" y="239"/>
                </a:moveTo>
                <a:lnTo>
                  <a:pt x="478" y="239"/>
                </a:lnTo>
                <a:cubicBezTo>
                  <a:pt x="478" y="104"/>
                  <a:pt x="373" y="0"/>
                  <a:pt x="239" y="0"/>
                </a:cubicBezTo>
                <a:cubicBezTo>
                  <a:pt x="105" y="0"/>
                  <a:pt x="0" y="104"/>
                  <a:pt x="0" y="239"/>
                </a:cubicBezTo>
                <a:cubicBezTo>
                  <a:pt x="0" y="687"/>
                  <a:pt x="0" y="687"/>
                  <a:pt x="0" y="687"/>
                </a:cubicBezTo>
                <a:cubicBezTo>
                  <a:pt x="0" y="821"/>
                  <a:pt x="105" y="926"/>
                  <a:pt x="239" y="926"/>
                </a:cubicBezTo>
                <a:cubicBezTo>
                  <a:pt x="373" y="926"/>
                  <a:pt x="478" y="821"/>
                  <a:pt x="478" y="687"/>
                </a:cubicBezTo>
                <a:lnTo>
                  <a:pt x="478" y="239"/>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71" name="Google Shape;1571;p58"/>
          <p:cNvCxnSpPr/>
          <p:nvPr/>
        </p:nvCxnSpPr>
        <p:spPr>
          <a:xfrm>
            <a:off x="7999608" y="3492756"/>
            <a:ext cx="1466" cy="99614"/>
          </a:xfrm>
          <a:prstGeom prst="straightConnector1">
            <a:avLst/>
          </a:prstGeom>
          <a:noFill/>
          <a:ln cap="flat" cmpd="sng" w="34275">
            <a:solidFill>
              <a:schemeClr val="dk1"/>
            </a:solidFill>
            <a:prstDash val="solid"/>
            <a:round/>
            <a:headEnd len="med" w="med" type="none"/>
            <a:tailEnd len="med" w="med" type="none"/>
          </a:ln>
        </p:spPr>
      </p:cxnSp>
      <p:cxnSp>
        <p:nvCxnSpPr>
          <p:cNvPr id="1572" name="Google Shape;1572;p58"/>
          <p:cNvCxnSpPr/>
          <p:nvPr/>
        </p:nvCxnSpPr>
        <p:spPr>
          <a:xfrm>
            <a:off x="7920503" y="3592370"/>
            <a:ext cx="158211" cy="1466"/>
          </a:xfrm>
          <a:prstGeom prst="straightConnector1">
            <a:avLst/>
          </a:prstGeom>
          <a:noFill/>
          <a:ln cap="flat" cmpd="sng" w="34275">
            <a:solidFill>
              <a:schemeClr val="dk1"/>
            </a:solidFill>
            <a:prstDash val="solid"/>
            <a:round/>
            <a:headEnd len="med" w="med" type="none"/>
            <a:tailEnd len="med" w="med" type="none"/>
          </a:ln>
        </p:spPr>
      </p:cxnSp>
      <p:sp>
        <p:nvSpPr>
          <p:cNvPr id="1573" name="Google Shape;1573;p58"/>
          <p:cNvSpPr/>
          <p:nvPr/>
        </p:nvSpPr>
        <p:spPr>
          <a:xfrm>
            <a:off x="8483028" y="3492757"/>
            <a:ext cx="310561" cy="307631"/>
          </a:xfrm>
          <a:custGeom>
            <a:rect b="b" l="l" r="r" t="t"/>
            <a:pathLst>
              <a:path extrusionOk="0" h="927" w="935">
                <a:moveTo>
                  <a:pt x="934" y="926"/>
                </a:moveTo>
                <a:lnTo>
                  <a:pt x="0" y="926"/>
                </a:lnTo>
                <a:lnTo>
                  <a:pt x="0" y="0"/>
                </a:lnTo>
                <a:lnTo>
                  <a:pt x="747" y="0"/>
                </a:lnTo>
                <a:lnTo>
                  <a:pt x="934" y="179"/>
                </a:lnTo>
                <a:lnTo>
                  <a:pt x="934" y="926"/>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74" name="Google Shape;1574;p58"/>
          <p:cNvSpPr/>
          <p:nvPr/>
        </p:nvSpPr>
        <p:spPr>
          <a:xfrm>
            <a:off x="8512327" y="3640713"/>
            <a:ext cx="250500" cy="159675"/>
          </a:xfrm>
          <a:custGeom>
            <a:rect b="b" l="l" r="r" t="t"/>
            <a:pathLst>
              <a:path extrusionOk="0" h="479" w="755">
                <a:moveTo>
                  <a:pt x="754" y="0"/>
                </a:moveTo>
                <a:lnTo>
                  <a:pt x="0" y="0"/>
                </a:lnTo>
                <a:lnTo>
                  <a:pt x="0" y="478"/>
                </a:lnTo>
                <a:lnTo>
                  <a:pt x="754" y="478"/>
                </a:lnTo>
                <a:lnTo>
                  <a:pt x="75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75" name="Google Shape;1575;p58"/>
          <p:cNvCxnSpPr/>
          <p:nvPr/>
        </p:nvCxnSpPr>
        <p:spPr>
          <a:xfrm>
            <a:off x="8547485" y="3680265"/>
            <a:ext cx="178719" cy="1466"/>
          </a:xfrm>
          <a:prstGeom prst="straightConnector1">
            <a:avLst/>
          </a:prstGeom>
          <a:noFill/>
          <a:ln cap="flat" cmpd="sng" w="34275">
            <a:solidFill>
              <a:schemeClr val="dk1"/>
            </a:solidFill>
            <a:prstDash val="solid"/>
            <a:round/>
            <a:headEnd len="med" w="med" type="none"/>
            <a:tailEnd len="med" w="med" type="none"/>
          </a:ln>
        </p:spPr>
      </p:cxnSp>
      <p:cxnSp>
        <p:nvCxnSpPr>
          <p:cNvPr id="1576" name="Google Shape;1576;p58"/>
          <p:cNvCxnSpPr/>
          <p:nvPr/>
        </p:nvCxnSpPr>
        <p:spPr>
          <a:xfrm>
            <a:off x="8547485" y="3721282"/>
            <a:ext cx="178719" cy="1466"/>
          </a:xfrm>
          <a:prstGeom prst="straightConnector1">
            <a:avLst/>
          </a:prstGeom>
          <a:noFill/>
          <a:ln cap="flat" cmpd="sng" w="34275">
            <a:solidFill>
              <a:schemeClr val="dk1"/>
            </a:solidFill>
            <a:prstDash val="solid"/>
            <a:round/>
            <a:headEnd len="med" w="med" type="none"/>
            <a:tailEnd len="med" w="med" type="none"/>
          </a:ln>
        </p:spPr>
      </p:cxnSp>
      <p:cxnSp>
        <p:nvCxnSpPr>
          <p:cNvPr id="1577" name="Google Shape;1577;p58"/>
          <p:cNvCxnSpPr/>
          <p:nvPr/>
        </p:nvCxnSpPr>
        <p:spPr>
          <a:xfrm>
            <a:off x="8547485" y="3760836"/>
            <a:ext cx="178719" cy="1465"/>
          </a:xfrm>
          <a:prstGeom prst="straightConnector1">
            <a:avLst/>
          </a:prstGeom>
          <a:noFill/>
          <a:ln cap="flat" cmpd="sng" w="34275">
            <a:solidFill>
              <a:schemeClr val="dk1"/>
            </a:solidFill>
            <a:prstDash val="solid"/>
            <a:round/>
            <a:headEnd len="med" w="med" type="none"/>
            <a:tailEnd len="med" w="med" type="none"/>
          </a:ln>
        </p:spPr>
      </p:cxnSp>
      <p:sp>
        <p:nvSpPr>
          <p:cNvPr id="1578" name="Google Shape;1578;p58"/>
          <p:cNvSpPr/>
          <p:nvPr/>
        </p:nvSpPr>
        <p:spPr>
          <a:xfrm>
            <a:off x="8551880" y="3492756"/>
            <a:ext cx="168464" cy="95220"/>
          </a:xfrm>
          <a:custGeom>
            <a:rect b="b" l="l" r="r" t="t"/>
            <a:pathLst>
              <a:path extrusionOk="0" h="285" w="508">
                <a:moveTo>
                  <a:pt x="507" y="284"/>
                </a:moveTo>
                <a:lnTo>
                  <a:pt x="0" y="284"/>
                </a:lnTo>
                <a:lnTo>
                  <a:pt x="0" y="0"/>
                </a:lnTo>
                <a:lnTo>
                  <a:pt x="507" y="0"/>
                </a:lnTo>
                <a:lnTo>
                  <a:pt x="507" y="284"/>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79" name="Google Shape;1579;p58"/>
          <p:cNvSpPr/>
          <p:nvPr/>
        </p:nvSpPr>
        <p:spPr>
          <a:xfrm>
            <a:off x="8666143" y="3511801"/>
            <a:ext cx="24903" cy="54201"/>
          </a:xfrm>
          <a:custGeom>
            <a:rect b="b" l="l" r="r" t="t"/>
            <a:pathLst>
              <a:path extrusionOk="0" h="165" w="76">
                <a:moveTo>
                  <a:pt x="0" y="0"/>
                </a:moveTo>
                <a:lnTo>
                  <a:pt x="0" y="164"/>
                </a:lnTo>
                <a:lnTo>
                  <a:pt x="75" y="164"/>
                </a:lnTo>
                <a:lnTo>
                  <a:pt x="75" y="0"/>
                </a:lnTo>
                <a:lnTo>
                  <a:pt x="0"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80" name="Google Shape;1580;p58"/>
          <p:cNvSpPr/>
          <p:nvPr/>
        </p:nvSpPr>
        <p:spPr>
          <a:xfrm>
            <a:off x="9149564" y="3765229"/>
            <a:ext cx="260755" cy="35159"/>
          </a:xfrm>
          <a:custGeom>
            <a:rect b="b" l="l" r="r" t="t"/>
            <a:pathLst>
              <a:path extrusionOk="0" h="106" w="784">
                <a:moveTo>
                  <a:pt x="783" y="0"/>
                </a:moveTo>
                <a:lnTo>
                  <a:pt x="783" y="0"/>
                </a:lnTo>
                <a:cubicBezTo>
                  <a:pt x="783" y="60"/>
                  <a:pt x="612" y="105"/>
                  <a:pt x="395" y="105"/>
                </a:cubicBezTo>
                <a:cubicBezTo>
                  <a:pt x="179" y="105"/>
                  <a:pt x="0" y="6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81" name="Google Shape;1581;p58"/>
          <p:cNvSpPr/>
          <p:nvPr/>
        </p:nvSpPr>
        <p:spPr>
          <a:xfrm>
            <a:off x="9149564" y="3686124"/>
            <a:ext cx="260755" cy="35159"/>
          </a:xfrm>
          <a:custGeom>
            <a:rect b="b" l="l" r="r" t="t"/>
            <a:pathLst>
              <a:path extrusionOk="0" h="106" w="784">
                <a:moveTo>
                  <a:pt x="783" y="0"/>
                </a:moveTo>
                <a:lnTo>
                  <a:pt x="783" y="0"/>
                </a:lnTo>
                <a:cubicBezTo>
                  <a:pt x="783" y="60"/>
                  <a:pt x="612" y="105"/>
                  <a:pt x="395" y="105"/>
                </a:cubicBezTo>
                <a:cubicBezTo>
                  <a:pt x="179" y="105"/>
                  <a:pt x="0" y="60"/>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82" name="Google Shape;1582;p58"/>
          <p:cNvSpPr/>
          <p:nvPr/>
        </p:nvSpPr>
        <p:spPr>
          <a:xfrm>
            <a:off x="9149564" y="3607019"/>
            <a:ext cx="260755" cy="35159"/>
          </a:xfrm>
          <a:custGeom>
            <a:rect b="b" l="l" r="r" t="t"/>
            <a:pathLst>
              <a:path extrusionOk="0" h="105" w="784">
                <a:moveTo>
                  <a:pt x="783" y="0"/>
                </a:moveTo>
                <a:lnTo>
                  <a:pt x="783" y="0"/>
                </a:lnTo>
                <a:cubicBezTo>
                  <a:pt x="783" y="59"/>
                  <a:pt x="612" y="104"/>
                  <a:pt x="395" y="104"/>
                </a:cubicBezTo>
                <a:cubicBezTo>
                  <a:pt x="179" y="104"/>
                  <a:pt x="0" y="59"/>
                  <a:pt x="0" y="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83" name="Google Shape;1583;p58"/>
          <p:cNvSpPr/>
          <p:nvPr/>
        </p:nvSpPr>
        <p:spPr>
          <a:xfrm>
            <a:off x="9149564" y="3492756"/>
            <a:ext cx="260755" cy="70316"/>
          </a:xfrm>
          <a:custGeom>
            <a:rect b="b" l="l" r="r" t="t"/>
            <a:pathLst>
              <a:path extrusionOk="0" h="210" w="784">
                <a:moveTo>
                  <a:pt x="783" y="104"/>
                </a:moveTo>
                <a:lnTo>
                  <a:pt x="783" y="104"/>
                </a:lnTo>
                <a:cubicBezTo>
                  <a:pt x="783" y="157"/>
                  <a:pt x="612" y="209"/>
                  <a:pt x="395" y="209"/>
                </a:cubicBezTo>
                <a:cubicBezTo>
                  <a:pt x="179" y="209"/>
                  <a:pt x="0" y="157"/>
                  <a:pt x="0" y="104"/>
                </a:cubicBezTo>
                <a:cubicBezTo>
                  <a:pt x="0" y="45"/>
                  <a:pt x="179" y="0"/>
                  <a:pt x="395" y="0"/>
                </a:cubicBezTo>
                <a:cubicBezTo>
                  <a:pt x="612" y="0"/>
                  <a:pt x="783" y="45"/>
                  <a:pt x="783" y="10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84" name="Google Shape;1584;p58"/>
          <p:cNvCxnSpPr/>
          <p:nvPr/>
        </p:nvCxnSpPr>
        <p:spPr>
          <a:xfrm>
            <a:off x="9149564" y="3526450"/>
            <a:ext cx="1465" cy="238780"/>
          </a:xfrm>
          <a:prstGeom prst="straightConnector1">
            <a:avLst/>
          </a:prstGeom>
          <a:noFill/>
          <a:ln cap="flat" cmpd="sng" w="34275">
            <a:solidFill>
              <a:schemeClr val="dk1"/>
            </a:solidFill>
            <a:prstDash val="solid"/>
            <a:round/>
            <a:headEnd len="med" w="med" type="none"/>
            <a:tailEnd len="med" w="med" type="none"/>
          </a:ln>
        </p:spPr>
      </p:cxnSp>
      <p:cxnSp>
        <p:nvCxnSpPr>
          <p:cNvPr id="1585" name="Google Shape;1585;p58"/>
          <p:cNvCxnSpPr/>
          <p:nvPr/>
        </p:nvCxnSpPr>
        <p:spPr>
          <a:xfrm>
            <a:off x="9410317" y="3526450"/>
            <a:ext cx="1465" cy="238780"/>
          </a:xfrm>
          <a:prstGeom prst="straightConnector1">
            <a:avLst/>
          </a:prstGeom>
          <a:noFill/>
          <a:ln cap="flat" cmpd="sng" w="34275">
            <a:solidFill>
              <a:schemeClr val="dk1"/>
            </a:solidFill>
            <a:prstDash val="solid"/>
            <a:round/>
            <a:headEnd len="med" w="med" type="none"/>
            <a:tailEnd len="med" w="med" type="none"/>
          </a:ln>
        </p:spPr>
      </p:cxnSp>
      <p:sp>
        <p:nvSpPr>
          <p:cNvPr id="1586" name="Google Shape;1586;p58"/>
          <p:cNvSpPr/>
          <p:nvPr/>
        </p:nvSpPr>
        <p:spPr>
          <a:xfrm>
            <a:off x="9779475" y="3492756"/>
            <a:ext cx="271008" cy="199228"/>
          </a:xfrm>
          <a:custGeom>
            <a:rect b="b" l="l" r="r" t="t"/>
            <a:pathLst>
              <a:path extrusionOk="0" h="598" w="815">
                <a:moveTo>
                  <a:pt x="0" y="597"/>
                </a:moveTo>
                <a:lnTo>
                  <a:pt x="90" y="0"/>
                </a:lnTo>
                <a:lnTo>
                  <a:pt x="725" y="0"/>
                </a:lnTo>
                <a:lnTo>
                  <a:pt x="814" y="59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87" name="Google Shape;1587;p58"/>
          <p:cNvSpPr/>
          <p:nvPr/>
        </p:nvSpPr>
        <p:spPr>
          <a:xfrm>
            <a:off x="9779475" y="3690519"/>
            <a:ext cx="271008" cy="109868"/>
          </a:xfrm>
          <a:custGeom>
            <a:rect b="b" l="l" r="r" t="t"/>
            <a:pathLst>
              <a:path extrusionOk="0" h="330" w="815">
                <a:moveTo>
                  <a:pt x="814" y="0"/>
                </a:moveTo>
                <a:lnTo>
                  <a:pt x="814" y="329"/>
                </a:lnTo>
                <a:lnTo>
                  <a:pt x="0" y="329"/>
                </a:lnTo>
                <a:lnTo>
                  <a:pt x="0" y="0"/>
                </a:lnTo>
                <a:lnTo>
                  <a:pt x="81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88" name="Google Shape;1588;p58"/>
          <p:cNvSpPr/>
          <p:nvPr/>
        </p:nvSpPr>
        <p:spPr>
          <a:xfrm>
            <a:off x="9978702" y="3730071"/>
            <a:ext cx="32229" cy="29299"/>
          </a:xfrm>
          <a:custGeom>
            <a:rect b="b" l="l" r="r" t="t"/>
            <a:pathLst>
              <a:path extrusionOk="0" h="90" w="98">
                <a:moveTo>
                  <a:pt x="97" y="44"/>
                </a:moveTo>
                <a:lnTo>
                  <a:pt x="97" y="44"/>
                </a:lnTo>
                <a:cubicBezTo>
                  <a:pt x="97" y="22"/>
                  <a:pt x="74" y="0"/>
                  <a:pt x="45" y="0"/>
                </a:cubicBezTo>
                <a:cubicBezTo>
                  <a:pt x="22" y="0"/>
                  <a:pt x="0" y="22"/>
                  <a:pt x="0" y="44"/>
                </a:cubicBezTo>
                <a:cubicBezTo>
                  <a:pt x="0" y="67"/>
                  <a:pt x="22" y="89"/>
                  <a:pt x="45" y="89"/>
                </a:cubicBezTo>
                <a:cubicBezTo>
                  <a:pt x="74" y="89"/>
                  <a:pt x="97" y="67"/>
                  <a:pt x="97" y="4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89" name="Google Shape;1589;p58"/>
          <p:cNvSpPr/>
          <p:nvPr/>
        </p:nvSpPr>
        <p:spPr>
          <a:xfrm>
            <a:off x="10416710" y="3492756"/>
            <a:ext cx="271009" cy="199228"/>
          </a:xfrm>
          <a:custGeom>
            <a:rect b="b" l="l" r="r" t="t"/>
            <a:pathLst>
              <a:path extrusionOk="0" h="598" w="815">
                <a:moveTo>
                  <a:pt x="0" y="597"/>
                </a:moveTo>
                <a:lnTo>
                  <a:pt x="97" y="0"/>
                </a:lnTo>
                <a:lnTo>
                  <a:pt x="724" y="0"/>
                </a:lnTo>
                <a:lnTo>
                  <a:pt x="814" y="59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90" name="Google Shape;1590;p58"/>
          <p:cNvSpPr/>
          <p:nvPr/>
        </p:nvSpPr>
        <p:spPr>
          <a:xfrm>
            <a:off x="10416710" y="3690519"/>
            <a:ext cx="271009" cy="109868"/>
          </a:xfrm>
          <a:custGeom>
            <a:rect b="b" l="l" r="r" t="t"/>
            <a:pathLst>
              <a:path extrusionOk="0" h="330" w="815">
                <a:moveTo>
                  <a:pt x="814" y="0"/>
                </a:moveTo>
                <a:lnTo>
                  <a:pt x="814" y="329"/>
                </a:lnTo>
                <a:lnTo>
                  <a:pt x="0" y="329"/>
                </a:lnTo>
                <a:lnTo>
                  <a:pt x="0" y="0"/>
                </a:lnTo>
                <a:lnTo>
                  <a:pt x="81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91" name="Google Shape;1591;p58"/>
          <p:cNvSpPr/>
          <p:nvPr/>
        </p:nvSpPr>
        <p:spPr>
          <a:xfrm>
            <a:off x="10617403" y="3730071"/>
            <a:ext cx="29299" cy="29299"/>
          </a:xfrm>
          <a:custGeom>
            <a:rect b="b" l="l" r="r" t="t"/>
            <a:pathLst>
              <a:path extrusionOk="0" h="90" w="90">
                <a:moveTo>
                  <a:pt x="89" y="44"/>
                </a:moveTo>
                <a:lnTo>
                  <a:pt x="89" y="44"/>
                </a:lnTo>
                <a:cubicBezTo>
                  <a:pt x="89" y="22"/>
                  <a:pt x="67" y="0"/>
                  <a:pt x="44" y="0"/>
                </a:cubicBezTo>
                <a:cubicBezTo>
                  <a:pt x="22" y="0"/>
                  <a:pt x="0" y="22"/>
                  <a:pt x="0" y="44"/>
                </a:cubicBezTo>
                <a:cubicBezTo>
                  <a:pt x="0" y="67"/>
                  <a:pt x="22" y="89"/>
                  <a:pt x="44" y="89"/>
                </a:cubicBezTo>
                <a:cubicBezTo>
                  <a:pt x="67" y="89"/>
                  <a:pt x="89" y="67"/>
                  <a:pt x="89" y="4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92" name="Google Shape;1592;p58"/>
          <p:cNvSpPr/>
          <p:nvPr/>
        </p:nvSpPr>
        <p:spPr>
          <a:xfrm>
            <a:off x="10513395" y="3601160"/>
            <a:ext cx="79105" cy="39553"/>
          </a:xfrm>
          <a:custGeom>
            <a:rect b="b" l="l" r="r" t="t"/>
            <a:pathLst>
              <a:path extrusionOk="0" h="120" w="240">
                <a:moveTo>
                  <a:pt x="239" y="0"/>
                </a:moveTo>
                <a:lnTo>
                  <a:pt x="119" y="119"/>
                </a:lnTo>
                <a:lnTo>
                  <a:pt x="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93" name="Google Shape;1593;p58"/>
          <p:cNvCxnSpPr/>
          <p:nvPr/>
        </p:nvCxnSpPr>
        <p:spPr>
          <a:xfrm flipH="1" rot="10800000">
            <a:off x="10552948" y="3539633"/>
            <a:ext cx="1465" cy="102544"/>
          </a:xfrm>
          <a:prstGeom prst="straightConnector1">
            <a:avLst/>
          </a:prstGeom>
          <a:noFill/>
          <a:ln cap="flat" cmpd="sng" w="34275">
            <a:solidFill>
              <a:schemeClr val="dk1"/>
            </a:solidFill>
            <a:prstDash val="solid"/>
            <a:round/>
            <a:headEnd len="med" w="med" type="none"/>
            <a:tailEnd len="med" w="med" type="none"/>
          </a:ln>
        </p:spPr>
      </p:cxnSp>
      <p:sp>
        <p:nvSpPr>
          <p:cNvPr id="1594" name="Google Shape;1594;p58"/>
          <p:cNvSpPr/>
          <p:nvPr/>
        </p:nvSpPr>
        <p:spPr>
          <a:xfrm>
            <a:off x="11056876" y="3492756"/>
            <a:ext cx="271008" cy="199228"/>
          </a:xfrm>
          <a:custGeom>
            <a:rect b="b" l="l" r="r" t="t"/>
            <a:pathLst>
              <a:path extrusionOk="0" h="598" w="814">
                <a:moveTo>
                  <a:pt x="0" y="597"/>
                </a:moveTo>
                <a:lnTo>
                  <a:pt x="89" y="0"/>
                </a:lnTo>
                <a:lnTo>
                  <a:pt x="724" y="0"/>
                </a:lnTo>
                <a:lnTo>
                  <a:pt x="813" y="59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95" name="Google Shape;1595;p58"/>
          <p:cNvSpPr/>
          <p:nvPr/>
        </p:nvSpPr>
        <p:spPr>
          <a:xfrm>
            <a:off x="11056876" y="3690519"/>
            <a:ext cx="271008" cy="109868"/>
          </a:xfrm>
          <a:custGeom>
            <a:rect b="b" l="l" r="r" t="t"/>
            <a:pathLst>
              <a:path extrusionOk="0" h="330" w="814">
                <a:moveTo>
                  <a:pt x="813" y="0"/>
                </a:moveTo>
                <a:lnTo>
                  <a:pt x="813" y="329"/>
                </a:lnTo>
                <a:lnTo>
                  <a:pt x="0" y="329"/>
                </a:lnTo>
                <a:lnTo>
                  <a:pt x="0" y="0"/>
                </a:lnTo>
                <a:lnTo>
                  <a:pt x="813"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96" name="Google Shape;1596;p58"/>
          <p:cNvSpPr/>
          <p:nvPr/>
        </p:nvSpPr>
        <p:spPr>
          <a:xfrm>
            <a:off x="11254639" y="3730071"/>
            <a:ext cx="32229" cy="29299"/>
          </a:xfrm>
          <a:custGeom>
            <a:rect b="b" l="l" r="r" t="t"/>
            <a:pathLst>
              <a:path extrusionOk="0" h="90" w="98">
                <a:moveTo>
                  <a:pt x="97" y="44"/>
                </a:moveTo>
                <a:lnTo>
                  <a:pt x="97" y="44"/>
                </a:lnTo>
                <a:cubicBezTo>
                  <a:pt x="97" y="22"/>
                  <a:pt x="75" y="0"/>
                  <a:pt x="45" y="0"/>
                </a:cubicBezTo>
                <a:cubicBezTo>
                  <a:pt x="22" y="0"/>
                  <a:pt x="0" y="22"/>
                  <a:pt x="0" y="44"/>
                </a:cubicBezTo>
                <a:cubicBezTo>
                  <a:pt x="0" y="67"/>
                  <a:pt x="22" y="89"/>
                  <a:pt x="45" y="89"/>
                </a:cubicBezTo>
                <a:cubicBezTo>
                  <a:pt x="75" y="89"/>
                  <a:pt x="97" y="67"/>
                  <a:pt x="97" y="4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597" name="Google Shape;1597;p58"/>
          <p:cNvSpPr/>
          <p:nvPr/>
        </p:nvSpPr>
        <p:spPr>
          <a:xfrm>
            <a:off x="11150631" y="3546958"/>
            <a:ext cx="79105" cy="39552"/>
          </a:xfrm>
          <a:custGeom>
            <a:rect b="b" l="l" r="r" t="t"/>
            <a:pathLst>
              <a:path extrusionOk="0" h="121" w="239">
                <a:moveTo>
                  <a:pt x="0" y="120"/>
                </a:moveTo>
                <a:lnTo>
                  <a:pt x="119" y="0"/>
                </a:lnTo>
                <a:lnTo>
                  <a:pt x="238" y="12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598" name="Google Shape;1598;p58"/>
          <p:cNvCxnSpPr/>
          <p:nvPr/>
        </p:nvCxnSpPr>
        <p:spPr>
          <a:xfrm>
            <a:off x="11190182" y="3546958"/>
            <a:ext cx="1466" cy="99614"/>
          </a:xfrm>
          <a:prstGeom prst="straightConnector1">
            <a:avLst/>
          </a:prstGeom>
          <a:noFill/>
          <a:ln cap="flat" cmpd="sng" w="34275">
            <a:solidFill>
              <a:schemeClr val="dk1"/>
            </a:solidFill>
            <a:prstDash val="solid"/>
            <a:round/>
            <a:headEnd len="med" w="med" type="none"/>
            <a:tailEnd len="med" w="med" type="none"/>
          </a:ln>
        </p:spPr>
      </p:cxnSp>
      <p:grpSp>
        <p:nvGrpSpPr>
          <p:cNvPr id="1599" name="Google Shape;1599;p58"/>
          <p:cNvGrpSpPr/>
          <p:nvPr/>
        </p:nvGrpSpPr>
        <p:grpSpPr>
          <a:xfrm>
            <a:off x="7240785" y="937952"/>
            <a:ext cx="240245" cy="309098"/>
            <a:chOff x="14478394" y="1875904"/>
            <a:chExt cx="480490" cy="618195"/>
          </a:xfrm>
        </p:grpSpPr>
        <p:sp>
          <p:nvSpPr>
            <p:cNvPr id="1600" name="Google Shape;1600;p58"/>
            <p:cNvSpPr/>
            <p:nvPr/>
          </p:nvSpPr>
          <p:spPr>
            <a:xfrm>
              <a:off x="14478394" y="2195258"/>
              <a:ext cx="480490" cy="298841"/>
            </a:xfrm>
            <a:custGeom>
              <a:rect b="b" l="l" r="r" t="t"/>
              <a:pathLst>
                <a:path extrusionOk="0" h="449" w="725">
                  <a:moveTo>
                    <a:pt x="724" y="0"/>
                  </a:moveTo>
                  <a:lnTo>
                    <a:pt x="0" y="0"/>
                  </a:lnTo>
                  <a:lnTo>
                    <a:pt x="0" y="448"/>
                  </a:lnTo>
                  <a:lnTo>
                    <a:pt x="724" y="448"/>
                  </a:lnTo>
                  <a:lnTo>
                    <a:pt x="72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01" name="Google Shape;1601;p58"/>
            <p:cNvSpPr/>
            <p:nvPr/>
          </p:nvSpPr>
          <p:spPr>
            <a:xfrm>
              <a:off x="14557502" y="1875904"/>
              <a:ext cx="319350" cy="316421"/>
            </a:xfrm>
            <a:custGeom>
              <a:rect b="b" l="l" r="r" t="t"/>
              <a:pathLst>
                <a:path extrusionOk="0" h="478" w="479">
                  <a:moveTo>
                    <a:pt x="0" y="477"/>
                  </a:moveTo>
                  <a:lnTo>
                    <a:pt x="0" y="477"/>
                  </a:lnTo>
                  <a:cubicBezTo>
                    <a:pt x="0" y="238"/>
                    <a:pt x="0" y="238"/>
                    <a:pt x="0" y="238"/>
                  </a:cubicBezTo>
                  <a:cubicBezTo>
                    <a:pt x="0" y="104"/>
                    <a:pt x="105" y="0"/>
                    <a:pt x="239" y="0"/>
                  </a:cubicBezTo>
                  <a:cubicBezTo>
                    <a:pt x="374" y="0"/>
                    <a:pt x="478" y="104"/>
                    <a:pt x="478" y="238"/>
                  </a:cubicBezTo>
                  <a:cubicBezTo>
                    <a:pt x="478" y="477"/>
                    <a:pt x="478" y="477"/>
                    <a:pt x="478" y="477"/>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02" name="Google Shape;1602;p58"/>
            <p:cNvSpPr/>
            <p:nvPr/>
          </p:nvSpPr>
          <p:spPr>
            <a:xfrm>
              <a:off x="14674694" y="2294871"/>
              <a:ext cx="79104" cy="79104"/>
            </a:xfrm>
            <a:custGeom>
              <a:rect b="b" l="l" r="r" t="t"/>
              <a:pathLst>
                <a:path extrusionOk="0" h="120" w="121">
                  <a:moveTo>
                    <a:pt x="120" y="59"/>
                  </a:moveTo>
                  <a:lnTo>
                    <a:pt x="120" y="59"/>
                  </a:lnTo>
                  <a:cubicBezTo>
                    <a:pt x="120" y="97"/>
                    <a:pt x="97" y="119"/>
                    <a:pt x="60" y="119"/>
                  </a:cubicBezTo>
                  <a:cubicBezTo>
                    <a:pt x="30" y="119"/>
                    <a:pt x="0" y="97"/>
                    <a:pt x="0" y="59"/>
                  </a:cubicBezTo>
                  <a:cubicBezTo>
                    <a:pt x="0" y="30"/>
                    <a:pt x="30" y="0"/>
                    <a:pt x="60" y="0"/>
                  </a:cubicBezTo>
                  <a:cubicBezTo>
                    <a:pt x="97" y="0"/>
                    <a:pt x="120" y="30"/>
                    <a:pt x="120" y="5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03" name="Google Shape;1603;p58"/>
            <p:cNvCxnSpPr/>
            <p:nvPr/>
          </p:nvCxnSpPr>
          <p:spPr>
            <a:xfrm>
              <a:off x="14715711" y="2373975"/>
              <a:ext cx="2929" cy="41018"/>
            </a:xfrm>
            <a:prstGeom prst="straightConnector1">
              <a:avLst/>
            </a:prstGeom>
            <a:noFill/>
            <a:ln cap="flat" cmpd="sng" w="34275">
              <a:solidFill>
                <a:schemeClr val="dk1"/>
              </a:solidFill>
              <a:prstDash val="solid"/>
              <a:round/>
              <a:headEnd len="med" w="med" type="none"/>
              <a:tailEnd len="med" w="med" type="none"/>
            </a:ln>
          </p:spPr>
        </p:cxnSp>
      </p:grpSp>
      <p:grpSp>
        <p:nvGrpSpPr>
          <p:cNvPr id="1604" name="Google Shape;1604;p58"/>
          <p:cNvGrpSpPr/>
          <p:nvPr/>
        </p:nvGrpSpPr>
        <p:grpSpPr>
          <a:xfrm>
            <a:off x="7878021" y="937952"/>
            <a:ext cx="240245" cy="309098"/>
            <a:chOff x="15752867" y="1875904"/>
            <a:chExt cx="480490" cy="618195"/>
          </a:xfrm>
        </p:grpSpPr>
        <p:sp>
          <p:nvSpPr>
            <p:cNvPr id="1605" name="Google Shape;1605;p58"/>
            <p:cNvSpPr/>
            <p:nvPr/>
          </p:nvSpPr>
          <p:spPr>
            <a:xfrm>
              <a:off x="15752867" y="2195258"/>
              <a:ext cx="480490" cy="298841"/>
            </a:xfrm>
            <a:custGeom>
              <a:rect b="b" l="l" r="r" t="t"/>
              <a:pathLst>
                <a:path extrusionOk="0" h="449" w="725">
                  <a:moveTo>
                    <a:pt x="724" y="0"/>
                  </a:moveTo>
                  <a:lnTo>
                    <a:pt x="0" y="0"/>
                  </a:lnTo>
                  <a:lnTo>
                    <a:pt x="0" y="448"/>
                  </a:lnTo>
                  <a:lnTo>
                    <a:pt x="724" y="448"/>
                  </a:lnTo>
                  <a:lnTo>
                    <a:pt x="72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06" name="Google Shape;1606;p58"/>
            <p:cNvSpPr/>
            <p:nvPr/>
          </p:nvSpPr>
          <p:spPr>
            <a:xfrm>
              <a:off x="15837830" y="1875904"/>
              <a:ext cx="319352" cy="316421"/>
            </a:xfrm>
            <a:custGeom>
              <a:rect b="b" l="l" r="r" t="t"/>
              <a:pathLst>
                <a:path extrusionOk="0" h="478" w="479">
                  <a:moveTo>
                    <a:pt x="0" y="477"/>
                  </a:moveTo>
                  <a:lnTo>
                    <a:pt x="0" y="477"/>
                  </a:lnTo>
                  <a:cubicBezTo>
                    <a:pt x="0" y="238"/>
                    <a:pt x="0" y="238"/>
                    <a:pt x="0" y="238"/>
                  </a:cubicBezTo>
                  <a:cubicBezTo>
                    <a:pt x="0" y="104"/>
                    <a:pt x="105" y="0"/>
                    <a:pt x="239" y="0"/>
                  </a:cubicBezTo>
                  <a:cubicBezTo>
                    <a:pt x="373" y="0"/>
                    <a:pt x="478" y="104"/>
                    <a:pt x="478" y="238"/>
                  </a:cubicBezTo>
                  <a:cubicBezTo>
                    <a:pt x="478" y="283"/>
                    <a:pt x="478" y="283"/>
                    <a:pt x="478" y="283"/>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07" name="Google Shape;1607;p58"/>
            <p:cNvSpPr/>
            <p:nvPr/>
          </p:nvSpPr>
          <p:spPr>
            <a:xfrm>
              <a:off x="15955023" y="2294871"/>
              <a:ext cx="79106" cy="79104"/>
            </a:xfrm>
            <a:custGeom>
              <a:rect b="b" l="l" r="r" t="t"/>
              <a:pathLst>
                <a:path extrusionOk="0" h="120" w="121">
                  <a:moveTo>
                    <a:pt x="120" y="59"/>
                  </a:moveTo>
                  <a:lnTo>
                    <a:pt x="120" y="59"/>
                  </a:lnTo>
                  <a:cubicBezTo>
                    <a:pt x="120" y="97"/>
                    <a:pt x="90" y="119"/>
                    <a:pt x="60" y="119"/>
                  </a:cubicBezTo>
                  <a:cubicBezTo>
                    <a:pt x="23" y="119"/>
                    <a:pt x="0" y="97"/>
                    <a:pt x="0" y="59"/>
                  </a:cubicBezTo>
                  <a:cubicBezTo>
                    <a:pt x="0" y="30"/>
                    <a:pt x="23" y="0"/>
                    <a:pt x="60" y="0"/>
                  </a:cubicBezTo>
                  <a:cubicBezTo>
                    <a:pt x="90" y="0"/>
                    <a:pt x="120" y="30"/>
                    <a:pt x="120" y="5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08" name="Google Shape;1608;p58"/>
            <p:cNvCxnSpPr/>
            <p:nvPr/>
          </p:nvCxnSpPr>
          <p:spPr>
            <a:xfrm>
              <a:off x="15996041" y="2373975"/>
              <a:ext cx="2931" cy="41018"/>
            </a:xfrm>
            <a:prstGeom prst="straightConnector1">
              <a:avLst/>
            </a:prstGeom>
            <a:noFill/>
            <a:ln cap="flat" cmpd="sng" w="34275">
              <a:solidFill>
                <a:schemeClr val="dk1"/>
              </a:solidFill>
              <a:prstDash val="solid"/>
              <a:round/>
              <a:headEnd len="med" w="med" type="none"/>
              <a:tailEnd len="med" w="med" type="none"/>
            </a:ln>
          </p:spPr>
        </p:cxnSp>
      </p:grpSp>
      <p:grpSp>
        <p:nvGrpSpPr>
          <p:cNvPr id="1609" name="Google Shape;1609;p58"/>
          <p:cNvGrpSpPr/>
          <p:nvPr/>
        </p:nvGrpSpPr>
        <p:grpSpPr>
          <a:xfrm>
            <a:off x="8478635" y="1033173"/>
            <a:ext cx="314954" cy="118658"/>
            <a:chOff x="16954094" y="2066345"/>
            <a:chExt cx="629909" cy="237315"/>
          </a:xfrm>
        </p:grpSpPr>
        <p:sp>
          <p:nvSpPr>
            <p:cNvPr id="1610" name="Google Shape;1610;p58"/>
            <p:cNvSpPr/>
            <p:nvPr/>
          </p:nvSpPr>
          <p:spPr>
            <a:xfrm>
              <a:off x="17340830" y="2066345"/>
              <a:ext cx="243173" cy="237315"/>
            </a:xfrm>
            <a:custGeom>
              <a:rect b="b" l="l" r="r" t="t"/>
              <a:pathLst>
                <a:path extrusionOk="0" h="359" w="367">
                  <a:moveTo>
                    <a:pt x="0" y="179"/>
                  </a:moveTo>
                  <a:lnTo>
                    <a:pt x="0" y="179"/>
                  </a:lnTo>
                  <a:cubicBezTo>
                    <a:pt x="0" y="82"/>
                    <a:pt x="82" y="0"/>
                    <a:pt x="179" y="0"/>
                  </a:cubicBezTo>
                  <a:cubicBezTo>
                    <a:pt x="284" y="0"/>
                    <a:pt x="366" y="82"/>
                    <a:pt x="366" y="179"/>
                  </a:cubicBezTo>
                  <a:cubicBezTo>
                    <a:pt x="366" y="276"/>
                    <a:pt x="284" y="358"/>
                    <a:pt x="179" y="358"/>
                  </a:cubicBezTo>
                  <a:cubicBezTo>
                    <a:pt x="82" y="358"/>
                    <a:pt x="0" y="276"/>
                    <a:pt x="0" y="17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11" name="Google Shape;1611;p58"/>
            <p:cNvCxnSpPr/>
            <p:nvPr/>
          </p:nvCxnSpPr>
          <p:spPr>
            <a:xfrm>
              <a:off x="16954094" y="2183538"/>
              <a:ext cx="377947" cy="2929"/>
            </a:xfrm>
            <a:prstGeom prst="straightConnector1">
              <a:avLst/>
            </a:prstGeom>
            <a:noFill/>
            <a:ln cap="flat" cmpd="sng" w="34275">
              <a:solidFill>
                <a:schemeClr val="dk1"/>
              </a:solidFill>
              <a:prstDash val="solid"/>
              <a:round/>
              <a:headEnd len="med" w="med" type="none"/>
              <a:tailEnd len="med" w="med" type="none"/>
            </a:ln>
          </p:spPr>
        </p:cxnSp>
        <p:cxnSp>
          <p:nvCxnSpPr>
            <p:cNvPr id="1612" name="Google Shape;1612;p58"/>
            <p:cNvCxnSpPr/>
            <p:nvPr/>
          </p:nvCxnSpPr>
          <p:spPr>
            <a:xfrm>
              <a:off x="17012691" y="2183538"/>
              <a:ext cx="2929" cy="99613"/>
            </a:xfrm>
            <a:prstGeom prst="straightConnector1">
              <a:avLst/>
            </a:prstGeom>
            <a:noFill/>
            <a:ln cap="flat" cmpd="sng" w="34275">
              <a:solidFill>
                <a:schemeClr val="dk1"/>
              </a:solidFill>
              <a:prstDash val="solid"/>
              <a:round/>
              <a:headEnd len="med" w="med" type="none"/>
              <a:tailEnd len="med" w="med" type="none"/>
            </a:ln>
          </p:spPr>
        </p:cxnSp>
        <p:cxnSp>
          <p:nvCxnSpPr>
            <p:cNvPr id="1613" name="Google Shape;1613;p58"/>
            <p:cNvCxnSpPr/>
            <p:nvPr/>
          </p:nvCxnSpPr>
          <p:spPr>
            <a:xfrm>
              <a:off x="17091794" y="2183536"/>
              <a:ext cx="2931" cy="58597"/>
            </a:xfrm>
            <a:prstGeom prst="straightConnector1">
              <a:avLst/>
            </a:prstGeom>
            <a:noFill/>
            <a:ln cap="flat" cmpd="sng" w="34275">
              <a:solidFill>
                <a:schemeClr val="dk1"/>
              </a:solidFill>
              <a:prstDash val="solid"/>
              <a:round/>
              <a:headEnd len="med" w="med" type="none"/>
              <a:tailEnd len="med" w="med" type="none"/>
            </a:ln>
          </p:spPr>
        </p:cxnSp>
      </p:grpSp>
      <p:grpSp>
        <p:nvGrpSpPr>
          <p:cNvPr id="1614" name="Google Shape;1614;p58"/>
          <p:cNvGrpSpPr/>
          <p:nvPr/>
        </p:nvGrpSpPr>
        <p:grpSpPr>
          <a:xfrm>
            <a:off x="9120265" y="936489"/>
            <a:ext cx="310561" cy="310561"/>
            <a:chOff x="18237355" y="1872977"/>
            <a:chExt cx="621122" cy="621122"/>
          </a:xfrm>
        </p:grpSpPr>
        <p:sp>
          <p:nvSpPr>
            <p:cNvPr id="1615" name="Google Shape;1615;p58"/>
            <p:cNvSpPr/>
            <p:nvPr/>
          </p:nvSpPr>
          <p:spPr>
            <a:xfrm>
              <a:off x="18539125" y="1872977"/>
              <a:ext cx="319352" cy="322281"/>
            </a:xfrm>
            <a:custGeom>
              <a:rect b="b" l="l" r="r" t="t"/>
              <a:pathLst>
                <a:path extrusionOk="0" h="486" w="479">
                  <a:moveTo>
                    <a:pt x="90" y="470"/>
                  </a:moveTo>
                  <a:lnTo>
                    <a:pt x="90" y="470"/>
                  </a:lnTo>
                  <a:cubicBezTo>
                    <a:pt x="105" y="478"/>
                    <a:pt x="127" y="485"/>
                    <a:pt x="150" y="485"/>
                  </a:cubicBezTo>
                  <a:cubicBezTo>
                    <a:pt x="195" y="485"/>
                    <a:pt x="239" y="463"/>
                    <a:pt x="269" y="426"/>
                  </a:cubicBezTo>
                  <a:cubicBezTo>
                    <a:pt x="448" y="246"/>
                    <a:pt x="448" y="246"/>
                    <a:pt x="448" y="246"/>
                  </a:cubicBezTo>
                  <a:cubicBezTo>
                    <a:pt x="471" y="217"/>
                    <a:pt x="478" y="187"/>
                    <a:pt x="478" y="157"/>
                  </a:cubicBezTo>
                  <a:cubicBezTo>
                    <a:pt x="478" y="67"/>
                    <a:pt x="411" y="0"/>
                    <a:pt x="329" y="0"/>
                  </a:cubicBezTo>
                  <a:cubicBezTo>
                    <a:pt x="291" y="0"/>
                    <a:pt x="262" y="15"/>
                    <a:pt x="239" y="37"/>
                  </a:cubicBezTo>
                  <a:cubicBezTo>
                    <a:pt x="45" y="231"/>
                    <a:pt x="45" y="231"/>
                    <a:pt x="45" y="231"/>
                  </a:cubicBezTo>
                  <a:cubicBezTo>
                    <a:pt x="15" y="254"/>
                    <a:pt x="0" y="291"/>
                    <a:pt x="0" y="336"/>
                  </a:cubicBezTo>
                  <a:cubicBezTo>
                    <a:pt x="0" y="358"/>
                    <a:pt x="0" y="373"/>
                    <a:pt x="8" y="396"/>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16" name="Google Shape;1616;p58"/>
            <p:cNvSpPr/>
            <p:nvPr/>
          </p:nvSpPr>
          <p:spPr>
            <a:xfrm>
              <a:off x="18600653" y="2183538"/>
              <a:ext cx="2929" cy="2929"/>
            </a:xfrm>
            <a:custGeom>
              <a:rect b="b" l="l" r="r" t="t"/>
              <a:pathLst>
                <a:path extrusionOk="0" h="1" w="1">
                  <a:moveTo>
                    <a:pt x="0" y="0"/>
                  </a:moveTo>
                  <a:lnTo>
                    <a:pt x="0" y="0"/>
                  </a:lnTo>
                </a:path>
              </a:pathLst>
            </a:custGeom>
            <a:noFill/>
            <a:ln cap="flat" cmpd="sng" w="34275">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17" name="Google Shape;1617;p58"/>
            <p:cNvSpPr/>
            <p:nvPr/>
          </p:nvSpPr>
          <p:spPr>
            <a:xfrm>
              <a:off x="18544984" y="2133730"/>
              <a:ext cx="5860" cy="5860"/>
            </a:xfrm>
            <a:custGeom>
              <a:rect b="b" l="l" r="r" t="t"/>
              <a:pathLst>
                <a:path extrusionOk="0" h="8" w="8">
                  <a:moveTo>
                    <a:pt x="0" y="0"/>
                  </a:moveTo>
                  <a:lnTo>
                    <a:pt x="0" y="0"/>
                  </a:lnTo>
                  <a:cubicBezTo>
                    <a:pt x="7" y="0"/>
                    <a:pt x="7" y="0"/>
                    <a:pt x="7" y="7"/>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18" name="Google Shape;1618;p58"/>
            <p:cNvSpPr/>
            <p:nvPr/>
          </p:nvSpPr>
          <p:spPr>
            <a:xfrm>
              <a:off x="18237355" y="2174747"/>
              <a:ext cx="322281" cy="319352"/>
            </a:xfrm>
            <a:custGeom>
              <a:rect b="b" l="l" r="r" t="t"/>
              <a:pathLst>
                <a:path extrusionOk="0" h="479" w="486">
                  <a:moveTo>
                    <a:pt x="396" y="15"/>
                  </a:moveTo>
                  <a:lnTo>
                    <a:pt x="396" y="15"/>
                  </a:lnTo>
                  <a:cubicBezTo>
                    <a:pt x="373" y="0"/>
                    <a:pt x="358" y="0"/>
                    <a:pt x="336" y="0"/>
                  </a:cubicBezTo>
                  <a:cubicBezTo>
                    <a:pt x="299" y="0"/>
                    <a:pt x="269" y="8"/>
                    <a:pt x="246" y="30"/>
                  </a:cubicBezTo>
                  <a:cubicBezTo>
                    <a:pt x="45" y="224"/>
                    <a:pt x="45" y="224"/>
                    <a:pt x="45" y="224"/>
                  </a:cubicBezTo>
                  <a:cubicBezTo>
                    <a:pt x="22" y="254"/>
                    <a:pt x="0" y="291"/>
                    <a:pt x="0" y="329"/>
                  </a:cubicBezTo>
                  <a:cubicBezTo>
                    <a:pt x="0" y="411"/>
                    <a:pt x="67" y="478"/>
                    <a:pt x="157" y="478"/>
                  </a:cubicBezTo>
                  <a:cubicBezTo>
                    <a:pt x="202" y="478"/>
                    <a:pt x="246" y="456"/>
                    <a:pt x="276" y="419"/>
                  </a:cubicBezTo>
                  <a:cubicBezTo>
                    <a:pt x="455" y="239"/>
                    <a:pt x="455" y="239"/>
                    <a:pt x="455" y="239"/>
                  </a:cubicBezTo>
                  <a:cubicBezTo>
                    <a:pt x="470" y="217"/>
                    <a:pt x="485" y="187"/>
                    <a:pt x="485" y="150"/>
                  </a:cubicBezTo>
                  <a:cubicBezTo>
                    <a:pt x="485" y="127"/>
                    <a:pt x="478" y="105"/>
                    <a:pt x="470" y="90"/>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19" name="Google Shape;1619;p58"/>
            <p:cNvCxnSpPr/>
            <p:nvPr/>
          </p:nvCxnSpPr>
          <p:spPr>
            <a:xfrm flipH="1" rot="10800000">
              <a:off x="18460020" y="2092712"/>
              <a:ext cx="178719" cy="184579"/>
            </a:xfrm>
            <a:prstGeom prst="straightConnector1">
              <a:avLst/>
            </a:prstGeom>
            <a:noFill/>
            <a:ln cap="flat" cmpd="sng" w="34275">
              <a:solidFill>
                <a:schemeClr val="dk1"/>
              </a:solidFill>
              <a:prstDash val="solid"/>
              <a:round/>
              <a:headEnd len="med" w="med" type="none"/>
              <a:tailEnd len="med" w="med" type="none"/>
            </a:ln>
          </p:spPr>
        </p:cxnSp>
      </p:grpSp>
      <p:grpSp>
        <p:nvGrpSpPr>
          <p:cNvPr id="1620" name="Google Shape;1620;p58"/>
          <p:cNvGrpSpPr/>
          <p:nvPr/>
        </p:nvGrpSpPr>
        <p:grpSpPr>
          <a:xfrm>
            <a:off x="9760431" y="937953"/>
            <a:ext cx="309096" cy="309097"/>
            <a:chOff x="19517686" y="1875906"/>
            <a:chExt cx="618192" cy="618193"/>
          </a:xfrm>
        </p:grpSpPr>
        <p:sp>
          <p:nvSpPr>
            <p:cNvPr id="1621" name="Google Shape;1621;p58"/>
            <p:cNvSpPr/>
            <p:nvPr/>
          </p:nvSpPr>
          <p:spPr>
            <a:xfrm>
              <a:off x="19655388" y="1875906"/>
              <a:ext cx="480490" cy="477561"/>
            </a:xfrm>
            <a:custGeom>
              <a:rect b="b" l="l" r="r" t="t"/>
              <a:pathLst>
                <a:path extrusionOk="0" h="717" w="725">
                  <a:moveTo>
                    <a:pt x="0" y="358"/>
                  </a:moveTo>
                  <a:lnTo>
                    <a:pt x="0" y="358"/>
                  </a:lnTo>
                  <a:cubicBezTo>
                    <a:pt x="0" y="156"/>
                    <a:pt x="164" y="0"/>
                    <a:pt x="358" y="0"/>
                  </a:cubicBezTo>
                  <a:cubicBezTo>
                    <a:pt x="560" y="0"/>
                    <a:pt x="724" y="156"/>
                    <a:pt x="724" y="358"/>
                  </a:cubicBezTo>
                  <a:cubicBezTo>
                    <a:pt x="724" y="552"/>
                    <a:pt x="560" y="716"/>
                    <a:pt x="358" y="716"/>
                  </a:cubicBezTo>
                  <a:cubicBezTo>
                    <a:pt x="164" y="716"/>
                    <a:pt x="0" y="552"/>
                    <a:pt x="0" y="35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22" name="Google Shape;1622;p58"/>
            <p:cNvCxnSpPr/>
            <p:nvPr/>
          </p:nvCxnSpPr>
          <p:spPr>
            <a:xfrm flipH="1" rot="10800000">
              <a:off x="19517686" y="2280220"/>
              <a:ext cx="208019" cy="213877"/>
            </a:xfrm>
            <a:prstGeom prst="straightConnector1">
              <a:avLst/>
            </a:prstGeom>
            <a:noFill/>
            <a:ln cap="flat" cmpd="sng" w="34275">
              <a:solidFill>
                <a:schemeClr val="dk1"/>
              </a:solidFill>
              <a:prstDash val="solid"/>
              <a:round/>
              <a:headEnd len="med" w="med" type="none"/>
              <a:tailEnd len="med" w="med" type="none"/>
            </a:ln>
          </p:spPr>
        </p:cxnSp>
        <p:cxnSp>
          <p:nvCxnSpPr>
            <p:cNvPr id="1623" name="Google Shape;1623;p58"/>
            <p:cNvCxnSpPr/>
            <p:nvPr/>
          </p:nvCxnSpPr>
          <p:spPr>
            <a:xfrm>
              <a:off x="19517686" y="2324169"/>
              <a:ext cx="169930" cy="169930"/>
            </a:xfrm>
            <a:prstGeom prst="straightConnector1">
              <a:avLst/>
            </a:prstGeom>
            <a:noFill/>
            <a:ln cap="flat" cmpd="sng" w="34275">
              <a:solidFill>
                <a:schemeClr val="dk1"/>
              </a:solidFill>
              <a:prstDash val="solid"/>
              <a:round/>
              <a:headEnd len="med" w="med" type="none"/>
              <a:tailEnd len="med" w="med" type="none"/>
            </a:ln>
          </p:spPr>
        </p:cxnSp>
      </p:grpSp>
      <p:grpSp>
        <p:nvGrpSpPr>
          <p:cNvPr id="1624" name="Google Shape;1624;p58"/>
          <p:cNvGrpSpPr/>
          <p:nvPr/>
        </p:nvGrpSpPr>
        <p:grpSpPr>
          <a:xfrm>
            <a:off x="10396201" y="937952"/>
            <a:ext cx="312027" cy="309097"/>
            <a:chOff x="20789227" y="1875904"/>
            <a:chExt cx="624053" cy="618194"/>
          </a:xfrm>
        </p:grpSpPr>
        <p:sp>
          <p:nvSpPr>
            <p:cNvPr id="1625" name="Google Shape;1625;p58"/>
            <p:cNvSpPr/>
            <p:nvPr/>
          </p:nvSpPr>
          <p:spPr>
            <a:xfrm>
              <a:off x="20789227" y="2016537"/>
              <a:ext cx="480490" cy="477561"/>
            </a:xfrm>
            <a:custGeom>
              <a:rect b="b" l="l" r="r" t="t"/>
              <a:pathLst>
                <a:path extrusionOk="0" h="717" w="725">
                  <a:moveTo>
                    <a:pt x="724" y="358"/>
                  </a:moveTo>
                  <a:lnTo>
                    <a:pt x="724" y="358"/>
                  </a:lnTo>
                  <a:cubicBezTo>
                    <a:pt x="724" y="559"/>
                    <a:pt x="560" y="716"/>
                    <a:pt x="366" y="716"/>
                  </a:cubicBezTo>
                  <a:cubicBezTo>
                    <a:pt x="164" y="716"/>
                    <a:pt x="0" y="559"/>
                    <a:pt x="0" y="358"/>
                  </a:cubicBezTo>
                  <a:cubicBezTo>
                    <a:pt x="0" y="156"/>
                    <a:pt x="164" y="0"/>
                    <a:pt x="366" y="0"/>
                  </a:cubicBezTo>
                  <a:cubicBezTo>
                    <a:pt x="560" y="0"/>
                    <a:pt x="724" y="156"/>
                    <a:pt x="724" y="35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26" name="Google Shape;1626;p58"/>
            <p:cNvCxnSpPr/>
            <p:nvPr/>
          </p:nvCxnSpPr>
          <p:spPr>
            <a:xfrm flipH="1">
              <a:off x="21199403" y="1875906"/>
              <a:ext cx="213877" cy="208019"/>
            </a:xfrm>
            <a:prstGeom prst="straightConnector1">
              <a:avLst/>
            </a:prstGeom>
            <a:noFill/>
            <a:ln cap="flat" cmpd="sng" w="34275">
              <a:solidFill>
                <a:schemeClr val="dk1"/>
              </a:solidFill>
              <a:prstDash val="solid"/>
              <a:round/>
              <a:headEnd len="med" w="med" type="none"/>
              <a:tailEnd len="med" w="med" type="none"/>
            </a:ln>
          </p:spPr>
        </p:cxnSp>
        <p:sp>
          <p:nvSpPr>
            <p:cNvPr id="1627" name="Google Shape;1627;p58"/>
            <p:cNvSpPr/>
            <p:nvPr/>
          </p:nvSpPr>
          <p:spPr>
            <a:xfrm>
              <a:off x="21231631" y="1875904"/>
              <a:ext cx="178719" cy="178721"/>
            </a:xfrm>
            <a:custGeom>
              <a:rect b="b" l="l" r="r" t="t"/>
              <a:pathLst>
                <a:path extrusionOk="0" h="269" w="269">
                  <a:moveTo>
                    <a:pt x="0" y="0"/>
                  </a:moveTo>
                  <a:lnTo>
                    <a:pt x="268" y="0"/>
                  </a:lnTo>
                  <a:lnTo>
                    <a:pt x="268" y="268"/>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1628" name="Google Shape;1628;p58"/>
          <p:cNvGrpSpPr/>
          <p:nvPr/>
        </p:nvGrpSpPr>
        <p:grpSpPr>
          <a:xfrm>
            <a:off x="11036368" y="937952"/>
            <a:ext cx="310561" cy="307632"/>
            <a:chOff x="22069559" y="1875904"/>
            <a:chExt cx="621122" cy="615264"/>
          </a:xfrm>
        </p:grpSpPr>
        <p:sp>
          <p:nvSpPr>
            <p:cNvPr id="1629" name="Google Shape;1629;p58"/>
            <p:cNvSpPr/>
            <p:nvPr/>
          </p:nvSpPr>
          <p:spPr>
            <a:xfrm>
              <a:off x="22447506" y="1875904"/>
              <a:ext cx="243175" cy="237317"/>
            </a:xfrm>
            <a:custGeom>
              <a:rect b="b" l="l" r="r" t="t"/>
              <a:pathLst>
                <a:path extrusionOk="0" h="359" w="367">
                  <a:moveTo>
                    <a:pt x="0" y="179"/>
                  </a:moveTo>
                  <a:lnTo>
                    <a:pt x="0" y="179"/>
                  </a:lnTo>
                  <a:cubicBezTo>
                    <a:pt x="0" y="276"/>
                    <a:pt x="83" y="358"/>
                    <a:pt x="187" y="358"/>
                  </a:cubicBezTo>
                  <a:cubicBezTo>
                    <a:pt x="284" y="358"/>
                    <a:pt x="366" y="276"/>
                    <a:pt x="366" y="179"/>
                  </a:cubicBezTo>
                  <a:cubicBezTo>
                    <a:pt x="366" y="74"/>
                    <a:pt x="284" y="0"/>
                    <a:pt x="187" y="0"/>
                  </a:cubicBezTo>
                  <a:cubicBezTo>
                    <a:pt x="83" y="0"/>
                    <a:pt x="0" y="74"/>
                    <a:pt x="0" y="17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30" name="Google Shape;1630;p58"/>
            <p:cNvSpPr/>
            <p:nvPr/>
          </p:nvSpPr>
          <p:spPr>
            <a:xfrm>
              <a:off x="22069559" y="2183536"/>
              <a:ext cx="199228" cy="199228"/>
            </a:xfrm>
            <a:custGeom>
              <a:rect b="b" l="l" r="r" t="t"/>
              <a:pathLst>
                <a:path extrusionOk="0" h="300" w="300">
                  <a:moveTo>
                    <a:pt x="299" y="150"/>
                  </a:moveTo>
                  <a:lnTo>
                    <a:pt x="299" y="150"/>
                  </a:lnTo>
                  <a:cubicBezTo>
                    <a:pt x="299" y="232"/>
                    <a:pt x="232" y="299"/>
                    <a:pt x="149" y="299"/>
                  </a:cubicBezTo>
                  <a:cubicBezTo>
                    <a:pt x="67" y="299"/>
                    <a:pt x="0" y="232"/>
                    <a:pt x="0" y="150"/>
                  </a:cubicBezTo>
                  <a:cubicBezTo>
                    <a:pt x="0" y="67"/>
                    <a:pt x="67" y="0"/>
                    <a:pt x="149" y="0"/>
                  </a:cubicBezTo>
                  <a:cubicBezTo>
                    <a:pt x="232" y="0"/>
                    <a:pt x="299" y="67"/>
                    <a:pt x="299" y="15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31" name="Google Shape;1631;p58"/>
            <p:cNvSpPr/>
            <p:nvPr/>
          </p:nvSpPr>
          <p:spPr>
            <a:xfrm>
              <a:off x="22456295" y="2332958"/>
              <a:ext cx="164070" cy="158210"/>
            </a:xfrm>
            <a:custGeom>
              <a:rect b="b" l="l" r="r" t="t"/>
              <a:pathLst>
                <a:path extrusionOk="0" h="240" w="248">
                  <a:moveTo>
                    <a:pt x="0" y="120"/>
                  </a:moveTo>
                  <a:lnTo>
                    <a:pt x="0" y="120"/>
                  </a:lnTo>
                  <a:cubicBezTo>
                    <a:pt x="0" y="52"/>
                    <a:pt x="60" y="0"/>
                    <a:pt x="120" y="0"/>
                  </a:cubicBezTo>
                  <a:cubicBezTo>
                    <a:pt x="187" y="0"/>
                    <a:pt x="247" y="52"/>
                    <a:pt x="247" y="120"/>
                  </a:cubicBezTo>
                  <a:cubicBezTo>
                    <a:pt x="247" y="187"/>
                    <a:pt x="187" y="239"/>
                    <a:pt x="120" y="239"/>
                  </a:cubicBezTo>
                  <a:cubicBezTo>
                    <a:pt x="60" y="239"/>
                    <a:pt x="0" y="187"/>
                    <a:pt x="0" y="12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32" name="Google Shape;1632;p58"/>
            <p:cNvCxnSpPr/>
            <p:nvPr/>
          </p:nvCxnSpPr>
          <p:spPr>
            <a:xfrm rot="10800000">
              <a:off x="22254137" y="2321238"/>
              <a:ext cx="205088" cy="84966"/>
            </a:xfrm>
            <a:prstGeom prst="straightConnector1">
              <a:avLst/>
            </a:prstGeom>
            <a:noFill/>
            <a:ln cap="flat" cmpd="sng" w="34275">
              <a:solidFill>
                <a:schemeClr val="dk1"/>
              </a:solidFill>
              <a:prstDash val="solid"/>
              <a:round/>
              <a:headEnd len="med" w="med" type="none"/>
              <a:tailEnd len="med" w="med" type="none"/>
            </a:ln>
          </p:spPr>
        </p:cxnSp>
        <p:cxnSp>
          <p:nvCxnSpPr>
            <p:cNvPr id="1633" name="Google Shape;1633;p58"/>
            <p:cNvCxnSpPr/>
            <p:nvPr/>
          </p:nvCxnSpPr>
          <p:spPr>
            <a:xfrm flipH="1" rot="10800000">
              <a:off x="22248280" y="2072205"/>
              <a:ext cx="216806" cy="143560"/>
            </a:xfrm>
            <a:prstGeom prst="straightConnector1">
              <a:avLst/>
            </a:prstGeom>
            <a:noFill/>
            <a:ln cap="flat" cmpd="sng" w="34275">
              <a:solidFill>
                <a:schemeClr val="dk1"/>
              </a:solidFill>
              <a:prstDash val="solid"/>
              <a:round/>
              <a:headEnd len="med" w="med" type="none"/>
              <a:tailEnd len="med" w="med" type="none"/>
            </a:ln>
          </p:spPr>
        </p:cxnSp>
      </p:grpSp>
      <p:grpSp>
        <p:nvGrpSpPr>
          <p:cNvPr id="1634" name="Google Shape;1634;p58"/>
          <p:cNvGrpSpPr/>
          <p:nvPr/>
        </p:nvGrpSpPr>
        <p:grpSpPr>
          <a:xfrm>
            <a:off x="7230743" y="4788381"/>
            <a:ext cx="310562" cy="266614"/>
            <a:chOff x="14458311" y="9576762"/>
            <a:chExt cx="621124" cy="533228"/>
          </a:xfrm>
        </p:grpSpPr>
        <p:sp>
          <p:nvSpPr>
            <p:cNvPr id="1635" name="Google Shape;1635;p58"/>
            <p:cNvSpPr/>
            <p:nvPr/>
          </p:nvSpPr>
          <p:spPr>
            <a:xfrm>
              <a:off x="14458311" y="9793568"/>
              <a:ext cx="125984" cy="205088"/>
            </a:xfrm>
            <a:custGeom>
              <a:rect b="b" l="l" r="r" t="t"/>
              <a:pathLst>
                <a:path extrusionOk="0" h="307" w="188">
                  <a:moveTo>
                    <a:pt x="157" y="306"/>
                  </a:moveTo>
                  <a:lnTo>
                    <a:pt x="157" y="306"/>
                  </a:lnTo>
                  <a:cubicBezTo>
                    <a:pt x="68" y="306"/>
                    <a:pt x="0" y="239"/>
                    <a:pt x="0" y="150"/>
                  </a:cubicBezTo>
                  <a:cubicBezTo>
                    <a:pt x="0" y="67"/>
                    <a:pt x="68" y="0"/>
                    <a:pt x="157" y="0"/>
                  </a:cubicBezTo>
                  <a:cubicBezTo>
                    <a:pt x="187" y="0"/>
                    <a:pt x="187" y="0"/>
                    <a:pt x="187" y="0"/>
                  </a:cubicBezTo>
                  <a:cubicBezTo>
                    <a:pt x="187" y="306"/>
                    <a:pt x="187" y="306"/>
                    <a:pt x="187" y="306"/>
                  </a:cubicBezTo>
                  <a:lnTo>
                    <a:pt x="157" y="306"/>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36" name="Google Shape;1636;p58"/>
            <p:cNvSpPr/>
            <p:nvPr/>
          </p:nvSpPr>
          <p:spPr>
            <a:xfrm>
              <a:off x="14959313" y="9793568"/>
              <a:ext cx="120122" cy="205088"/>
            </a:xfrm>
            <a:custGeom>
              <a:rect b="b" l="l" r="r" t="t"/>
              <a:pathLst>
                <a:path extrusionOk="0" h="307" w="180">
                  <a:moveTo>
                    <a:pt x="29" y="0"/>
                  </a:moveTo>
                  <a:lnTo>
                    <a:pt x="29" y="0"/>
                  </a:lnTo>
                  <a:cubicBezTo>
                    <a:pt x="111" y="0"/>
                    <a:pt x="179" y="67"/>
                    <a:pt x="179" y="150"/>
                  </a:cubicBezTo>
                  <a:cubicBezTo>
                    <a:pt x="179" y="239"/>
                    <a:pt x="111" y="306"/>
                    <a:pt x="29" y="306"/>
                  </a:cubicBezTo>
                  <a:cubicBezTo>
                    <a:pt x="0" y="306"/>
                    <a:pt x="0" y="306"/>
                    <a:pt x="0" y="306"/>
                  </a:cubicBezTo>
                  <a:cubicBezTo>
                    <a:pt x="0" y="0"/>
                    <a:pt x="0" y="0"/>
                    <a:pt x="0" y="0"/>
                  </a:cubicBezTo>
                  <a:lnTo>
                    <a:pt x="29" y="0"/>
                  </a:ln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37" name="Google Shape;1637;p58"/>
            <p:cNvSpPr/>
            <p:nvPr/>
          </p:nvSpPr>
          <p:spPr>
            <a:xfrm>
              <a:off x="14584295" y="9576762"/>
              <a:ext cx="377947" cy="249035"/>
            </a:xfrm>
            <a:custGeom>
              <a:rect b="b" l="l" r="r" t="t"/>
              <a:pathLst>
                <a:path extrusionOk="0" h="374" w="569">
                  <a:moveTo>
                    <a:pt x="0" y="373"/>
                  </a:moveTo>
                  <a:lnTo>
                    <a:pt x="0" y="373"/>
                  </a:lnTo>
                  <a:cubicBezTo>
                    <a:pt x="0" y="239"/>
                    <a:pt x="0" y="239"/>
                    <a:pt x="0" y="239"/>
                  </a:cubicBezTo>
                  <a:cubicBezTo>
                    <a:pt x="0" y="239"/>
                    <a:pt x="0" y="0"/>
                    <a:pt x="284" y="0"/>
                  </a:cubicBezTo>
                  <a:cubicBezTo>
                    <a:pt x="568" y="0"/>
                    <a:pt x="568" y="239"/>
                    <a:pt x="568" y="239"/>
                  </a:cubicBezTo>
                  <a:cubicBezTo>
                    <a:pt x="568" y="328"/>
                    <a:pt x="568" y="328"/>
                    <a:pt x="568" y="328"/>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38" name="Google Shape;1638;p58"/>
            <p:cNvSpPr/>
            <p:nvPr/>
          </p:nvSpPr>
          <p:spPr>
            <a:xfrm>
              <a:off x="14730786" y="9998656"/>
              <a:ext cx="228526" cy="111333"/>
            </a:xfrm>
            <a:custGeom>
              <a:rect b="b" l="l" r="r" t="t"/>
              <a:pathLst>
                <a:path extrusionOk="0" h="166" w="345">
                  <a:moveTo>
                    <a:pt x="344" y="0"/>
                  </a:moveTo>
                  <a:lnTo>
                    <a:pt x="344" y="75"/>
                  </a:lnTo>
                  <a:lnTo>
                    <a:pt x="119" y="165"/>
                  </a:lnTo>
                  <a:lnTo>
                    <a:pt x="0" y="165"/>
                  </a:lnTo>
                  <a:lnTo>
                    <a:pt x="0" y="105"/>
                  </a:lnTo>
                  <a:lnTo>
                    <a:pt x="119" y="105"/>
                  </a:lnTo>
                  <a:lnTo>
                    <a:pt x="119" y="15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sp>
        <p:nvSpPr>
          <p:cNvPr id="1639" name="Google Shape;1639;p58"/>
          <p:cNvSpPr/>
          <p:nvPr/>
        </p:nvSpPr>
        <p:spPr>
          <a:xfrm>
            <a:off x="7870909" y="4763478"/>
            <a:ext cx="134772" cy="134772"/>
          </a:xfrm>
          <a:custGeom>
            <a:rect b="b" l="l" r="r" t="t"/>
            <a:pathLst>
              <a:path extrusionOk="0" h="404" w="404">
                <a:moveTo>
                  <a:pt x="194" y="0"/>
                </a:moveTo>
                <a:lnTo>
                  <a:pt x="0" y="194"/>
                </a:lnTo>
                <a:lnTo>
                  <a:pt x="209" y="403"/>
                </a:lnTo>
                <a:lnTo>
                  <a:pt x="403" y="209"/>
                </a:lnTo>
                <a:lnTo>
                  <a:pt x="19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40" name="Google Shape;1640;p58"/>
          <p:cNvSpPr/>
          <p:nvPr/>
        </p:nvSpPr>
        <p:spPr>
          <a:xfrm>
            <a:off x="7920717" y="4813285"/>
            <a:ext cx="260755" cy="260755"/>
          </a:xfrm>
          <a:custGeom>
            <a:rect b="b" l="l" r="r" t="t"/>
            <a:pathLst>
              <a:path extrusionOk="0" h="784" w="784">
                <a:moveTo>
                  <a:pt x="313" y="0"/>
                </a:moveTo>
                <a:lnTo>
                  <a:pt x="0" y="313"/>
                </a:lnTo>
                <a:lnTo>
                  <a:pt x="462" y="783"/>
                </a:lnTo>
                <a:lnTo>
                  <a:pt x="783" y="470"/>
                </a:lnTo>
                <a:lnTo>
                  <a:pt x="313"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41" name="Google Shape;1641;p58"/>
          <p:cNvCxnSpPr/>
          <p:nvPr/>
        </p:nvCxnSpPr>
        <p:spPr>
          <a:xfrm>
            <a:off x="7900208" y="4823539"/>
            <a:ext cx="43948" cy="45413"/>
          </a:xfrm>
          <a:prstGeom prst="straightConnector1">
            <a:avLst/>
          </a:prstGeom>
          <a:noFill/>
          <a:ln cap="flat" cmpd="sng" w="34275">
            <a:solidFill>
              <a:schemeClr val="dk1"/>
            </a:solidFill>
            <a:prstDash val="solid"/>
            <a:round/>
            <a:headEnd len="med" w="med" type="none"/>
            <a:tailEnd len="med" w="med" type="none"/>
          </a:ln>
        </p:spPr>
      </p:cxnSp>
      <p:cxnSp>
        <p:nvCxnSpPr>
          <p:cNvPr id="1642" name="Google Shape;1642;p58"/>
          <p:cNvCxnSpPr/>
          <p:nvPr/>
        </p:nvCxnSpPr>
        <p:spPr>
          <a:xfrm>
            <a:off x="7930970" y="4792777"/>
            <a:ext cx="43948" cy="43948"/>
          </a:xfrm>
          <a:prstGeom prst="straightConnector1">
            <a:avLst/>
          </a:prstGeom>
          <a:noFill/>
          <a:ln cap="flat" cmpd="sng" w="34275">
            <a:solidFill>
              <a:schemeClr val="dk1"/>
            </a:solidFill>
            <a:prstDash val="solid"/>
            <a:round/>
            <a:headEnd len="med" w="med" type="none"/>
            <a:tailEnd len="med" w="med" type="none"/>
          </a:ln>
        </p:spPr>
      </p:cxnSp>
      <p:sp>
        <p:nvSpPr>
          <p:cNvPr id="1643" name="Google Shape;1643;p58"/>
          <p:cNvSpPr/>
          <p:nvPr/>
        </p:nvSpPr>
        <p:spPr>
          <a:xfrm>
            <a:off x="8508145" y="4892391"/>
            <a:ext cx="310561" cy="131842"/>
          </a:xfrm>
          <a:custGeom>
            <a:rect b="b" l="l" r="r" t="t"/>
            <a:pathLst>
              <a:path extrusionOk="0" h="397" w="934">
                <a:moveTo>
                  <a:pt x="739" y="0"/>
                </a:moveTo>
                <a:lnTo>
                  <a:pt x="739" y="0"/>
                </a:lnTo>
                <a:cubicBezTo>
                  <a:pt x="201" y="0"/>
                  <a:pt x="201" y="0"/>
                  <a:pt x="201" y="0"/>
                </a:cubicBezTo>
                <a:cubicBezTo>
                  <a:pt x="89" y="0"/>
                  <a:pt x="0" y="90"/>
                  <a:pt x="0" y="202"/>
                </a:cubicBezTo>
                <a:cubicBezTo>
                  <a:pt x="0" y="306"/>
                  <a:pt x="89" y="396"/>
                  <a:pt x="201" y="396"/>
                </a:cubicBezTo>
                <a:cubicBezTo>
                  <a:pt x="268" y="396"/>
                  <a:pt x="328" y="359"/>
                  <a:pt x="365" y="306"/>
                </a:cubicBezTo>
                <a:cubicBezTo>
                  <a:pt x="574" y="306"/>
                  <a:pt x="574" y="306"/>
                  <a:pt x="574" y="306"/>
                </a:cubicBezTo>
                <a:cubicBezTo>
                  <a:pt x="612" y="359"/>
                  <a:pt x="671" y="396"/>
                  <a:pt x="739" y="396"/>
                </a:cubicBezTo>
                <a:cubicBezTo>
                  <a:pt x="843" y="396"/>
                  <a:pt x="933" y="306"/>
                  <a:pt x="933" y="202"/>
                </a:cubicBezTo>
                <a:cubicBezTo>
                  <a:pt x="933" y="90"/>
                  <a:pt x="843" y="0"/>
                  <a:pt x="739" y="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44" name="Google Shape;1644;p58"/>
          <p:cNvCxnSpPr/>
          <p:nvPr/>
        </p:nvCxnSpPr>
        <p:spPr>
          <a:xfrm>
            <a:off x="8575530" y="4917293"/>
            <a:ext cx="1466" cy="82035"/>
          </a:xfrm>
          <a:prstGeom prst="straightConnector1">
            <a:avLst/>
          </a:prstGeom>
          <a:noFill/>
          <a:ln cap="flat" cmpd="sng" w="34275">
            <a:solidFill>
              <a:schemeClr val="dk1"/>
            </a:solidFill>
            <a:prstDash val="solid"/>
            <a:round/>
            <a:headEnd len="med" w="med" type="none"/>
            <a:tailEnd len="med" w="med" type="none"/>
          </a:ln>
        </p:spPr>
      </p:cxnSp>
      <p:cxnSp>
        <p:nvCxnSpPr>
          <p:cNvPr id="1645" name="Google Shape;1645;p58"/>
          <p:cNvCxnSpPr/>
          <p:nvPr/>
        </p:nvCxnSpPr>
        <p:spPr>
          <a:xfrm flipH="1">
            <a:off x="8534513" y="4959776"/>
            <a:ext cx="82035" cy="1465"/>
          </a:xfrm>
          <a:prstGeom prst="straightConnector1">
            <a:avLst/>
          </a:prstGeom>
          <a:noFill/>
          <a:ln cap="flat" cmpd="sng" w="34275">
            <a:solidFill>
              <a:schemeClr val="dk1"/>
            </a:solidFill>
            <a:prstDash val="solid"/>
            <a:round/>
            <a:headEnd len="med" w="med" type="none"/>
            <a:tailEnd len="med" w="med" type="none"/>
          </a:ln>
        </p:spPr>
      </p:cxnSp>
      <p:sp>
        <p:nvSpPr>
          <p:cNvPr id="1646" name="Google Shape;1646;p58"/>
          <p:cNvSpPr/>
          <p:nvPr/>
        </p:nvSpPr>
        <p:spPr>
          <a:xfrm>
            <a:off x="8719092" y="4921689"/>
            <a:ext cx="70316" cy="71780"/>
          </a:xfrm>
          <a:custGeom>
            <a:rect b="b" l="l" r="r" t="t"/>
            <a:pathLst>
              <a:path extrusionOk="0" h="217" w="210">
                <a:moveTo>
                  <a:pt x="209" y="104"/>
                </a:moveTo>
                <a:lnTo>
                  <a:pt x="209" y="104"/>
                </a:lnTo>
                <a:cubicBezTo>
                  <a:pt x="209" y="164"/>
                  <a:pt x="164" y="216"/>
                  <a:pt x="105" y="216"/>
                </a:cubicBezTo>
                <a:cubicBezTo>
                  <a:pt x="45" y="216"/>
                  <a:pt x="0" y="164"/>
                  <a:pt x="0" y="104"/>
                </a:cubicBezTo>
                <a:cubicBezTo>
                  <a:pt x="0" y="52"/>
                  <a:pt x="45" y="0"/>
                  <a:pt x="105" y="0"/>
                </a:cubicBezTo>
                <a:cubicBezTo>
                  <a:pt x="164" y="0"/>
                  <a:pt x="209" y="52"/>
                  <a:pt x="209" y="10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47" name="Google Shape;1647;p58"/>
          <p:cNvCxnSpPr/>
          <p:nvPr/>
        </p:nvCxnSpPr>
        <p:spPr>
          <a:xfrm>
            <a:off x="8754250" y="4921689"/>
            <a:ext cx="1466" cy="71780"/>
          </a:xfrm>
          <a:prstGeom prst="straightConnector1">
            <a:avLst/>
          </a:prstGeom>
          <a:noFill/>
          <a:ln cap="flat" cmpd="sng" w="34275">
            <a:solidFill>
              <a:schemeClr val="dk1"/>
            </a:solidFill>
            <a:prstDash val="solid"/>
            <a:round/>
            <a:headEnd len="med" w="med" type="none"/>
            <a:tailEnd len="med" w="med" type="none"/>
          </a:ln>
        </p:spPr>
      </p:cxnSp>
      <p:cxnSp>
        <p:nvCxnSpPr>
          <p:cNvPr id="1648" name="Google Shape;1648;p58"/>
          <p:cNvCxnSpPr/>
          <p:nvPr/>
        </p:nvCxnSpPr>
        <p:spPr>
          <a:xfrm flipH="1">
            <a:off x="8717628" y="4959776"/>
            <a:ext cx="71780" cy="1465"/>
          </a:xfrm>
          <a:prstGeom prst="straightConnector1">
            <a:avLst/>
          </a:prstGeom>
          <a:noFill/>
          <a:ln cap="flat" cmpd="sng" w="34275">
            <a:solidFill>
              <a:schemeClr val="dk1"/>
            </a:solidFill>
            <a:prstDash val="solid"/>
            <a:round/>
            <a:headEnd len="med" w="med" type="none"/>
            <a:tailEnd len="med" w="med" type="none"/>
          </a:ln>
        </p:spPr>
      </p:cxnSp>
      <p:sp>
        <p:nvSpPr>
          <p:cNvPr id="1649" name="Google Shape;1649;p58"/>
          <p:cNvSpPr/>
          <p:nvPr/>
        </p:nvSpPr>
        <p:spPr>
          <a:xfrm>
            <a:off x="8664891" y="4813285"/>
            <a:ext cx="70316" cy="79105"/>
          </a:xfrm>
          <a:custGeom>
            <a:rect b="b" l="l" r="r" t="t"/>
            <a:pathLst>
              <a:path extrusionOk="0" h="239" w="210">
                <a:moveTo>
                  <a:pt x="0" y="238"/>
                </a:moveTo>
                <a:lnTo>
                  <a:pt x="0" y="149"/>
                </a:lnTo>
                <a:lnTo>
                  <a:pt x="209" y="149"/>
                </a:lnTo>
                <a:lnTo>
                  <a:pt x="209" y="44"/>
                </a:lnTo>
                <a:lnTo>
                  <a:pt x="60" y="44"/>
                </a:lnTo>
                <a:lnTo>
                  <a:pt x="60" y="0"/>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50" name="Google Shape;1650;p58"/>
          <p:cNvSpPr/>
          <p:nvPr/>
        </p:nvSpPr>
        <p:spPr>
          <a:xfrm>
            <a:off x="9110224" y="4123662"/>
            <a:ext cx="310561" cy="313491"/>
          </a:xfrm>
          <a:custGeom>
            <a:rect b="b" l="l" r="r" t="t"/>
            <a:pathLst>
              <a:path extrusionOk="0" h="942" w="935">
                <a:moveTo>
                  <a:pt x="471" y="0"/>
                </a:moveTo>
                <a:lnTo>
                  <a:pt x="471" y="0"/>
                </a:lnTo>
                <a:cubicBezTo>
                  <a:pt x="725" y="0"/>
                  <a:pt x="934" y="209"/>
                  <a:pt x="934" y="471"/>
                </a:cubicBezTo>
                <a:cubicBezTo>
                  <a:pt x="934" y="724"/>
                  <a:pt x="725" y="941"/>
                  <a:pt x="471" y="933"/>
                </a:cubicBezTo>
                <a:cubicBezTo>
                  <a:pt x="209" y="941"/>
                  <a:pt x="0" y="724"/>
                  <a:pt x="0" y="471"/>
                </a:cubicBezTo>
                <a:cubicBezTo>
                  <a:pt x="0" y="209"/>
                  <a:pt x="209" y="0"/>
                  <a:pt x="471" y="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51" name="Google Shape;1651;p58"/>
          <p:cNvSpPr/>
          <p:nvPr/>
        </p:nvSpPr>
        <p:spPr>
          <a:xfrm>
            <a:off x="9157101" y="4158820"/>
            <a:ext cx="218273" cy="121588"/>
          </a:xfrm>
          <a:custGeom>
            <a:rect b="b" l="l" r="r" t="t"/>
            <a:pathLst>
              <a:path extrusionOk="0" h="367" w="658">
                <a:moveTo>
                  <a:pt x="0" y="366"/>
                </a:moveTo>
                <a:lnTo>
                  <a:pt x="0" y="366"/>
                </a:lnTo>
                <a:cubicBezTo>
                  <a:pt x="0" y="283"/>
                  <a:pt x="30" y="194"/>
                  <a:pt x="97" y="134"/>
                </a:cubicBezTo>
                <a:cubicBezTo>
                  <a:pt x="224" y="0"/>
                  <a:pt x="433" y="0"/>
                  <a:pt x="560" y="134"/>
                </a:cubicBezTo>
                <a:cubicBezTo>
                  <a:pt x="627" y="194"/>
                  <a:pt x="657" y="283"/>
                  <a:pt x="657" y="366"/>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52" name="Google Shape;1652;p58"/>
          <p:cNvCxnSpPr/>
          <p:nvPr/>
        </p:nvCxnSpPr>
        <p:spPr>
          <a:xfrm>
            <a:off x="9227417" y="4251110"/>
            <a:ext cx="29299" cy="36622"/>
          </a:xfrm>
          <a:prstGeom prst="straightConnector1">
            <a:avLst/>
          </a:prstGeom>
          <a:noFill/>
          <a:ln cap="flat" cmpd="sng" w="34275">
            <a:solidFill>
              <a:schemeClr val="dk1"/>
            </a:solidFill>
            <a:prstDash val="solid"/>
            <a:round/>
            <a:headEnd len="med" w="med" type="none"/>
            <a:tailEnd len="med" w="med" type="none"/>
          </a:ln>
        </p:spPr>
      </p:cxnSp>
      <p:sp>
        <p:nvSpPr>
          <p:cNvPr id="1653" name="Google Shape;1653;p58"/>
          <p:cNvSpPr/>
          <p:nvPr/>
        </p:nvSpPr>
        <p:spPr>
          <a:xfrm>
            <a:off x="9253785" y="4284802"/>
            <a:ext cx="23438" cy="20509"/>
          </a:xfrm>
          <a:custGeom>
            <a:rect b="b" l="l" r="r" t="t"/>
            <a:pathLst>
              <a:path extrusionOk="0" h="61" w="69">
                <a:moveTo>
                  <a:pt x="60" y="8"/>
                </a:moveTo>
                <a:lnTo>
                  <a:pt x="60" y="8"/>
                </a:lnTo>
                <a:cubicBezTo>
                  <a:pt x="68" y="23"/>
                  <a:pt x="68" y="38"/>
                  <a:pt x="60" y="53"/>
                </a:cubicBezTo>
                <a:cubicBezTo>
                  <a:pt x="45" y="60"/>
                  <a:pt x="30" y="60"/>
                  <a:pt x="15" y="53"/>
                </a:cubicBezTo>
                <a:cubicBezTo>
                  <a:pt x="0" y="38"/>
                  <a:pt x="0" y="23"/>
                  <a:pt x="15" y="8"/>
                </a:cubicBezTo>
                <a:cubicBezTo>
                  <a:pt x="30" y="0"/>
                  <a:pt x="45" y="0"/>
                  <a:pt x="60" y="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54" name="Google Shape;1654;p58"/>
          <p:cNvSpPr/>
          <p:nvPr/>
        </p:nvSpPr>
        <p:spPr>
          <a:xfrm>
            <a:off x="9750390" y="4205697"/>
            <a:ext cx="310561" cy="149421"/>
          </a:xfrm>
          <a:custGeom>
            <a:rect b="b" l="l" r="r" t="t"/>
            <a:pathLst>
              <a:path extrusionOk="0" h="448" w="934">
                <a:moveTo>
                  <a:pt x="0" y="224"/>
                </a:moveTo>
                <a:lnTo>
                  <a:pt x="0" y="224"/>
                </a:lnTo>
                <a:cubicBezTo>
                  <a:pt x="0" y="224"/>
                  <a:pt x="164" y="447"/>
                  <a:pt x="463" y="447"/>
                </a:cubicBezTo>
                <a:cubicBezTo>
                  <a:pt x="769" y="447"/>
                  <a:pt x="933" y="224"/>
                  <a:pt x="933" y="224"/>
                </a:cubicBezTo>
                <a:cubicBezTo>
                  <a:pt x="933" y="224"/>
                  <a:pt x="769" y="0"/>
                  <a:pt x="463" y="0"/>
                </a:cubicBezTo>
                <a:cubicBezTo>
                  <a:pt x="164" y="0"/>
                  <a:pt x="0" y="224"/>
                  <a:pt x="0" y="22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55" name="Google Shape;1655;p58"/>
          <p:cNvSpPr/>
          <p:nvPr/>
        </p:nvSpPr>
        <p:spPr>
          <a:xfrm>
            <a:off x="9869047" y="4245250"/>
            <a:ext cx="70316" cy="70316"/>
          </a:xfrm>
          <a:custGeom>
            <a:rect b="b" l="l" r="r" t="t"/>
            <a:pathLst>
              <a:path extrusionOk="0" h="210" w="210">
                <a:moveTo>
                  <a:pt x="209" y="105"/>
                </a:moveTo>
                <a:lnTo>
                  <a:pt x="209" y="105"/>
                </a:lnTo>
                <a:cubicBezTo>
                  <a:pt x="209" y="45"/>
                  <a:pt x="164" y="0"/>
                  <a:pt x="104" y="0"/>
                </a:cubicBezTo>
                <a:cubicBezTo>
                  <a:pt x="52" y="0"/>
                  <a:pt x="0" y="45"/>
                  <a:pt x="0" y="105"/>
                </a:cubicBezTo>
                <a:cubicBezTo>
                  <a:pt x="0" y="164"/>
                  <a:pt x="52" y="209"/>
                  <a:pt x="104" y="209"/>
                </a:cubicBezTo>
                <a:cubicBezTo>
                  <a:pt x="164" y="209"/>
                  <a:pt x="209" y="164"/>
                  <a:pt x="209" y="105"/>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56" name="Google Shape;1656;p58"/>
          <p:cNvSpPr/>
          <p:nvPr/>
        </p:nvSpPr>
        <p:spPr>
          <a:xfrm>
            <a:off x="10387625" y="4205697"/>
            <a:ext cx="310561" cy="149421"/>
          </a:xfrm>
          <a:custGeom>
            <a:rect b="b" l="l" r="r" t="t"/>
            <a:pathLst>
              <a:path extrusionOk="0" h="448" w="934">
                <a:moveTo>
                  <a:pt x="0" y="224"/>
                </a:moveTo>
                <a:lnTo>
                  <a:pt x="0" y="224"/>
                </a:lnTo>
                <a:cubicBezTo>
                  <a:pt x="0" y="224"/>
                  <a:pt x="171" y="447"/>
                  <a:pt x="470" y="447"/>
                </a:cubicBezTo>
                <a:cubicBezTo>
                  <a:pt x="769" y="447"/>
                  <a:pt x="933" y="224"/>
                  <a:pt x="933" y="224"/>
                </a:cubicBezTo>
                <a:cubicBezTo>
                  <a:pt x="933" y="224"/>
                  <a:pt x="769" y="0"/>
                  <a:pt x="470" y="0"/>
                </a:cubicBezTo>
                <a:cubicBezTo>
                  <a:pt x="171" y="0"/>
                  <a:pt x="0" y="224"/>
                  <a:pt x="0" y="22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57" name="Google Shape;1657;p58"/>
          <p:cNvSpPr/>
          <p:nvPr/>
        </p:nvSpPr>
        <p:spPr>
          <a:xfrm>
            <a:off x="10509213" y="4245250"/>
            <a:ext cx="70316" cy="70316"/>
          </a:xfrm>
          <a:custGeom>
            <a:rect b="b" l="l" r="r" t="t"/>
            <a:pathLst>
              <a:path extrusionOk="0" h="210" w="210">
                <a:moveTo>
                  <a:pt x="209" y="105"/>
                </a:moveTo>
                <a:lnTo>
                  <a:pt x="209" y="105"/>
                </a:lnTo>
                <a:cubicBezTo>
                  <a:pt x="209" y="45"/>
                  <a:pt x="165" y="0"/>
                  <a:pt x="105" y="0"/>
                </a:cubicBezTo>
                <a:cubicBezTo>
                  <a:pt x="45" y="0"/>
                  <a:pt x="0" y="45"/>
                  <a:pt x="0" y="105"/>
                </a:cubicBezTo>
                <a:cubicBezTo>
                  <a:pt x="0" y="164"/>
                  <a:pt x="45" y="209"/>
                  <a:pt x="105" y="209"/>
                </a:cubicBezTo>
                <a:cubicBezTo>
                  <a:pt x="165" y="209"/>
                  <a:pt x="209" y="164"/>
                  <a:pt x="209" y="105"/>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58" name="Google Shape;1658;p58"/>
          <p:cNvCxnSpPr/>
          <p:nvPr/>
        </p:nvCxnSpPr>
        <p:spPr>
          <a:xfrm flipH="1" rot="10800000">
            <a:off x="10430108" y="4164679"/>
            <a:ext cx="228526" cy="231456"/>
          </a:xfrm>
          <a:prstGeom prst="straightConnector1">
            <a:avLst/>
          </a:prstGeom>
          <a:noFill/>
          <a:ln cap="flat" cmpd="sng" w="34275">
            <a:solidFill>
              <a:schemeClr val="dk1"/>
            </a:solidFill>
            <a:prstDash val="solid"/>
            <a:round/>
            <a:headEnd len="med" w="med" type="none"/>
            <a:tailEnd len="med" w="med" type="none"/>
          </a:ln>
        </p:spPr>
      </p:cxnSp>
      <p:grpSp>
        <p:nvGrpSpPr>
          <p:cNvPr id="1659" name="Google Shape;1659;p58"/>
          <p:cNvGrpSpPr/>
          <p:nvPr/>
        </p:nvGrpSpPr>
        <p:grpSpPr>
          <a:xfrm>
            <a:off x="11040761" y="4112843"/>
            <a:ext cx="271009" cy="307631"/>
            <a:chOff x="14470031" y="13420684"/>
            <a:chExt cx="542018" cy="615262"/>
          </a:xfrm>
        </p:grpSpPr>
        <p:sp>
          <p:nvSpPr>
            <p:cNvPr id="1660" name="Google Shape;1660;p58"/>
            <p:cNvSpPr/>
            <p:nvPr/>
          </p:nvSpPr>
          <p:spPr>
            <a:xfrm>
              <a:off x="14470031" y="13420684"/>
              <a:ext cx="542018" cy="398456"/>
            </a:xfrm>
            <a:custGeom>
              <a:rect b="b" l="l" r="r" t="t"/>
              <a:pathLst>
                <a:path extrusionOk="0" h="598" w="815">
                  <a:moveTo>
                    <a:pt x="0" y="597"/>
                  </a:moveTo>
                  <a:lnTo>
                    <a:pt x="97" y="0"/>
                  </a:lnTo>
                  <a:lnTo>
                    <a:pt x="724" y="0"/>
                  </a:lnTo>
                  <a:lnTo>
                    <a:pt x="814" y="597"/>
                  </a:lnTo>
                </a:path>
              </a:pathLst>
            </a:custGeom>
            <a:noFill/>
            <a:ln cap="flat" cmpd="sng" w="342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61" name="Google Shape;1661;p58"/>
            <p:cNvSpPr/>
            <p:nvPr/>
          </p:nvSpPr>
          <p:spPr>
            <a:xfrm>
              <a:off x="14470031" y="13816211"/>
              <a:ext cx="542018" cy="219735"/>
            </a:xfrm>
            <a:custGeom>
              <a:rect b="b" l="l" r="r" t="t"/>
              <a:pathLst>
                <a:path extrusionOk="0" h="330" w="815">
                  <a:moveTo>
                    <a:pt x="814" y="0"/>
                  </a:moveTo>
                  <a:lnTo>
                    <a:pt x="814" y="329"/>
                  </a:lnTo>
                  <a:lnTo>
                    <a:pt x="0" y="329"/>
                  </a:lnTo>
                  <a:lnTo>
                    <a:pt x="0" y="0"/>
                  </a:lnTo>
                  <a:lnTo>
                    <a:pt x="814" y="0"/>
                  </a:lnTo>
                </a:path>
              </a:pathLst>
            </a:custGeom>
            <a:noFill/>
            <a:ln cap="flat" cmpd="sng" w="34275">
              <a:solidFill>
                <a:schemeClr val="dk1"/>
              </a:solidFill>
              <a:prstDash val="solid"/>
              <a:bevel/>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62" name="Google Shape;1662;p58"/>
            <p:cNvSpPr/>
            <p:nvPr/>
          </p:nvSpPr>
          <p:spPr>
            <a:xfrm>
              <a:off x="14871417" y="13895316"/>
              <a:ext cx="61526" cy="58597"/>
            </a:xfrm>
            <a:custGeom>
              <a:rect b="b" l="l" r="r" t="t"/>
              <a:pathLst>
                <a:path extrusionOk="0" h="90" w="91">
                  <a:moveTo>
                    <a:pt x="90" y="44"/>
                  </a:moveTo>
                  <a:lnTo>
                    <a:pt x="90" y="44"/>
                  </a:lnTo>
                  <a:cubicBezTo>
                    <a:pt x="90" y="22"/>
                    <a:pt x="67" y="0"/>
                    <a:pt x="45" y="0"/>
                  </a:cubicBezTo>
                  <a:cubicBezTo>
                    <a:pt x="22" y="0"/>
                    <a:pt x="0" y="22"/>
                    <a:pt x="0" y="44"/>
                  </a:cubicBezTo>
                  <a:cubicBezTo>
                    <a:pt x="0" y="67"/>
                    <a:pt x="22" y="89"/>
                    <a:pt x="45" y="89"/>
                  </a:cubicBezTo>
                  <a:cubicBezTo>
                    <a:pt x="67" y="89"/>
                    <a:pt x="90" y="67"/>
                    <a:pt x="90" y="4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63" name="Google Shape;1663;p58"/>
            <p:cNvSpPr/>
            <p:nvPr/>
          </p:nvSpPr>
          <p:spPr>
            <a:xfrm>
              <a:off x="14642891" y="13558388"/>
              <a:ext cx="199228" cy="120122"/>
            </a:xfrm>
            <a:custGeom>
              <a:rect b="b" l="l" r="r" t="t"/>
              <a:pathLst>
                <a:path extrusionOk="0" h="180" w="300">
                  <a:moveTo>
                    <a:pt x="195" y="179"/>
                  </a:moveTo>
                  <a:lnTo>
                    <a:pt x="195" y="179"/>
                  </a:lnTo>
                  <a:cubicBezTo>
                    <a:pt x="254" y="179"/>
                    <a:pt x="254" y="179"/>
                    <a:pt x="254" y="179"/>
                  </a:cubicBezTo>
                  <a:cubicBezTo>
                    <a:pt x="284" y="179"/>
                    <a:pt x="299" y="164"/>
                    <a:pt x="299" y="135"/>
                  </a:cubicBezTo>
                  <a:cubicBezTo>
                    <a:pt x="299" y="120"/>
                    <a:pt x="284" y="90"/>
                    <a:pt x="254" y="90"/>
                  </a:cubicBezTo>
                  <a:cubicBezTo>
                    <a:pt x="254" y="37"/>
                    <a:pt x="202" y="0"/>
                    <a:pt x="150" y="0"/>
                  </a:cubicBezTo>
                  <a:cubicBezTo>
                    <a:pt x="97" y="0"/>
                    <a:pt x="53" y="45"/>
                    <a:pt x="45" y="90"/>
                  </a:cubicBezTo>
                  <a:lnTo>
                    <a:pt x="45" y="90"/>
                  </a:lnTo>
                  <a:cubicBezTo>
                    <a:pt x="15" y="90"/>
                    <a:pt x="0" y="120"/>
                    <a:pt x="0" y="135"/>
                  </a:cubicBezTo>
                  <a:cubicBezTo>
                    <a:pt x="0" y="164"/>
                    <a:pt x="15" y="179"/>
                    <a:pt x="45" y="179"/>
                  </a:cubicBezTo>
                  <a:cubicBezTo>
                    <a:pt x="202" y="179"/>
                    <a:pt x="202" y="179"/>
                    <a:pt x="202" y="179"/>
                  </a:cubicBezTo>
                </a:path>
              </a:pathLst>
            </a:custGeom>
            <a:noFill/>
            <a:ln cap="flat" cmpd="sng" w="342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grpSp>
      <p:grpSp>
        <p:nvGrpSpPr>
          <p:cNvPr id="1664" name="Google Shape;1664;p58"/>
          <p:cNvGrpSpPr/>
          <p:nvPr/>
        </p:nvGrpSpPr>
        <p:grpSpPr>
          <a:xfrm>
            <a:off x="7881163" y="4151144"/>
            <a:ext cx="260754" cy="317886"/>
            <a:chOff x="15759152" y="8302288"/>
            <a:chExt cx="521507" cy="635771"/>
          </a:xfrm>
        </p:grpSpPr>
        <p:cxnSp>
          <p:nvCxnSpPr>
            <p:cNvPr id="1665" name="Google Shape;1665;p58"/>
            <p:cNvCxnSpPr/>
            <p:nvPr/>
          </p:nvCxnSpPr>
          <p:spPr>
            <a:xfrm>
              <a:off x="15817747" y="8489798"/>
              <a:ext cx="2931" cy="445332"/>
            </a:xfrm>
            <a:prstGeom prst="straightConnector1">
              <a:avLst/>
            </a:prstGeom>
            <a:noFill/>
            <a:ln cap="flat" cmpd="sng" w="34275">
              <a:solidFill>
                <a:schemeClr val="dk1"/>
              </a:solidFill>
              <a:prstDash val="solid"/>
              <a:round/>
              <a:headEnd len="med" w="med" type="none"/>
              <a:tailEnd len="med" w="med" type="none"/>
            </a:ln>
          </p:spPr>
        </p:cxnSp>
        <p:cxnSp>
          <p:nvCxnSpPr>
            <p:cNvPr id="1666" name="Google Shape;1666;p58"/>
            <p:cNvCxnSpPr/>
            <p:nvPr/>
          </p:nvCxnSpPr>
          <p:spPr>
            <a:xfrm>
              <a:off x="16219134" y="8302290"/>
              <a:ext cx="2929" cy="445332"/>
            </a:xfrm>
            <a:prstGeom prst="straightConnector1">
              <a:avLst/>
            </a:prstGeom>
            <a:noFill/>
            <a:ln cap="flat" cmpd="sng" w="34275">
              <a:solidFill>
                <a:schemeClr val="dk1"/>
              </a:solidFill>
              <a:prstDash val="solid"/>
              <a:round/>
              <a:headEnd len="med" w="med" type="none"/>
              <a:tailEnd len="med" w="med" type="none"/>
            </a:ln>
          </p:spPr>
        </p:cxnSp>
        <p:cxnSp>
          <p:nvCxnSpPr>
            <p:cNvPr id="1667" name="Google Shape;1667;p58"/>
            <p:cNvCxnSpPr/>
            <p:nvPr/>
          </p:nvCxnSpPr>
          <p:spPr>
            <a:xfrm>
              <a:off x="16016975" y="8680235"/>
              <a:ext cx="2931" cy="257824"/>
            </a:xfrm>
            <a:prstGeom prst="straightConnector1">
              <a:avLst/>
            </a:prstGeom>
            <a:noFill/>
            <a:ln cap="flat" cmpd="sng" w="34275">
              <a:solidFill>
                <a:schemeClr val="dk1"/>
              </a:solidFill>
              <a:prstDash val="solid"/>
              <a:round/>
              <a:headEnd len="med" w="med" type="none"/>
              <a:tailEnd len="med" w="med" type="none"/>
            </a:ln>
          </p:spPr>
        </p:cxnSp>
        <p:cxnSp>
          <p:nvCxnSpPr>
            <p:cNvPr id="1668" name="Google Shape;1668;p58"/>
            <p:cNvCxnSpPr/>
            <p:nvPr/>
          </p:nvCxnSpPr>
          <p:spPr>
            <a:xfrm>
              <a:off x="16016975" y="8302290"/>
              <a:ext cx="2931" cy="257824"/>
            </a:xfrm>
            <a:prstGeom prst="straightConnector1">
              <a:avLst/>
            </a:prstGeom>
            <a:noFill/>
            <a:ln cap="flat" cmpd="sng" w="34275">
              <a:solidFill>
                <a:schemeClr val="dk1"/>
              </a:solidFill>
              <a:prstDash val="solid"/>
              <a:round/>
              <a:headEnd len="med" w="med" type="none"/>
              <a:tailEnd len="med" w="med" type="none"/>
            </a:ln>
          </p:spPr>
        </p:cxnSp>
        <p:sp>
          <p:nvSpPr>
            <p:cNvPr id="1669" name="Google Shape;1669;p58"/>
            <p:cNvSpPr/>
            <p:nvPr/>
          </p:nvSpPr>
          <p:spPr>
            <a:xfrm>
              <a:off x="15759152" y="8372607"/>
              <a:ext cx="120124" cy="120122"/>
            </a:xfrm>
            <a:custGeom>
              <a:rect b="b" l="l" r="r" t="t"/>
              <a:pathLst>
                <a:path extrusionOk="0" h="180" w="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70" name="Google Shape;1670;p58"/>
            <p:cNvSpPr/>
            <p:nvPr/>
          </p:nvSpPr>
          <p:spPr>
            <a:xfrm>
              <a:off x="16154677" y="8747622"/>
              <a:ext cx="125982" cy="120122"/>
            </a:xfrm>
            <a:custGeom>
              <a:rect b="b" l="l" r="r" t="t"/>
              <a:pathLst>
                <a:path extrusionOk="0" h="180" w="188">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71" name="Google Shape;1671;p58"/>
            <p:cNvSpPr/>
            <p:nvPr/>
          </p:nvSpPr>
          <p:spPr>
            <a:xfrm>
              <a:off x="15955452" y="8560114"/>
              <a:ext cx="120122" cy="120122"/>
            </a:xfrm>
            <a:custGeom>
              <a:rect b="b" l="l" r="r" t="t"/>
              <a:pathLst>
                <a:path extrusionOk="0" h="180" w="181">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cxnSp>
          <p:nvCxnSpPr>
            <p:cNvPr id="1672" name="Google Shape;1672;p58"/>
            <p:cNvCxnSpPr/>
            <p:nvPr/>
          </p:nvCxnSpPr>
          <p:spPr>
            <a:xfrm>
              <a:off x="15817747" y="8302288"/>
              <a:ext cx="2931" cy="70317"/>
            </a:xfrm>
            <a:prstGeom prst="straightConnector1">
              <a:avLst/>
            </a:prstGeom>
            <a:noFill/>
            <a:ln cap="flat" cmpd="sng" w="34275">
              <a:solidFill>
                <a:schemeClr val="dk1"/>
              </a:solidFill>
              <a:prstDash val="solid"/>
              <a:round/>
              <a:headEnd len="med" w="med" type="none"/>
              <a:tailEnd len="med" w="med" type="none"/>
            </a:ln>
          </p:spPr>
        </p:cxnSp>
        <p:cxnSp>
          <p:nvCxnSpPr>
            <p:cNvPr id="1673" name="Google Shape;1673;p58"/>
            <p:cNvCxnSpPr/>
            <p:nvPr/>
          </p:nvCxnSpPr>
          <p:spPr>
            <a:xfrm>
              <a:off x="16219134" y="8867742"/>
              <a:ext cx="2929" cy="70317"/>
            </a:xfrm>
            <a:prstGeom prst="straightConnector1">
              <a:avLst/>
            </a:prstGeom>
            <a:noFill/>
            <a:ln cap="flat" cmpd="sng" w="34275">
              <a:solidFill>
                <a:schemeClr val="dk1"/>
              </a:solidFill>
              <a:prstDash val="solid"/>
              <a:round/>
              <a:headEnd len="med" w="med" type="none"/>
              <a:tailEnd len="med" w="med" type="none"/>
            </a:ln>
          </p:spPr>
        </p:cxnSp>
      </p:grpSp>
      <p:cxnSp>
        <p:nvCxnSpPr>
          <p:cNvPr id="1674" name="Google Shape;1674;p58"/>
          <p:cNvCxnSpPr/>
          <p:nvPr/>
        </p:nvCxnSpPr>
        <p:spPr>
          <a:xfrm>
            <a:off x="7372841" y="4388461"/>
            <a:ext cx="1465" cy="79105"/>
          </a:xfrm>
          <a:prstGeom prst="straightConnector1">
            <a:avLst/>
          </a:prstGeom>
          <a:noFill/>
          <a:ln cap="flat" cmpd="sng" w="34275">
            <a:solidFill>
              <a:schemeClr val="dk1"/>
            </a:solidFill>
            <a:prstDash val="solid"/>
            <a:round/>
            <a:headEnd len="med" w="med" type="none"/>
            <a:tailEnd len="med" w="med" type="none"/>
          </a:ln>
        </p:spPr>
      </p:cxnSp>
      <p:cxnSp>
        <p:nvCxnSpPr>
          <p:cNvPr id="1675" name="Google Shape;1675;p58"/>
          <p:cNvCxnSpPr/>
          <p:nvPr/>
        </p:nvCxnSpPr>
        <p:spPr>
          <a:xfrm>
            <a:off x="7372841" y="4151145"/>
            <a:ext cx="1465" cy="79105"/>
          </a:xfrm>
          <a:prstGeom prst="straightConnector1">
            <a:avLst/>
          </a:prstGeom>
          <a:noFill/>
          <a:ln cap="flat" cmpd="sng" w="34275">
            <a:solidFill>
              <a:schemeClr val="dk1"/>
            </a:solidFill>
            <a:prstDash val="solid"/>
            <a:round/>
            <a:headEnd len="med" w="med" type="none"/>
            <a:tailEnd len="med" w="med" type="none"/>
          </a:ln>
        </p:spPr>
      </p:cxnSp>
      <p:cxnSp>
        <p:nvCxnSpPr>
          <p:cNvPr id="1676" name="Google Shape;1676;p58"/>
          <p:cNvCxnSpPr/>
          <p:nvPr/>
        </p:nvCxnSpPr>
        <p:spPr>
          <a:xfrm flipH="1">
            <a:off x="7210235" y="4309356"/>
            <a:ext cx="84965" cy="1465"/>
          </a:xfrm>
          <a:prstGeom prst="straightConnector1">
            <a:avLst/>
          </a:prstGeom>
          <a:noFill/>
          <a:ln cap="flat" cmpd="sng" w="34275">
            <a:solidFill>
              <a:schemeClr val="dk1"/>
            </a:solidFill>
            <a:prstDash val="solid"/>
            <a:round/>
            <a:headEnd len="med" w="med" type="none"/>
            <a:tailEnd len="med" w="med" type="none"/>
          </a:ln>
        </p:spPr>
      </p:cxnSp>
      <p:cxnSp>
        <p:nvCxnSpPr>
          <p:cNvPr id="1677" name="Google Shape;1677;p58"/>
          <p:cNvCxnSpPr/>
          <p:nvPr/>
        </p:nvCxnSpPr>
        <p:spPr>
          <a:xfrm flipH="1">
            <a:off x="7450480" y="4309356"/>
            <a:ext cx="82035" cy="1465"/>
          </a:xfrm>
          <a:prstGeom prst="straightConnector1">
            <a:avLst/>
          </a:prstGeom>
          <a:noFill/>
          <a:ln cap="flat" cmpd="sng" w="34275">
            <a:solidFill>
              <a:schemeClr val="dk1"/>
            </a:solidFill>
            <a:prstDash val="solid"/>
            <a:round/>
            <a:headEnd len="med" w="med" type="none"/>
            <a:tailEnd len="med" w="med" type="none"/>
          </a:ln>
        </p:spPr>
      </p:cxnSp>
      <p:sp>
        <p:nvSpPr>
          <p:cNvPr id="1678" name="Google Shape;1678;p58"/>
          <p:cNvSpPr/>
          <p:nvPr/>
        </p:nvSpPr>
        <p:spPr>
          <a:xfrm>
            <a:off x="7254182" y="4190697"/>
            <a:ext cx="238781" cy="238781"/>
          </a:xfrm>
          <a:custGeom>
            <a:rect b="b" l="l" r="r" t="t"/>
            <a:pathLst>
              <a:path extrusionOk="0" h="718" w="718">
                <a:moveTo>
                  <a:pt x="717" y="358"/>
                </a:moveTo>
                <a:lnTo>
                  <a:pt x="717" y="358"/>
                </a:lnTo>
                <a:cubicBezTo>
                  <a:pt x="717" y="157"/>
                  <a:pt x="553" y="0"/>
                  <a:pt x="359" y="0"/>
                </a:cubicBezTo>
                <a:cubicBezTo>
                  <a:pt x="157" y="0"/>
                  <a:pt x="0" y="157"/>
                  <a:pt x="0" y="358"/>
                </a:cubicBezTo>
                <a:cubicBezTo>
                  <a:pt x="0" y="560"/>
                  <a:pt x="157" y="717"/>
                  <a:pt x="359" y="717"/>
                </a:cubicBezTo>
                <a:cubicBezTo>
                  <a:pt x="553" y="717"/>
                  <a:pt x="717" y="560"/>
                  <a:pt x="717" y="358"/>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79" name="Google Shape;1679;p58"/>
          <p:cNvSpPr/>
          <p:nvPr/>
        </p:nvSpPr>
        <p:spPr>
          <a:xfrm>
            <a:off x="8478847" y="4137961"/>
            <a:ext cx="339859" cy="339859"/>
          </a:xfrm>
          <a:custGeom>
            <a:rect b="b" l="l" r="r" t="t"/>
            <a:pathLst>
              <a:path extrusionOk="0" h="1024" w="1024">
                <a:moveTo>
                  <a:pt x="843" y="187"/>
                </a:moveTo>
                <a:lnTo>
                  <a:pt x="843" y="187"/>
                </a:lnTo>
                <a:cubicBezTo>
                  <a:pt x="1023" y="366"/>
                  <a:pt x="1023" y="665"/>
                  <a:pt x="843" y="844"/>
                </a:cubicBezTo>
                <a:cubicBezTo>
                  <a:pt x="664" y="1023"/>
                  <a:pt x="366" y="1023"/>
                  <a:pt x="187" y="844"/>
                </a:cubicBezTo>
                <a:cubicBezTo>
                  <a:pt x="0" y="665"/>
                  <a:pt x="0" y="366"/>
                  <a:pt x="187" y="187"/>
                </a:cubicBezTo>
                <a:cubicBezTo>
                  <a:pt x="366" y="0"/>
                  <a:pt x="664" y="0"/>
                  <a:pt x="843" y="187"/>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80" name="Google Shape;1680;p58"/>
          <p:cNvSpPr/>
          <p:nvPr/>
        </p:nvSpPr>
        <p:spPr>
          <a:xfrm>
            <a:off x="8522794" y="4183374"/>
            <a:ext cx="253430" cy="253429"/>
          </a:xfrm>
          <a:custGeom>
            <a:rect b="b" l="l" r="r" t="t"/>
            <a:pathLst>
              <a:path extrusionOk="0" h="762" w="763">
                <a:moveTo>
                  <a:pt x="627" y="134"/>
                </a:moveTo>
                <a:lnTo>
                  <a:pt x="627" y="134"/>
                </a:lnTo>
                <a:cubicBezTo>
                  <a:pt x="762" y="268"/>
                  <a:pt x="762" y="492"/>
                  <a:pt x="627" y="627"/>
                </a:cubicBezTo>
                <a:cubicBezTo>
                  <a:pt x="485" y="761"/>
                  <a:pt x="269" y="761"/>
                  <a:pt x="135" y="627"/>
                </a:cubicBezTo>
                <a:cubicBezTo>
                  <a:pt x="0" y="492"/>
                  <a:pt x="0" y="268"/>
                  <a:pt x="135" y="134"/>
                </a:cubicBezTo>
                <a:cubicBezTo>
                  <a:pt x="269" y="0"/>
                  <a:pt x="485" y="0"/>
                  <a:pt x="627" y="134"/>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81" name="Google Shape;1681;p58"/>
          <p:cNvSpPr/>
          <p:nvPr/>
        </p:nvSpPr>
        <p:spPr>
          <a:xfrm>
            <a:off x="8568207" y="4227321"/>
            <a:ext cx="164070" cy="164070"/>
          </a:xfrm>
          <a:custGeom>
            <a:rect b="b" l="l" r="r" t="t"/>
            <a:pathLst>
              <a:path extrusionOk="0" h="494" w="493">
                <a:moveTo>
                  <a:pt x="403" y="90"/>
                </a:moveTo>
                <a:lnTo>
                  <a:pt x="403" y="90"/>
                </a:lnTo>
                <a:cubicBezTo>
                  <a:pt x="492" y="172"/>
                  <a:pt x="492" y="313"/>
                  <a:pt x="403" y="403"/>
                </a:cubicBezTo>
                <a:cubicBezTo>
                  <a:pt x="313" y="493"/>
                  <a:pt x="171" y="493"/>
                  <a:pt x="82" y="403"/>
                </a:cubicBezTo>
                <a:cubicBezTo>
                  <a:pt x="0" y="313"/>
                  <a:pt x="0" y="172"/>
                  <a:pt x="82" y="90"/>
                </a:cubicBezTo>
                <a:cubicBezTo>
                  <a:pt x="171" y="0"/>
                  <a:pt x="313" y="0"/>
                  <a:pt x="403" y="90"/>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
        <p:nvSpPr>
          <p:cNvPr id="1682" name="Google Shape;1682;p58"/>
          <p:cNvSpPr/>
          <p:nvPr/>
        </p:nvSpPr>
        <p:spPr>
          <a:xfrm>
            <a:off x="8610689" y="4269802"/>
            <a:ext cx="77641" cy="77641"/>
          </a:xfrm>
          <a:custGeom>
            <a:rect b="b" l="l" r="r" t="t"/>
            <a:pathLst>
              <a:path extrusionOk="0" h="232" w="232">
                <a:moveTo>
                  <a:pt x="194" y="45"/>
                </a:moveTo>
                <a:lnTo>
                  <a:pt x="194" y="45"/>
                </a:lnTo>
                <a:cubicBezTo>
                  <a:pt x="231" y="82"/>
                  <a:pt x="231" y="149"/>
                  <a:pt x="194" y="194"/>
                </a:cubicBezTo>
                <a:cubicBezTo>
                  <a:pt x="149" y="231"/>
                  <a:pt x="82" y="231"/>
                  <a:pt x="44" y="194"/>
                </a:cubicBezTo>
                <a:cubicBezTo>
                  <a:pt x="0" y="149"/>
                  <a:pt x="0" y="82"/>
                  <a:pt x="44" y="45"/>
                </a:cubicBezTo>
                <a:cubicBezTo>
                  <a:pt x="82" y="0"/>
                  <a:pt x="149" y="0"/>
                  <a:pt x="194" y="45"/>
                </a:cubicBezTo>
              </a:path>
            </a:pathLst>
          </a:custGeom>
          <a:noFill/>
          <a:ln cap="flat" cmpd="sng" w="342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ato Light"/>
              <a:ea typeface="Lato Light"/>
              <a:cs typeface="Lato Light"/>
              <a:sym typeface="Lato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7" name="Shape 1687"/>
        <p:cNvGrpSpPr/>
        <p:nvPr/>
      </p:nvGrpSpPr>
      <p:grpSpPr>
        <a:xfrm>
          <a:off x="0" y="0"/>
          <a:ext cx="0" cy="0"/>
          <a:chOff x="0" y="0"/>
          <a:chExt cx="0" cy="0"/>
        </a:xfrm>
      </p:grpSpPr>
      <p:sp>
        <p:nvSpPr>
          <p:cNvPr id="1688" name="Google Shape;1688;p59"/>
          <p:cNvSpPr/>
          <p:nvPr/>
        </p:nvSpPr>
        <p:spPr>
          <a:xfrm>
            <a:off x="7789069" y="2029619"/>
            <a:ext cx="266700" cy="214313"/>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89" name="Google Shape;1689;p59"/>
          <p:cNvSpPr/>
          <p:nvPr/>
        </p:nvSpPr>
        <p:spPr>
          <a:xfrm>
            <a:off x="3099594" y="2019300"/>
            <a:ext cx="148431" cy="238919"/>
          </a:xfrm>
          <a:custGeom>
            <a:rect b="b" l="l" r="r" t="t"/>
            <a:pathLst>
              <a:path extrusionOk="0" h="400" w="249">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0" name="Google Shape;1690;p59"/>
          <p:cNvSpPr/>
          <p:nvPr/>
        </p:nvSpPr>
        <p:spPr>
          <a:xfrm>
            <a:off x="3620294" y="2019300"/>
            <a:ext cx="298450" cy="238919"/>
          </a:xfrm>
          <a:custGeom>
            <a:rect b="b" l="l" r="r" t="t"/>
            <a:pathLst>
              <a:path extrusionOk="0" h="400" w="497">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1" name="Google Shape;1691;p59"/>
          <p:cNvSpPr/>
          <p:nvPr/>
        </p:nvSpPr>
        <p:spPr>
          <a:xfrm>
            <a:off x="1840707" y="2019300"/>
            <a:ext cx="296069" cy="234950"/>
          </a:xfrm>
          <a:custGeom>
            <a:rect b="b" l="l" r="r" t="t"/>
            <a:pathLst>
              <a:path extrusionOk="0" h="391" w="498">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2" name="Google Shape;1692;p59"/>
          <p:cNvSpPr/>
          <p:nvPr/>
        </p:nvSpPr>
        <p:spPr>
          <a:xfrm>
            <a:off x="4218782" y="1991519"/>
            <a:ext cx="288131" cy="288131"/>
          </a:xfrm>
          <a:custGeom>
            <a:rect b="b" l="l" r="r" t="t"/>
            <a:pathLst>
              <a:path extrusionOk="0" h="480" w="48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3" name="Google Shape;1693;p59"/>
          <p:cNvSpPr/>
          <p:nvPr/>
        </p:nvSpPr>
        <p:spPr>
          <a:xfrm>
            <a:off x="4828382" y="2002632"/>
            <a:ext cx="264319" cy="261938"/>
          </a:xfrm>
          <a:custGeom>
            <a:rect b="b" l="l" r="r" t="t"/>
            <a:pathLst>
              <a:path extrusionOk="0" h="435" w="444">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4" name="Google Shape;1694;p59"/>
          <p:cNvSpPr/>
          <p:nvPr/>
        </p:nvSpPr>
        <p:spPr>
          <a:xfrm>
            <a:off x="6618288" y="2002632"/>
            <a:ext cx="233363" cy="266700"/>
          </a:xfrm>
          <a:custGeom>
            <a:rect b="b" l="l" r="r" t="t"/>
            <a:pathLst>
              <a:path extrusionOk="0" h="444" w="39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5" name="Google Shape;1695;p59"/>
          <p:cNvSpPr/>
          <p:nvPr/>
        </p:nvSpPr>
        <p:spPr>
          <a:xfrm>
            <a:off x="653257" y="2002632"/>
            <a:ext cx="298450" cy="266700"/>
          </a:xfrm>
          <a:custGeom>
            <a:rect b="b" l="l" r="r" t="t"/>
            <a:pathLst>
              <a:path extrusionOk="0" h="444" w="497">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6" name="Google Shape;1696;p59"/>
          <p:cNvSpPr/>
          <p:nvPr/>
        </p:nvSpPr>
        <p:spPr>
          <a:xfrm>
            <a:off x="5421313" y="2008982"/>
            <a:ext cx="255588" cy="255588"/>
          </a:xfrm>
          <a:custGeom>
            <a:rect b="b" l="l" r="r" t="t"/>
            <a:pathLst>
              <a:path extrusionOk="0" h="426" w="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7" name="Google Shape;1697;p59"/>
          <p:cNvSpPr/>
          <p:nvPr/>
        </p:nvSpPr>
        <p:spPr>
          <a:xfrm>
            <a:off x="10186194" y="2042319"/>
            <a:ext cx="250031" cy="252413"/>
          </a:xfrm>
          <a:custGeom>
            <a:rect b="b" l="l" r="r" t="t"/>
            <a:pathLst>
              <a:path extrusionOk="0" h="417" w="418">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8" name="Google Shape;1698;p59"/>
          <p:cNvSpPr/>
          <p:nvPr/>
        </p:nvSpPr>
        <p:spPr>
          <a:xfrm>
            <a:off x="2426494" y="2626519"/>
            <a:ext cx="277019" cy="277813"/>
          </a:xfrm>
          <a:custGeom>
            <a:rect b="b" l="l" r="r" t="t"/>
            <a:pathLst>
              <a:path extrusionOk="0" h="461" w="462">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699" name="Google Shape;1699;p59"/>
          <p:cNvSpPr/>
          <p:nvPr/>
        </p:nvSpPr>
        <p:spPr>
          <a:xfrm>
            <a:off x="2466975" y="1953419"/>
            <a:ext cx="139700" cy="296863"/>
          </a:xfrm>
          <a:custGeom>
            <a:rect b="b" l="l" r="r" t="t"/>
            <a:pathLst>
              <a:path extrusionOk="0" h="498" w="232">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0" name="Google Shape;1700;p59"/>
          <p:cNvSpPr/>
          <p:nvPr/>
        </p:nvSpPr>
        <p:spPr>
          <a:xfrm>
            <a:off x="9551988" y="2626519"/>
            <a:ext cx="251619" cy="250031"/>
          </a:xfrm>
          <a:custGeom>
            <a:rect b="b" l="l" r="r" t="t"/>
            <a:pathLst>
              <a:path extrusionOk="0" h="417" w="417">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1" name="Google Shape;1701;p59"/>
          <p:cNvSpPr/>
          <p:nvPr/>
        </p:nvSpPr>
        <p:spPr>
          <a:xfrm>
            <a:off x="4822032" y="2597150"/>
            <a:ext cx="277019" cy="277019"/>
          </a:xfrm>
          <a:custGeom>
            <a:rect b="b" l="l" r="r" t="t"/>
            <a:pathLst>
              <a:path extrusionOk="0" h="461" w="461">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lnTo>
                  <a:pt x="231" y="301"/>
                </a:ln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lnTo>
                  <a:pt x="248" y="274"/>
                </a:lnTo>
                <a:cubicBezTo>
                  <a:pt x="195" y="274"/>
                  <a:pt x="195" y="274"/>
                  <a:pt x="195" y="274"/>
                </a:cubicBezTo>
                <a:lnTo>
                  <a:pt x="195" y="274"/>
                </a:ln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2" name="Google Shape;1702;p59"/>
          <p:cNvSpPr/>
          <p:nvPr/>
        </p:nvSpPr>
        <p:spPr>
          <a:xfrm>
            <a:off x="10780713" y="2663032"/>
            <a:ext cx="171450" cy="177800"/>
          </a:xfrm>
          <a:custGeom>
            <a:rect b="b" l="l" r="r" t="t"/>
            <a:pathLst>
              <a:path extrusionOk="0" h="294" w="285">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3" name="Google Shape;1703;p59"/>
          <p:cNvSpPr/>
          <p:nvPr/>
        </p:nvSpPr>
        <p:spPr>
          <a:xfrm>
            <a:off x="10188575" y="2736850"/>
            <a:ext cx="169069" cy="27782"/>
          </a:xfrm>
          <a:custGeom>
            <a:rect b="b" l="l" r="r" t="t"/>
            <a:pathLst>
              <a:path extrusionOk="0" h="45" w="283">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4" name="Google Shape;1704;p59"/>
          <p:cNvSpPr/>
          <p:nvPr/>
        </p:nvSpPr>
        <p:spPr>
          <a:xfrm>
            <a:off x="3032125" y="3175000"/>
            <a:ext cx="298450" cy="302419"/>
          </a:xfrm>
          <a:custGeom>
            <a:rect b="b" l="l" r="r" t="t"/>
            <a:pathLst>
              <a:path extrusionOk="0" h="505" w="497">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5" name="Google Shape;1705;p59"/>
          <p:cNvSpPr/>
          <p:nvPr/>
        </p:nvSpPr>
        <p:spPr>
          <a:xfrm>
            <a:off x="3025775" y="3835400"/>
            <a:ext cx="298450" cy="167482"/>
          </a:xfrm>
          <a:custGeom>
            <a:rect b="b" l="l" r="r" t="t"/>
            <a:pathLst>
              <a:path extrusionOk="0" h="276" w="497">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6" name="Google Shape;1706;p59"/>
          <p:cNvSpPr/>
          <p:nvPr/>
        </p:nvSpPr>
        <p:spPr>
          <a:xfrm>
            <a:off x="2443957" y="3778250"/>
            <a:ext cx="277019" cy="277019"/>
          </a:xfrm>
          <a:custGeom>
            <a:rect b="b" l="l" r="r" t="t"/>
            <a:pathLst>
              <a:path extrusionOk="0" h="461" w="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7" name="Google Shape;1707;p59"/>
          <p:cNvSpPr/>
          <p:nvPr/>
        </p:nvSpPr>
        <p:spPr>
          <a:xfrm>
            <a:off x="1266825" y="3793332"/>
            <a:ext cx="256382" cy="251619"/>
          </a:xfrm>
          <a:custGeom>
            <a:rect b="b" l="l" r="r" t="t"/>
            <a:pathLst>
              <a:path extrusionOk="0" h="417" w="427">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8" name="Google Shape;1708;p59"/>
          <p:cNvSpPr/>
          <p:nvPr/>
        </p:nvSpPr>
        <p:spPr>
          <a:xfrm>
            <a:off x="3620294" y="3206750"/>
            <a:ext cx="298450" cy="237332"/>
          </a:xfrm>
          <a:custGeom>
            <a:rect b="b" l="l" r="r" t="t"/>
            <a:pathLst>
              <a:path extrusionOk="0" h="399" w="497">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09" name="Google Shape;1709;p59"/>
          <p:cNvSpPr/>
          <p:nvPr/>
        </p:nvSpPr>
        <p:spPr>
          <a:xfrm>
            <a:off x="6643688" y="3185319"/>
            <a:ext cx="207963" cy="285750"/>
          </a:xfrm>
          <a:custGeom>
            <a:rect b="b" l="l" r="r" t="t"/>
            <a:pathLst>
              <a:path extrusionOk="0" h="479" w="346">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10" name="Google Shape;1710;p59"/>
          <p:cNvSpPr/>
          <p:nvPr/>
        </p:nvSpPr>
        <p:spPr>
          <a:xfrm>
            <a:off x="4832350" y="3200400"/>
            <a:ext cx="256382" cy="260350"/>
          </a:xfrm>
          <a:custGeom>
            <a:rect b="b" l="l" r="r" t="t"/>
            <a:pathLst>
              <a:path extrusionOk="0" h="435" w="426">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11" name="Google Shape;1711;p59"/>
          <p:cNvSpPr/>
          <p:nvPr/>
        </p:nvSpPr>
        <p:spPr>
          <a:xfrm>
            <a:off x="5399882" y="3200400"/>
            <a:ext cx="302419" cy="237332"/>
          </a:xfrm>
          <a:custGeom>
            <a:rect b="b" l="l" r="r" t="t"/>
            <a:pathLst>
              <a:path extrusionOk="0" h="399" w="506">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12" name="Google Shape;1712;p59"/>
          <p:cNvSpPr/>
          <p:nvPr/>
        </p:nvSpPr>
        <p:spPr>
          <a:xfrm>
            <a:off x="5998369" y="3190082"/>
            <a:ext cx="298450" cy="249238"/>
          </a:xfrm>
          <a:custGeom>
            <a:rect b="b" l="l" r="r" t="t"/>
            <a:pathLst>
              <a:path extrusionOk="0" h="418" w="49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13" name="Google Shape;1713;p59"/>
          <p:cNvSpPr/>
          <p:nvPr/>
        </p:nvSpPr>
        <p:spPr>
          <a:xfrm>
            <a:off x="2447925" y="3185319"/>
            <a:ext cx="266700" cy="275431"/>
          </a:xfrm>
          <a:custGeom>
            <a:rect b="b" l="l" r="r" t="t"/>
            <a:pathLst>
              <a:path extrusionOk="0" h="462" w="444">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14" name="Google Shape;1714;p59"/>
          <p:cNvSpPr/>
          <p:nvPr/>
        </p:nvSpPr>
        <p:spPr>
          <a:xfrm>
            <a:off x="1840707" y="3778250"/>
            <a:ext cx="296069" cy="281782"/>
          </a:xfrm>
          <a:custGeom>
            <a:rect b="b" l="l" r="r" t="t"/>
            <a:pathLst>
              <a:path extrusionOk="0" h="470" w="498">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grpSp>
        <p:nvGrpSpPr>
          <p:cNvPr id="1715" name="Google Shape;1715;p59"/>
          <p:cNvGrpSpPr/>
          <p:nvPr/>
        </p:nvGrpSpPr>
        <p:grpSpPr>
          <a:xfrm>
            <a:off x="3630726" y="3782485"/>
            <a:ext cx="277211" cy="273050"/>
            <a:chOff x="7197121" y="8332916"/>
            <a:chExt cx="553830" cy="543285"/>
          </a:xfrm>
        </p:grpSpPr>
        <p:sp>
          <p:nvSpPr>
            <p:cNvPr id="1716" name="Google Shape;1716;p59"/>
            <p:cNvSpPr/>
            <p:nvPr/>
          </p:nvSpPr>
          <p:spPr>
            <a:xfrm>
              <a:off x="7197121" y="8332916"/>
              <a:ext cx="553830" cy="543285"/>
            </a:xfrm>
            <a:custGeom>
              <a:rect b="b" l="l" r="r" t="t"/>
              <a:pathLst>
                <a:path extrusionOk="0" h="453" w="462">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solidFill>
              <a:srgbClr val="4B50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17" name="Google Shape;1717;p59"/>
            <p:cNvSpPr/>
            <p:nvPr/>
          </p:nvSpPr>
          <p:spPr>
            <a:xfrm>
              <a:off x="7450784" y="8450839"/>
              <a:ext cx="126832" cy="261114"/>
            </a:xfrm>
            <a:custGeom>
              <a:rect b="b" l="l" r="r" t="t"/>
              <a:pathLst>
                <a:path extrusionOk="0" h="222" w="107">
                  <a:moveTo>
                    <a:pt x="36" y="0"/>
                  </a:moveTo>
                  <a:lnTo>
                    <a:pt x="0" y="0"/>
                  </a:lnTo>
                  <a:lnTo>
                    <a:pt x="0" y="133"/>
                  </a:lnTo>
                  <a:lnTo>
                    <a:pt x="89" y="221"/>
                  </a:lnTo>
                  <a:lnTo>
                    <a:pt x="106" y="195"/>
                  </a:lnTo>
                  <a:lnTo>
                    <a:pt x="36" y="114"/>
                  </a:lnTo>
                  <a:lnTo>
                    <a:pt x="36" y="0"/>
                  </a:lnTo>
                </a:path>
              </a:pathLst>
            </a:custGeom>
            <a:solidFill>
              <a:srgbClr val="4B50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grpSp>
      <p:sp>
        <p:nvSpPr>
          <p:cNvPr id="1718" name="Google Shape;1718;p59"/>
          <p:cNvSpPr/>
          <p:nvPr/>
        </p:nvSpPr>
        <p:spPr>
          <a:xfrm>
            <a:off x="10186194" y="5001419"/>
            <a:ext cx="203200" cy="214313"/>
          </a:xfrm>
          <a:custGeom>
            <a:rect b="b" l="l" r="r" t="t"/>
            <a:pathLst>
              <a:path extrusionOk="0" h="356" w="338">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19" name="Google Shape;1719;p59"/>
          <p:cNvSpPr/>
          <p:nvPr/>
        </p:nvSpPr>
        <p:spPr>
          <a:xfrm>
            <a:off x="9022557" y="3767932"/>
            <a:ext cx="169069" cy="298450"/>
          </a:xfrm>
          <a:custGeom>
            <a:rect b="b" l="l" r="r" t="t"/>
            <a:pathLst>
              <a:path extrusionOk="0" h="497" w="284">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0" name="Google Shape;1720;p59"/>
          <p:cNvSpPr/>
          <p:nvPr/>
        </p:nvSpPr>
        <p:spPr>
          <a:xfrm>
            <a:off x="10760075" y="2034382"/>
            <a:ext cx="213519" cy="249238"/>
          </a:xfrm>
          <a:custGeom>
            <a:rect b="b" l="l" r="r" t="t"/>
            <a:pathLst>
              <a:path extrusionOk="0" h="417" w="355">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1" name="Google Shape;1721;p59"/>
          <p:cNvSpPr/>
          <p:nvPr/>
        </p:nvSpPr>
        <p:spPr>
          <a:xfrm>
            <a:off x="9549607" y="4377532"/>
            <a:ext cx="287338" cy="260350"/>
          </a:xfrm>
          <a:custGeom>
            <a:rect b="b" l="l" r="r" t="t"/>
            <a:pathLst>
              <a:path extrusionOk="0" h="436" w="480">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2" name="Google Shape;1722;p59"/>
          <p:cNvSpPr/>
          <p:nvPr/>
        </p:nvSpPr>
        <p:spPr>
          <a:xfrm>
            <a:off x="10806113" y="5029200"/>
            <a:ext cx="142082" cy="161132"/>
          </a:xfrm>
          <a:custGeom>
            <a:rect b="b" l="l" r="r" t="t"/>
            <a:pathLst>
              <a:path extrusionOk="0" h="267" w="240">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3" name="Google Shape;1723;p59"/>
          <p:cNvSpPr/>
          <p:nvPr/>
        </p:nvSpPr>
        <p:spPr>
          <a:xfrm>
            <a:off x="5484813" y="3782219"/>
            <a:ext cx="119857" cy="273050"/>
          </a:xfrm>
          <a:custGeom>
            <a:rect b="b" l="l" r="r" t="t"/>
            <a:pathLst>
              <a:path extrusionOk="0" h="453" w="205">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4" name="Google Shape;1724;p59"/>
          <p:cNvSpPr/>
          <p:nvPr/>
        </p:nvSpPr>
        <p:spPr>
          <a:xfrm>
            <a:off x="4822032" y="3782219"/>
            <a:ext cx="266700" cy="266700"/>
          </a:xfrm>
          <a:custGeom>
            <a:rect b="b" l="l" r="r" t="t"/>
            <a:pathLst>
              <a:path extrusionOk="0" h="444" w="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5" name="Google Shape;1725;p59"/>
          <p:cNvSpPr/>
          <p:nvPr/>
        </p:nvSpPr>
        <p:spPr>
          <a:xfrm>
            <a:off x="4265613" y="3877469"/>
            <a:ext cx="192882" cy="188913"/>
          </a:xfrm>
          <a:custGeom>
            <a:rect b="b" l="l" r="r" t="t"/>
            <a:pathLst>
              <a:path extrusionOk="0" h="312" w="320">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6" name="Google Shape;1726;p59"/>
          <p:cNvSpPr/>
          <p:nvPr/>
        </p:nvSpPr>
        <p:spPr>
          <a:xfrm>
            <a:off x="4318794" y="3877469"/>
            <a:ext cx="84138" cy="72231"/>
          </a:xfrm>
          <a:custGeom>
            <a:rect b="b" l="l" r="r" t="t"/>
            <a:pathLst>
              <a:path extrusionOk="0" h="117" w="143">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7" name="Google Shape;1727;p59"/>
          <p:cNvSpPr/>
          <p:nvPr/>
        </p:nvSpPr>
        <p:spPr>
          <a:xfrm>
            <a:off x="4318794" y="3767932"/>
            <a:ext cx="84138" cy="88900"/>
          </a:xfrm>
          <a:custGeom>
            <a:rect b="b" l="l" r="r" t="t"/>
            <a:pathLst>
              <a:path extrusionOk="0" h="151" w="143">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8" name="Google Shape;1728;p59"/>
          <p:cNvSpPr/>
          <p:nvPr/>
        </p:nvSpPr>
        <p:spPr>
          <a:xfrm>
            <a:off x="11354594" y="2023269"/>
            <a:ext cx="213519" cy="271463"/>
          </a:xfrm>
          <a:custGeom>
            <a:rect b="b" l="l" r="r" t="t"/>
            <a:pathLst>
              <a:path extrusionOk="0" h="453" w="355">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29" name="Google Shape;1729;p59"/>
          <p:cNvSpPr/>
          <p:nvPr/>
        </p:nvSpPr>
        <p:spPr>
          <a:xfrm>
            <a:off x="4244182" y="1426369"/>
            <a:ext cx="234950" cy="233363"/>
          </a:xfrm>
          <a:custGeom>
            <a:rect b="b" l="l" r="r" t="t"/>
            <a:pathLst>
              <a:path extrusionOk="0" h="391" w="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0" name="Google Shape;1730;p59"/>
          <p:cNvSpPr/>
          <p:nvPr/>
        </p:nvSpPr>
        <p:spPr>
          <a:xfrm>
            <a:off x="8377238" y="1409700"/>
            <a:ext cx="277019" cy="264319"/>
          </a:xfrm>
          <a:custGeom>
            <a:rect b="b" l="l" r="r" t="t"/>
            <a:pathLst>
              <a:path extrusionOk="0" h="443" w="461">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1" name="Google Shape;1731;p59"/>
          <p:cNvSpPr/>
          <p:nvPr/>
        </p:nvSpPr>
        <p:spPr>
          <a:xfrm>
            <a:off x="8961438" y="1416050"/>
            <a:ext cx="296069" cy="260350"/>
          </a:xfrm>
          <a:custGeom>
            <a:rect b="b" l="l" r="r" t="t"/>
            <a:pathLst>
              <a:path extrusionOk="0" h="435" w="498">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2" name="Google Shape;1732;p59"/>
          <p:cNvSpPr/>
          <p:nvPr/>
        </p:nvSpPr>
        <p:spPr>
          <a:xfrm>
            <a:off x="6601619" y="1441450"/>
            <a:ext cx="266700" cy="200819"/>
          </a:xfrm>
          <a:custGeom>
            <a:rect b="b" l="l" r="r" t="t"/>
            <a:pathLst>
              <a:path extrusionOk="0" h="337" w="445">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3" name="Google Shape;1733;p59"/>
          <p:cNvSpPr/>
          <p:nvPr/>
        </p:nvSpPr>
        <p:spPr>
          <a:xfrm>
            <a:off x="7789069" y="1441450"/>
            <a:ext cx="266700" cy="200819"/>
          </a:xfrm>
          <a:custGeom>
            <a:rect b="b" l="l" r="r" t="t"/>
            <a:pathLst>
              <a:path extrusionOk="0" h="337" w="444">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4" name="Google Shape;1734;p59"/>
          <p:cNvSpPr/>
          <p:nvPr/>
        </p:nvSpPr>
        <p:spPr>
          <a:xfrm>
            <a:off x="663575" y="1409700"/>
            <a:ext cx="266700" cy="264319"/>
          </a:xfrm>
          <a:custGeom>
            <a:rect b="b" l="l" r="r" t="t"/>
            <a:pathLst>
              <a:path extrusionOk="0" h="443" w="444">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5" name="Google Shape;1735;p59"/>
          <p:cNvSpPr/>
          <p:nvPr/>
        </p:nvSpPr>
        <p:spPr>
          <a:xfrm>
            <a:off x="3036094" y="1456532"/>
            <a:ext cx="277019" cy="171450"/>
          </a:xfrm>
          <a:custGeom>
            <a:rect b="b" l="l" r="r" t="t"/>
            <a:pathLst>
              <a:path extrusionOk="0" h="285" w="461">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6" name="Google Shape;1736;p59"/>
          <p:cNvSpPr/>
          <p:nvPr/>
        </p:nvSpPr>
        <p:spPr>
          <a:xfrm>
            <a:off x="5399882" y="1394619"/>
            <a:ext cx="287338" cy="296863"/>
          </a:xfrm>
          <a:custGeom>
            <a:rect b="b" l="l" r="r" t="t"/>
            <a:pathLst>
              <a:path extrusionOk="0" h="498" w="479">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7" name="Google Shape;1737;p59"/>
          <p:cNvSpPr/>
          <p:nvPr/>
        </p:nvSpPr>
        <p:spPr>
          <a:xfrm>
            <a:off x="7179469" y="1441450"/>
            <a:ext cx="298450" cy="200819"/>
          </a:xfrm>
          <a:custGeom>
            <a:rect b="b" l="l" r="r" t="t"/>
            <a:pathLst>
              <a:path extrusionOk="0" h="337" w="497">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8" name="Google Shape;1738;p59"/>
          <p:cNvSpPr/>
          <p:nvPr/>
        </p:nvSpPr>
        <p:spPr>
          <a:xfrm>
            <a:off x="2432844" y="1409700"/>
            <a:ext cx="298450" cy="264319"/>
          </a:xfrm>
          <a:custGeom>
            <a:rect b="b" l="l" r="r" t="t"/>
            <a:pathLst>
              <a:path extrusionOk="0" h="443" w="497">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39" name="Google Shape;1739;p59"/>
          <p:cNvSpPr/>
          <p:nvPr/>
        </p:nvSpPr>
        <p:spPr>
          <a:xfrm>
            <a:off x="1897857" y="1394619"/>
            <a:ext cx="181769" cy="307181"/>
          </a:xfrm>
          <a:custGeom>
            <a:rect b="b" l="l" r="r" t="t"/>
            <a:pathLst>
              <a:path extrusionOk="0" h="514" w="303">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0" name="Google Shape;1740;p59"/>
          <p:cNvSpPr/>
          <p:nvPr/>
        </p:nvSpPr>
        <p:spPr>
          <a:xfrm>
            <a:off x="10755313" y="3257550"/>
            <a:ext cx="224632" cy="173832"/>
          </a:xfrm>
          <a:custGeom>
            <a:rect b="b" l="l" r="r" t="t"/>
            <a:pathLst>
              <a:path extrusionOk="0" h="293" w="374">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1" name="Google Shape;1741;p59"/>
          <p:cNvSpPr/>
          <p:nvPr/>
        </p:nvSpPr>
        <p:spPr>
          <a:xfrm>
            <a:off x="8990807" y="2607469"/>
            <a:ext cx="232569" cy="246063"/>
          </a:xfrm>
          <a:custGeom>
            <a:rect b="b" l="l" r="r" t="t"/>
            <a:pathLst>
              <a:path extrusionOk="0" h="409" w="390">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2" name="Google Shape;1742;p59"/>
          <p:cNvSpPr/>
          <p:nvPr/>
        </p:nvSpPr>
        <p:spPr>
          <a:xfrm>
            <a:off x="3652044" y="2628900"/>
            <a:ext cx="230188" cy="205582"/>
          </a:xfrm>
          <a:custGeom>
            <a:rect b="b" l="l" r="r" t="t"/>
            <a:pathLst>
              <a:path extrusionOk="0" h="346" w="390">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3" name="Google Shape;1743;p59"/>
          <p:cNvSpPr/>
          <p:nvPr/>
        </p:nvSpPr>
        <p:spPr>
          <a:xfrm>
            <a:off x="8975725" y="2008982"/>
            <a:ext cx="266700" cy="260350"/>
          </a:xfrm>
          <a:custGeom>
            <a:rect b="b" l="l" r="r" t="t"/>
            <a:pathLst>
              <a:path extrusionOk="0" h="435" w="444">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4" name="Google Shape;1744;p59"/>
          <p:cNvSpPr/>
          <p:nvPr/>
        </p:nvSpPr>
        <p:spPr>
          <a:xfrm>
            <a:off x="1266825" y="3200400"/>
            <a:ext cx="252413" cy="250032"/>
          </a:xfrm>
          <a:custGeom>
            <a:rect b="b" l="l" r="r" t="t"/>
            <a:pathLst>
              <a:path extrusionOk="0" h="417" w="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5" name="Google Shape;1745;p59"/>
          <p:cNvSpPr/>
          <p:nvPr/>
        </p:nvSpPr>
        <p:spPr>
          <a:xfrm>
            <a:off x="7189788" y="2590800"/>
            <a:ext cx="277813" cy="277019"/>
          </a:xfrm>
          <a:custGeom>
            <a:rect b="b" l="l" r="r" t="t"/>
            <a:pathLst>
              <a:path extrusionOk="0" h="462" w="462">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6" name="Google Shape;1746;p59"/>
          <p:cNvSpPr/>
          <p:nvPr/>
        </p:nvSpPr>
        <p:spPr>
          <a:xfrm>
            <a:off x="668338" y="3132932"/>
            <a:ext cx="273050" cy="317500"/>
          </a:xfrm>
          <a:custGeom>
            <a:rect b="b" l="l" r="r" t="t"/>
            <a:pathLst>
              <a:path extrusionOk="0" h="533" w="45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7" name="Google Shape;1747;p59"/>
          <p:cNvSpPr/>
          <p:nvPr/>
        </p:nvSpPr>
        <p:spPr>
          <a:xfrm>
            <a:off x="8387557" y="2597150"/>
            <a:ext cx="256381" cy="277019"/>
          </a:xfrm>
          <a:custGeom>
            <a:rect b="b" l="l" r="r" t="t"/>
            <a:pathLst>
              <a:path extrusionOk="0" h="462" w="426">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8" name="Google Shape;1748;p59"/>
          <p:cNvSpPr/>
          <p:nvPr/>
        </p:nvSpPr>
        <p:spPr>
          <a:xfrm>
            <a:off x="7777957" y="2601119"/>
            <a:ext cx="288131" cy="256381"/>
          </a:xfrm>
          <a:custGeom>
            <a:rect b="b" l="l" r="r" t="t"/>
            <a:pathLst>
              <a:path extrusionOk="0" h="426" w="479">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49" name="Google Shape;1749;p59"/>
          <p:cNvSpPr/>
          <p:nvPr/>
        </p:nvSpPr>
        <p:spPr>
          <a:xfrm>
            <a:off x="3025775" y="2597150"/>
            <a:ext cx="298450" cy="266700"/>
          </a:xfrm>
          <a:custGeom>
            <a:rect b="b" l="l" r="r" t="t"/>
            <a:pathLst>
              <a:path extrusionOk="0" h="445" w="497">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0" name="Google Shape;1750;p59"/>
          <p:cNvSpPr/>
          <p:nvPr/>
        </p:nvSpPr>
        <p:spPr>
          <a:xfrm>
            <a:off x="4250532" y="2632869"/>
            <a:ext cx="266700" cy="199231"/>
          </a:xfrm>
          <a:custGeom>
            <a:rect b="b" l="l" r="r" t="t"/>
            <a:pathLst>
              <a:path extrusionOk="0" h="329" w="444">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1" name="Google Shape;1751;p59"/>
          <p:cNvSpPr/>
          <p:nvPr/>
        </p:nvSpPr>
        <p:spPr>
          <a:xfrm>
            <a:off x="6023769" y="2612232"/>
            <a:ext cx="234950" cy="241300"/>
          </a:xfrm>
          <a:custGeom>
            <a:rect b="b" l="l" r="r" t="t"/>
            <a:pathLst>
              <a:path extrusionOk="0" h="400" w="391">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2" name="Google Shape;1752;p59"/>
          <p:cNvSpPr/>
          <p:nvPr/>
        </p:nvSpPr>
        <p:spPr>
          <a:xfrm>
            <a:off x="10146507" y="3257550"/>
            <a:ext cx="255588" cy="173832"/>
          </a:xfrm>
          <a:custGeom>
            <a:rect b="b" l="l" r="r" t="t"/>
            <a:pathLst>
              <a:path extrusionOk="0" h="293" w="427">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3" name="Google Shape;1753;p59"/>
          <p:cNvSpPr/>
          <p:nvPr/>
        </p:nvSpPr>
        <p:spPr>
          <a:xfrm>
            <a:off x="5410200" y="2607469"/>
            <a:ext cx="277019" cy="246063"/>
          </a:xfrm>
          <a:custGeom>
            <a:rect b="b" l="l" r="r" t="t"/>
            <a:pathLst>
              <a:path extrusionOk="0" h="409" w="461">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4" name="Google Shape;1754;p59"/>
          <p:cNvSpPr/>
          <p:nvPr/>
        </p:nvSpPr>
        <p:spPr>
          <a:xfrm>
            <a:off x="1246188" y="2019300"/>
            <a:ext cx="297657" cy="238919"/>
          </a:xfrm>
          <a:custGeom>
            <a:rect b="b" l="l" r="r" t="t"/>
            <a:pathLst>
              <a:path extrusionOk="0" h="400" w="497">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5" name="Google Shape;1755;p59"/>
          <p:cNvSpPr/>
          <p:nvPr/>
        </p:nvSpPr>
        <p:spPr>
          <a:xfrm>
            <a:off x="1309688" y="1399382"/>
            <a:ext cx="169069" cy="292100"/>
          </a:xfrm>
          <a:custGeom>
            <a:rect b="b" l="l" r="r" t="t"/>
            <a:pathLst>
              <a:path extrusionOk="0" h="489" w="283">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6" name="Google Shape;1756;p59"/>
          <p:cNvSpPr/>
          <p:nvPr/>
        </p:nvSpPr>
        <p:spPr>
          <a:xfrm>
            <a:off x="9530557" y="3219450"/>
            <a:ext cx="298450" cy="251619"/>
          </a:xfrm>
          <a:custGeom>
            <a:rect b="b" l="l" r="r" t="t"/>
            <a:pathLst>
              <a:path extrusionOk="0" h="418" w="497">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7" name="Google Shape;1757;p59"/>
          <p:cNvSpPr/>
          <p:nvPr/>
        </p:nvSpPr>
        <p:spPr>
          <a:xfrm>
            <a:off x="6618288" y="2612232"/>
            <a:ext cx="237332" cy="241300"/>
          </a:xfrm>
          <a:custGeom>
            <a:rect b="b" l="l" r="r" t="t"/>
            <a:pathLst>
              <a:path extrusionOk="0" h="400" w="399">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8" name="Google Shape;1758;p59"/>
          <p:cNvSpPr/>
          <p:nvPr/>
        </p:nvSpPr>
        <p:spPr>
          <a:xfrm>
            <a:off x="8373269" y="4366419"/>
            <a:ext cx="284956" cy="288131"/>
          </a:xfrm>
          <a:custGeom>
            <a:rect b="b" l="l" r="r" t="t"/>
            <a:pathLst>
              <a:path extrusionOk="0" h="479" w="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59" name="Google Shape;1759;p59"/>
          <p:cNvSpPr/>
          <p:nvPr/>
        </p:nvSpPr>
        <p:spPr>
          <a:xfrm>
            <a:off x="8961438" y="4419600"/>
            <a:ext cx="296069" cy="181769"/>
          </a:xfrm>
          <a:custGeom>
            <a:rect b="b" l="l" r="r" t="t"/>
            <a:pathLst>
              <a:path extrusionOk="0" h="303" w="498">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0" name="Google Shape;1760;p59"/>
          <p:cNvSpPr/>
          <p:nvPr/>
        </p:nvSpPr>
        <p:spPr>
          <a:xfrm>
            <a:off x="653257" y="4987132"/>
            <a:ext cx="298450" cy="238919"/>
          </a:xfrm>
          <a:custGeom>
            <a:rect b="b" l="l" r="r" t="t"/>
            <a:pathLst>
              <a:path extrusionOk="0" h="401" w="497">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1" name="Google Shape;1761;p59"/>
          <p:cNvSpPr/>
          <p:nvPr/>
        </p:nvSpPr>
        <p:spPr>
          <a:xfrm>
            <a:off x="1246188" y="4969669"/>
            <a:ext cx="297657" cy="266700"/>
          </a:xfrm>
          <a:custGeom>
            <a:rect b="b" l="l" r="r" t="t"/>
            <a:pathLst>
              <a:path extrusionOk="0" h="444" w="497">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2" name="Google Shape;1762;p59"/>
          <p:cNvSpPr/>
          <p:nvPr/>
        </p:nvSpPr>
        <p:spPr>
          <a:xfrm>
            <a:off x="4255294" y="5001419"/>
            <a:ext cx="213519" cy="207963"/>
          </a:xfrm>
          <a:custGeom>
            <a:rect b="b" l="l" r="r" t="t"/>
            <a:pathLst>
              <a:path extrusionOk="0" h="347" w="356">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3" name="Google Shape;1763;p59"/>
          <p:cNvSpPr/>
          <p:nvPr/>
        </p:nvSpPr>
        <p:spPr>
          <a:xfrm>
            <a:off x="4806950" y="4955382"/>
            <a:ext cx="296863" cy="296069"/>
          </a:xfrm>
          <a:custGeom>
            <a:rect b="b" l="l" r="r" t="t"/>
            <a:pathLst>
              <a:path extrusionOk="0" h="498" w="497">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4" name="Google Shape;1764;p59"/>
          <p:cNvSpPr/>
          <p:nvPr/>
        </p:nvSpPr>
        <p:spPr>
          <a:xfrm>
            <a:off x="668338" y="2601119"/>
            <a:ext cx="266700" cy="262731"/>
          </a:xfrm>
          <a:custGeom>
            <a:rect b="b" l="l" r="r" t="t"/>
            <a:pathLst>
              <a:path extrusionOk="0" h="435" w="444">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5" name="Google Shape;1765;p59"/>
          <p:cNvSpPr/>
          <p:nvPr/>
        </p:nvSpPr>
        <p:spPr>
          <a:xfrm>
            <a:off x="8383588" y="2029619"/>
            <a:ext cx="261938" cy="214313"/>
          </a:xfrm>
          <a:custGeom>
            <a:rect b="b" l="l" r="r" t="t"/>
            <a:pathLst>
              <a:path extrusionOk="0" h="356" w="443">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6" name="Google Shape;1766;p59"/>
          <p:cNvSpPr/>
          <p:nvPr/>
        </p:nvSpPr>
        <p:spPr>
          <a:xfrm>
            <a:off x="1851025" y="4377532"/>
            <a:ext cx="275432" cy="270669"/>
          </a:xfrm>
          <a:custGeom>
            <a:rect b="b" l="l" r="r" t="t"/>
            <a:pathLst>
              <a:path extrusionOk="0" h="452" w="46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7" name="Google Shape;1767;p59"/>
          <p:cNvSpPr/>
          <p:nvPr/>
        </p:nvSpPr>
        <p:spPr>
          <a:xfrm>
            <a:off x="5992019" y="5012532"/>
            <a:ext cx="298450" cy="181769"/>
          </a:xfrm>
          <a:custGeom>
            <a:rect b="b" l="l" r="r" t="t"/>
            <a:pathLst>
              <a:path extrusionOk="0" h="303" w="498">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8" name="Google Shape;1768;p59"/>
          <p:cNvSpPr/>
          <p:nvPr/>
        </p:nvSpPr>
        <p:spPr>
          <a:xfrm>
            <a:off x="7189788" y="3782219"/>
            <a:ext cx="277813" cy="273050"/>
          </a:xfrm>
          <a:custGeom>
            <a:rect b="b" l="l" r="r" t="t"/>
            <a:pathLst>
              <a:path extrusionOk="0" h="453" w="462">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69" name="Google Shape;1769;p59"/>
          <p:cNvSpPr/>
          <p:nvPr/>
        </p:nvSpPr>
        <p:spPr>
          <a:xfrm>
            <a:off x="1840707" y="5029200"/>
            <a:ext cx="296069" cy="146050"/>
          </a:xfrm>
          <a:custGeom>
            <a:rect b="b" l="l" r="r" t="t"/>
            <a:pathLst>
              <a:path extrusionOk="0" h="248" w="498">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0" name="Google Shape;1770;p59"/>
          <p:cNvSpPr/>
          <p:nvPr/>
        </p:nvSpPr>
        <p:spPr>
          <a:xfrm>
            <a:off x="2432844" y="5029200"/>
            <a:ext cx="298450" cy="146050"/>
          </a:xfrm>
          <a:custGeom>
            <a:rect b="b" l="l" r="r" t="t"/>
            <a:pathLst>
              <a:path extrusionOk="0" h="248" w="497">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1" name="Google Shape;1771;p59"/>
          <p:cNvSpPr/>
          <p:nvPr/>
        </p:nvSpPr>
        <p:spPr>
          <a:xfrm>
            <a:off x="3025775" y="5029200"/>
            <a:ext cx="298450" cy="146050"/>
          </a:xfrm>
          <a:custGeom>
            <a:rect b="b" l="l" r="r" t="t"/>
            <a:pathLst>
              <a:path extrusionOk="0" h="248" w="497">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2" name="Google Shape;1772;p59"/>
          <p:cNvSpPr/>
          <p:nvPr/>
        </p:nvSpPr>
        <p:spPr>
          <a:xfrm>
            <a:off x="3620294" y="5029200"/>
            <a:ext cx="298450" cy="146050"/>
          </a:xfrm>
          <a:custGeom>
            <a:rect b="b" l="l" r="r" t="t"/>
            <a:pathLst>
              <a:path extrusionOk="0" h="248" w="497">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3" name="Google Shape;1773;p59"/>
          <p:cNvSpPr/>
          <p:nvPr/>
        </p:nvSpPr>
        <p:spPr>
          <a:xfrm>
            <a:off x="5992019" y="1477169"/>
            <a:ext cx="298450" cy="135731"/>
          </a:xfrm>
          <a:custGeom>
            <a:rect b="b" l="l" r="r" t="t"/>
            <a:pathLst>
              <a:path extrusionOk="0" h="223" w="498">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4" name="Google Shape;1774;p59"/>
          <p:cNvSpPr/>
          <p:nvPr/>
        </p:nvSpPr>
        <p:spPr>
          <a:xfrm>
            <a:off x="6587332" y="4976019"/>
            <a:ext cx="297656" cy="260350"/>
          </a:xfrm>
          <a:custGeom>
            <a:rect b="b" l="l" r="r" t="t"/>
            <a:pathLst>
              <a:path extrusionOk="0" h="435" w="497">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5" name="Google Shape;1775;p59"/>
          <p:cNvSpPr/>
          <p:nvPr/>
        </p:nvSpPr>
        <p:spPr>
          <a:xfrm>
            <a:off x="7773988" y="3788569"/>
            <a:ext cx="298450" cy="256381"/>
          </a:xfrm>
          <a:custGeom>
            <a:rect b="b" l="l" r="r" t="t"/>
            <a:pathLst>
              <a:path extrusionOk="0" h="426" w="497">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6" name="Google Shape;1776;p59"/>
          <p:cNvSpPr/>
          <p:nvPr/>
        </p:nvSpPr>
        <p:spPr>
          <a:xfrm>
            <a:off x="3025775" y="4419600"/>
            <a:ext cx="298450" cy="181769"/>
          </a:xfrm>
          <a:custGeom>
            <a:rect b="b" l="l" r="r" t="t"/>
            <a:pathLst>
              <a:path extrusionOk="0" h="303" w="497">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7" name="Google Shape;1777;p59"/>
          <p:cNvSpPr/>
          <p:nvPr/>
        </p:nvSpPr>
        <p:spPr>
          <a:xfrm>
            <a:off x="5992019" y="3820319"/>
            <a:ext cx="298450" cy="192881"/>
          </a:xfrm>
          <a:custGeom>
            <a:rect b="b" l="l" r="r" t="t"/>
            <a:pathLst>
              <a:path extrusionOk="0" h="320" w="498">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8" name="Google Shape;1778;p59"/>
          <p:cNvSpPr/>
          <p:nvPr/>
        </p:nvSpPr>
        <p:spPr>
          <a:xfrm>
            <a:off x="8366919" y="3210719"/>
            <a:ext cx="297656" cy="228600"/>
          </a:xfrm>
          <a:custGeom>
            <a:rect b="b" l="l" r="r" t="t"/>
            <a:pathLst>
              <a:path extrusionOk="0" h="382" w="497">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79" name="Google Shape;1779;p59"/>
          <p:cNvSpPr/>
          <p:nvPr/>
        </p:nvSpPr>
        <p:spPr>
          <a:xfrm>
            <a:off x="1840707" y="3190082"/>
            <a:ext cx="296069" cy="266700"/>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0" name="Google Shape;1780;p59"/>
          <p:cNvSpPr/>
          <p:nvPr/>
        </p:nvSpPr>
        <p:spPr>
          <a:xfrm>
            <a:off x="7211219" y="3178969"/>
            <a:ext cx="230981" cy="292100"/>
          </a:xfrm>
          <a:custGeom>
            <a:rect b="b" l="l" r="r" t="t"/>
            <a:pathLst>
              <a:path extrusionOk="0" h="488" w="383">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1" name="Google Shape;1781;p59"/>
          <p:cNvSpPr/>
          <p:nvPr/>
        </p:nvSpPr>
        <p:spPr>
          <a:xfrm>
            <a:off x="653257" y="4409282"/>
            <a:ext cx="298450" cy="198438"/>
          </a:xfrm>
          <a:custGeom>
            <a:rect b="b" l="l" r="r" t="t"/>
            <a:pathLst>
              <a:path extrusionOk="0" h="337" w="49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2" name="Google Shape;1782;p59"/>
          <p:cNvSpPr/>
          <p:nvPr/>
        </p:nvSpPr>
        <p:spPr>
          <a:xfrm>
            <a:off x="1246188" y="4398169"/>
            <a:ext cx="302419" cy="228600"/>
          </a:xfrm>
          <a:custGeom>
            <a:rect b="b" l="l" r="r" t="t"/>
            <a:pathLst>
              <a:path extrusionOk="0" h="382" w="506">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lnTo>
                  <a:pt x="363" y="0"/>
                </a:lnTo>
                <a:cubicBezTo>
                  <a:pt x="354" y="0"/>
                  <a:pt x="336" y="0"/>
                  <a:pt x="336" y="0"/>
                </a:cubicBezTo>
                <a:lnTo>
                  <a:pt x="328" y="0"/>
                </a:lnTo>
                <a:cubicBezTo>
                  <a:pt x="328" y="9"/>
                  <a:pt x="336" y="62"/>
                  <a:pt x="336" y="62"/>
                </a:cubicBezTo>
                <a:lnTo>
                  <a:pt x="257" y="71"/>
                </a:lnTo>
                <a:lnTo>
                  <a:pt x="248" y="80"/>
                </a:lnTo>
                <a:lnTo>
                  <a:pt x="257" y="106"/>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398" y="354"/>
                </a:ln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lnTo>
                  <a:pt x="0" y="363"/>
                </a:lnTo>
                <a:cubicBezTo>
                  <a:pt x="44" y="363"/>
                  <a:pt x="44" y="363"/>
                  <a:pt x="44" y="363"/>
                </a:cubicBezTo>
                <a:lnTo>
                  <a:pt x="44" y="363"/>
                </a:lnTo>
                <a:cubicBezTo>
                  <a:pt x="44" y="354"/>
                  <a:pt x="71" y="275"/>
                  <a:pt x="71" y="275"/>
                </a:cubicBezTo>
                <a:cubicBezTo>
                  <a:pt x="160" y="275"/>
                  <a:pt x="160" y="275"/>
                  <a:pt x="160" y="275"/>
                </a:cubicBezTo>
                <a:cubicBezTo>
                  <a:pt x="160" y="275"/>
                  <a:pt x="186" y="354"/>
                  <a:pt x="186" y="363"/>
                </a:cubicBezTo>
                <a:lnTo>
                  <a:pt x="186" y="363"/>
                </a:lnTo>
                <a:cubicBezTo>
                  <a:pt x="230" y="363"/>
                  <a:pt x="230" y="363"/>
                  <a:pt x="230" y="363"/>
                </a:cubicBezTo>
                <a:lnTo>
                  <a:pt x="230" y="363"/>
                </a:ln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3" name="Google Shape;1783;p59"/>
          <p:cNvSpPr/>
          <p:nvPr/>
        </p:nvSpPr>
        <p:spPr>
          <a:xfrm>
            <a:off x="4849813" y="1394619"/>
            <a:ext cx="213519" cy="303213"/>
          </a:xfrm>
          <a:custGeom>
            <a:rect b="b" l="l" r="r" t="t"/>
            <a:pathLst>
              <a:path extrusionOk="0" h="506" w="355">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4" name="Google Shape;1784;p59"/>
          <p:cNvSpPr/>
          <p:nvPr/>
        </p:nvSpPr>
        <p:spPr>
          <a:xfrm>
            <a:off x="7179469" y="5039519"/>
            <a:ext cx="298450" cy="131763"/>
          </a:xfrm>
          <a:custGeom>
            <a:rect b="b" l="l" r="r" t="t"/>
            <a:pathLst>
              <a:path extrusionOk="0" h="222" w="497">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lnTo>
                  <a:pt x="97" y="221"/>
                </a:ln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5" name="Google Shape;1785;p59"/>
          <p:cNvSpPr/>
          <p:nvPr/>
        </p:nvSpPr>
        <p:spPr>
          <a:xfrm>
            <a:off x="5399882" y="4955382"/>
            <a:ext cx="298450" cy="296069"/>
          </a:xfrm>
          <a:custGeom>
            <a:rect b="b" l="l" r="r" t="t"/>
            <a:pathLst>
              <a:path extrusionOk="0" h="498" w="497">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6" name="Google Shape;1786;p59"/>
          <p:cNvSpPr/>
          <p:nvPr/>
        </p:nvSpPr>
        <p:spPr>
          <a:xfrm>
            <a:off x="8366919" y="5001419"/>
            <a:ext cx="297656" cy="207963"/>
          </a:xfrm>
          <a:custGeom>
            <a:rect b="b" l="l" r="r" t="t"/>
            <a:pathLst>
              <a:path extrusionOk="0" h="347" w="497">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7" name="Google Shape;1787;p59"/>
          <p:cNvSpPr/>
          <p:nvPr/>
        </p:nvSpPr>
        <p:spPr>
          <a:xfrm>
            <a:off x="3630613" y="1431132"/>
            <a:ext cx="277019" cy="223838"/>
          </a:xfrm>
          <a:custGeom>
            <a:rect b="b" l="l" r="r" t="t"/>
            <a:pathLst>
              <a:path extrusionOk="0" h="373" w="462">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8" name="Google Shape;1788;p59"/>
          <p:cNvSpPr/>
          <p:nvPr/>
        </p:nvSpPr>
        <p:spPr>
          <a:xfrm>
            <a:off x="9001125" y="4976019"/>
            <a:ext cx="214313" cy="260350"/>
          </a:xfrm>
          <a:custGeom>
            <a:rect b="b" l="l" r="r" t="t"/>
            <a:pathLst>
              <a:path extrusionOk="0" h="435" w="35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89" name="Google Shape;1789;p59"/>
          <p:cNvSpPr/>
          <p:nvPr/>
        </p:nvSpPr>
        <p:spPr>
          <a:xfrm>
            <a:off x="685007" y="3782219"/>
            <a:ext cx="230981" cy="266700"/>
          </a:xfrm>
          <a:custGeom>
            <a:rect b="b" l="l" r="r" t="t"/>
            <a:pathLst>
              <a:path extrusionOk="0" h="444" w="390">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0" name="Google Shape;1790;p59"/>
          <p:cNvSpPr/>
          <p:nvPr/>
        </p:nvSpPr>
        <p:spPr>
          <a:xfrm>
            <a:off x="7784307" y="3178969"/>
            <a:ext cx="277813" cy="292100"/>
          </a:xfrm>
          <a:custGeom>
            <a:rect b="b" l="l" r="r" t="t"/>
            <a:pathLst>
              <a:path extrusionOk="0" h="488" w="462">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1" name="Google Shape;1791;p59"/>
          <p:cNvSpPr/>
          <p:nvPr/>
        </p:nvSpPr>
        <p:spPr>
          <a:xfrm>
            <a:off x="2464594" y="4360069"/>
            <a:ext cx="238919" cy="298450"/>
          </a:xfrm>
          <a:custGeom>
            <a:rect b="b" l="l" r="r" t="t"/>
            <a:pathLst>
              <a:path extrusionOk="0" h="498" w="400">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2" name="Google Shape;1792;p59"/>
          <p:cNvSpPr/>
          <p:nvPr/>
        </p:nvSpPr>
        <p:spPr>
          <a:xfrm>
            <a:off x="4229894" y="3185319"/>
            <a:ext cx="266700" cy="275431"/>
          </a:xfrm>
          <a:custGeom>
            <a:rect b="b" l="l" r="r" t="t"/>
            <a:pathLst>
              <a:path extrusionOk="0" h="462" w="445">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3" name="Google Shape;1793;p59"/>
          <p:cNvSpPr/>
          <p:nvPr/>
        </p:nvSpPr>
        <p:spPr>
          <a:xfrm>
            <a:off x="3630613" y="4381500"/>
            <a:ext cx="277019" cy="256382"/>
          </a:xfrm>
          <a:custGeom>
            <a:rect b="b" l="l" r="r" t="t"/>
            <a:pathLst>
              <a:path extrusionOk="0" h="427" w="462">
                <a:moveTo>
                  <a:pt x="266" y="0"/>
                </a:moveTo>
                <a:lnTo>
                  <a:pt x="266" y="0"/>
                </a:ln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lnTo>
                  <a:pt x="266" y="426"/>
                </a:ln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4" name="Google Shape;1794;p59"/>
          <p:cNvSpPr/>
          <p:nvPr/>
        </p:nvSpPr>
        <p:spPr>
          <a:xfrm>
            <a:off x="4240213" y="4381500"/>
            <a:ext cx="245269" cy="262732"/>
          </a:xfrm>
          <a:custGeom>
            <a:rect b="b" l="l" r="r" t="t"/>
            <a:pathLst>
              <a:path extrusionOk="0" h="436" w="409">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5" name="Google Shape;1795;p59"/>
          <p:cNvSpPr/>
          <p:nvPr/>
        </p:nvSpPr>
        <p:spPr>
          <a:xfrm>
            <a:off x="7179469" y="4377532"/>
            <a:ext cx="298450" cy="266700"/>
          </a:xfrm>
          <a:custGeom>
            <a:rect b="b" l="l" r="r" t="t"/>
            <a:pathLst>
              <a:path extrusionOk="0" h="444" w="497">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6" name="Google Shape;1796;p59"/>
          <p:cNvSpPr/>
          <p:nvPr/>
        </p:nvSpPr>
        <p:spPr>
          <a:xfrm>
            <a:off x="6650038" y="3771900"/>
            <a:ext cx="169863" cy="288132"/>
          </a:xfrm>
          <a:custGeom>
            <a:rect b="b" l="l" r="r" t="t"/>
            <a:pathLst>
              <a:path extrusionOk="0" h="479" w="283">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7" name="Google Shape;1797;p59"/>
          <p:cNvSpPr/>
          <p:nvPr/>
        </p:nvSpPr>
        <p:spPr>
          <a:xfrm>
            <a:off x="4822032" y="4398169"/>
            <a:ext cx="266700" cy="224631"/>
          </a:xfrm>
          <a:custGeom>
            <a:rect b="b" l="l" r="r" t="t"/>
            <a:pathLst>
              <a:path extrusionOk="0" h="373" w="444">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8" name="Google Shape;1798;p59"/>
          <p:cNvSpPr/>
          <p:nvPr/>
        </p:nvSpPr>
        <p:spPr>
          <a:xfrm>
            <a:off x="6009482" y="4366419"/>
            <a:ext cx="270669" cy="277813"/>
          </a:xfrm>
          <a:custGeom>
            <a:rect b="b" l="l" r="r" t="t"/>
            <a:pathLst>
              <a:path extrusionOk="0" h="462" w="45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799" name="Google Shape;1799;p59"/>
          <p:cNvSpPr/>
          <p:nvPr/>
        </p:nvSpPr>
        <p:spPr>
          <a:xfrm>
            <a:off x="6580982" y="4360069"/>
            <a:ext cx="308769" cy="298450"/>
          </a:xfrm>
          <a:custGeom>
            <a:rect b="b" l="l" r="r" t="t"/>
            <a:pathLst>
              <a:path extrusionOk="0" h="498" w="515">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0" name="Google Shape;1800;p59"/>
          <p:cNvSpPr/>
          <p:nvPr/>
        </p:nvSpPr>
        <p:spPr>
          <a:xfrm>
            <a:off x="7773988" y="4377532"/>
            <a:ext cx="298450" cy="270669"/>
          </a:xfrm>
          <a:custGeom>
            <a:rect b="b" l="l" r="r" t="t"/>
            <a:pathLst>
              <a:path extrusionOk="0" h="452" w="497">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1" name="Google Shape;1801;p59"/>
          <p:cNvSpPr/>
          <p:nvPr/>
        </p:nvSpPr>
        <p:spPr>
          <a:xfrm>
            <a:off x="7179469" y="2019300"/>
            <a:ext cx="298450" cy="238919"/>
          </a:xfrm>
          <a:custGeom>
            <a:rect b="b" l="l" r="r" t="t"/>
            <a:pathLst>
              <a:path extrusionOk="0" h="400" w="497">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2" name="Google Shape;1802;p59"/>
          <p:cNvSpPr/>
          <p:nvPr/>
        </p:nvSpPr>
        <p:spPr>
          <a:xfrm>
            <a:off x="5446713" y="4387850"/>
            <a:ext cx="200819" cy="245269"/>
          </a:xfrm>
          <a:custGeom>
            <a:rect b="b" l="l" r="r" t="t"/>
            <a:pathLst>
              <a:path extrusionOk="0" h="409" w="337">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3" name="Google Shape;1803;p59"/>
          <p:cNvSpPr/>
          <p:nvPr/>
        </p:nvSpPr>
        <p:spPr>
          <a:xfrm>
            <a:off x="11312525" y="3793332"/>
            <a:ext cx="298450" cy="285750"/>
          </a:xfrm>
          <a:custGeom>
            <a:rect b="b" l="l" r="r" t="t"/>
            <a:pathLst>
              <a:path extrusionOk="0" h="480" w="497">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4" name="Google Shape;1804;p59"/>
          <p:cNvSpPr/>
          <p:nvPr/>
        </p:nvSpPr>
        <p:spPr>
          <a:xfrm>
            <a:off x="9572625" y="3803650"/>
            <a:ext cx="213519" cy="270669"/>
          </a:xfrm>
          <a:custGeom>
            <a:rect b="b" l="l" r="r" t="t"/>
            <a:pathLst>
              <a:path extrusionOk="0" h="453" w="356">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5" name="Google Shape;1805;p59"/>
          <p:cNvSpPr/>
          <p:nvPr/>
        </p:nvSpPr>
        <p:spPr>
          <a:xfrm>
            <a:off x="10717213" y="3835400"/>
            <a:ext cx="298450" cy="205582"/>
          </a:xfrm>
          <a:custGeom>
            <a:rect b="b" l="l" r="r" t="t"/>
            <a:pathLst>
              <a:path extrusionOk="0" h="346" w="498">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6" name="Google Shape;1806;p59"/>
          <p:cNvSpPr/>
          <p:nvPr/>
        </p:nvSpPr>
        <p:spPr>
          <a:xfrm>
            <a:off x="10125075" y="3786982"/>
            <a:ext cx="298450" cy="302419"/>
          </a:xfrm>
          <a:custGeom>
            <a:rect b="b" l="l" r="r" t="t"/>
            <a:pathLst>
              <a:path extrusionOk="0" h="506" w="497">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7" name="Google Shape;1807;p59"/>
          <p:cNvSpPr/>
          <p:nvPr/>
        </p:nvSpPr>
        <p:spPr>
          <a:xfrm>
            <a:off x="11326813" y="1445419"/>
            <a:ext cx="266700" cy="237331"/>
          </a:xfrm>
          <a:custGeom>
            <a:rect b="b" l="l" r="r" t="t"/>
            <a:pathLst>
              <a:path extrusionOk="0" h="399" w="444">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8" name="Google Shape;1808;p59"/>
          <p:cNvSpPr/>
          <p:nvPr/>
        </p:nvSpPr>
        <p:spPr>
          <a:xfrm>
            <a:off x="10734675" y="1428750"/>
            <a:ext cx="266700" cy="266700"/>
          </a:xfrm>
          <a:custGeom>
            <a:rect b="b" l="l" r="r" t="t"/>
            <a:pathLst>
              <a:path extrusionOk="0" h="445" w="444">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09" name="Google Shape;1809;p59"/>
          <p:cNvSpPr/>
          <p:nvPr/>
        </p:nvSpPr>
        <p:spPr>
          <a:xfrm>
            <a:off x="10167144" y="1413669"/>
            <a:ext cx="214313" cy="296863"/>
          </a:xfrm>
          <a:custGeom>
            <a:rect b="b" l="l" r="r" t="t"/>
            <a:pathLst>
              <a:path extrusionOk="0" h="497" w="356">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0" name="Google Shape;1810;p59"/>
          <p:cNvSpPr/>
          <p:nvPr/>
        </p:nvSpPr>
        <p:spPr>
          <a:xfrm>
            <a:off x="7816057" y="4955382"/>
            <a:ext cx="218281" cy="296069"/>
          </a:xfrm>
          <a:custGeom>
            <a:rect b="b" l="l" r="r" t="t"/>
            <a:pathLst>
              <a:path extrusionOk="0" h="498" w="364">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1" name="Google Shape;1811;p59"/>
          <p:cNvSpPr/>
          <p:nvPr/>
        </p:nvSpPr>
        <p:spPr>
          <a:xfrm>
            <a:off x="11312525" y="3257550"/>
            <a:ext cx="298450" cy="173832"/>
          </a:xfrm>
          <a:custGeom>
            <a:rect b="b" l="l" r="r" t="t"/>
            <a:pathLst>
              <a:path extrusionOk="0" h="293" w="497">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2" name="Google Shape;1812;p59"/>
          <p:cNvSpPr/>
          <p:nvPr/>
        </p:nvSpPr>
        <p:spPr>
          <a:xfrm>
            <a:off x="9001125" y="3175000"/>
            <a:ext cx="214313" cy="289719"/>
          </a:xfrm>
          <a:custGeom>
            <a:rect b="b" l="l" r="r" t="t"/>
            <a:pathLst>
              <a:path extrusionOk="0" h="487" w="355">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3" name="Google Shape;1813;p59"/>
          <p:cNvSpPr/>
          <p:nvPr/>
        </p:nvSpPr>
        <p:spPr>
          <a:xfrm>
            <a:off x="10742613" y="4366419"/>
            <a:ext cx="275432" cy="298450"/>
          </a:xfrm>
          <a:custGeom>
            <a:rect b="b" l="l" r="r" t="t"/>
            <a:pathLst>
              <a:path extrusionOk="0" h="497" w="461">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4" name="Google Shape;1814;p59"/>
          <p:cNvSpPr/>
          <p:nvPr/>
        </p:nvSpPr>
        <p:spPr>
          <a:xfrm>
            <a:off x="10207625" y="4366419"/>
            <a:ext cx="156369" cy="298450"/>
          </a:xfrm>
          <a:custGeom>
            <a:rect b="b" l="l" r="r" t="t"/>
            <a:pathLst>
              <a:path extrusionOk="0" h="497" w="266">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5" name="Google Shape;1815;p59"/>
          <p:cNvSpPr/>
          <p:nvPr/>
        </p:nvSpPr>
        <p:spPr>
          <a:xfrm>
            <a:off x="9530557" y="1492250"/>
            <a:ext cx="298450" cy="139700"/>
          </a:xfrm>
          <a:custGeom>
            <a:rect b="b" l="l" r="r" t="t"/>
            <a:pathLst>
              <a:path extrusionOk="0" h="232" w="497">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6" name="Google Shape;1816;p59"/>
          <p:cNvSpPr/>
          <p:nvPr/>
        </p:nvSpPr>
        <p:spPr>
          <a:xfrm>
            <a:off x="11312525" y="2647950"/>
            <a:ext cx="298450" cy="205582"/>
          </a:xfrm>
          <a:custGeom>
            <a:rect b="b" l="l" r="r" t="t"/>
            <a:pathLst>
              <a:path extrusionOk="0" h="346" w="497">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7" name="Google Shape;1817;p59"/>
          <p:cNvSpPr/>
          <p:nvPr/>
        </p:nvSpPr>
        <p:spPr>
          <a:xfrm>
            <a:off x="8377238" y="3788569"/>
            <a:ext cx="277019" cy="239713"/>
          </a:xfrm>
          <a:custGeom>
            <a:rect b="b" l="l" r="r" t="t"/>
            <a:pathLst>
              <a:path extrusionOk="0" h="400" w="461">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8" name="Google Shape;1818;p59"/>
          <p:cNvSpPr/>
          <p:nvPr/>
        </p:nvSpPr>
        <p:spPr>
          <a:xfrm>
            <a:off x="6053932" y="1953419"/>
            <a:ext cx="287338" cy="250031"/>
          </a:xfrm>
          <a:custGeom>
            <a:rect b="b" l="l" r="r" t="t"/>
            <a:pathLst>
              <a:path extrusionOk="0" h="417" w="479">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19" name="Google Shape;1819;p59"/>
          <p:cNvSpPr/>
          <p:nvPr/>
        </p:nvSpPr>
        <p:spPr>
          <a:xfrm>
            <a:off x="11335544" y="4929982"/>
            <a:ext cx="232569" cy="266700"/>
          </a:xfrm>
          <a:custGeom>
            <a:rect b="b" l="l" r="r" t="t"/>
            <a:pathLst>
              <a:path extrusionOk="0" h="445" w="390">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20" name="Google Shape;1820;p59"/>
          <p:cNvSpPr/>
          <p:nvPr/>
        </p:nvSpPr>
        <p:spPr>
          <a:xfrm>
            <a:off x="9587707" y="5063332"/>
            <a:ext cx="249238" cy="251619"/>
          </a:xfrm>
          <a:custGeom>
            <a:rect b="b" l="l" r="r" t="t"/>
            <a:pathLst>
              <a:path extrusionOk="0" h="417" w="418">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21" name="Google Shape;1821;p59"/>
          <p:cNvSpPr/>
          <p:nvPr/>
        </p:nvSpPr>
        <p:spPr>
          <a:xfrm>
            <a:off x="11269663" y="4409282"/>
            <a:ext cx="298450" cy="255588"/>
          </a:xfrm>
          <a:custGeom>
            <a:rect b="b" l="l" r="r" t="t"/>
            <a:pathLst>
              <a:path extrusionOk="0" h="426" w="497">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22" name="Google Shape;1822;p59"/>
          <p:cNvSpPr/>
          <p:nvPr/>
        </p:nvSpPr>
        <p:spPr>
          <a:xfrm>
            <a:off x="9530557" y="2038350"/>
            <a:ext cx="292100" cy="232569"/>
          </a:xfrm>
          <a:custGeom>
            <a:rect b="b" l="l" r="r" t="t"/>
            <a:pathLst>
              <a:path extrusionOk="0" h="390" w="487">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23" name="Google Shape;1823;p59"/>
          <p:cNvSpPr/>
          <p:nvPr/>
        </p:nvSpPr>
        <p:spPr>
          <a:xfrm>
            <a:off x="1277938" y="2586832"/>
            <a:ext cx="234950" cy="277019"/>
          </a:xfrm>
          <a:custGeom>
            <a:rect b="b" l="l" r="r" t="t"/>
            <a:pathLst>
              <a:path extrusionOk="0" h="463" w="391">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24" name="Google Shape;1824;p59"/>
          <p:cNvSpPr/>
          <p:nvPr/>
        </p:nvSpPr>
        <p:spPr>
          <a:xfrm>
            <a:off x="1872457" y="2597150"/>
            <a:ext cx="232569" cy="277019"/>
          </a:xfrm>
          <a:custGeom>
            <a:rect b="b" l="l" r="r" t="t"/>
            <a:pathLst>
              <a:path extrusionOk="0" h="462" w="392">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29" name="Shape 1829"/>
        <p:cNvGrpSpPr/>
        <p:nvPr/>
      </p:nvGrpSpPr>
      <p:grpSpPr>
        <a:xfrm>
          <a:off x="0" y="0"/>
          <a:ext cx="0" cy="0"/>
          <a:chOff x="0" y="0"/>
          <a:chExt cx="0" cy="0"/>
        </a:xfrm>
      </p:grpSpPr>
      <p:sp>
        <p:nvSpPr>
          <p:cNvPr id="1830" name="Google Shape;1830;p60"/>
          <p:cNvSpPr/>
          <p:nvPr/>
        </p:nvSpPr>
        <p:spPr>
          <a:xfrm>
            <a:off x="6711950" y="2038350"/>
            <a:ext cx="219869" cy="215900"/>
          </a:xfrm>
          <a:custGeom>
            <a:rect b="b" l="l" r="r" t="t"/>
            <a:pathLst>
              <a:path extrusionOk="0" h="364" w="373">
                <a:moveTo>
                  <a:pt x="372" y="177"/>
                </a:moveTo>
                <a:lnTo>
                  <a:pt x="283" y="177"/>
                </a:lnTo>
                <a:lnTo>
                  <a:pt x="283" y="0"/>
                </a:lnTo>
                <a:lnTo>
                  <a:pt x="89" y="0"/>
                </a:lnTo>
                <a:lnTo>
                  <a:pt x="89" y="177"/>
                </a:lnTo>
                <a:lnTo>
                  <a:pt x="0" y="177"/>
                </a:lnTo>
                <a:lnTo>
                  <a:pt x="186" y="363"/>
                </a:lnTo>
                <a:lnTo>
                  <a:pt x="372" y="177"/>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1" name="Google Shape;1831;p60"/>
          <p:cNvSpPr/>
          <p:nvPr/>
        </p:nvSpPr>
        <p:spPr>
          <a:xfrm>
            <a:off x="7884319" y="2034382"/>
            <a:ext cx="209550" cy="223838"/>
          </a:xfrm>
          <a:custGeom>
            <a:rect b="b" l="l" r="r" t="t"/>
            <a:pathLst>
              <a:path extrusionOk="0" h="382" w="355">
                <a:moveTo>
                  <a:pt x="168" y="0"/>
                </a:moveTo>
                <a:lnTo>
                  <a:pt x="168" y="97"/>
                </a:lnTo>
                <a:lnTo>
                  <a:pt x="0" y="97"/>
                </a:lnTo>
                <a:lnTo>
                  <a:pt x="0" y="283"/>
                </a:lnTo>
                <a:lnTo>
                  <a:pt x="168" y="283"/>
                </a:lnTo>
                <a:lnTo>
                  <a:pt x="168" y="381"/>
                </a:lnTo>
                <a:lnTo>
                  <a:pt x="354" y="186"/>
                </a:lnTo>
                <a:lnTo>
                  <a:pt x="168" y="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2" name="Google Shape;1832;p60"/>
          <p:cNvSpPr/>
          <p:nvPr/>
        </p:nvSpPr>
        <p:spPr>
          <a:xfrm>
            <a:off x="6134100" y="2034382"/>
            <a:ext cx="209550" cy="223838"/>
          </a:xfrm>
          <a:custGeom>
            <a:rect b="b" l="l" r="r" t="t"/>
            <a:pathLst>
              <a:path extrusionOk="0" h="382" w="355">
                <a:moveTo>
                  <a:pt x="187" y="0"/>
                </a:moveTo>
                <a:lnTo>
                  <a:pt x="187" y="97"/>
                </a:lnTo>
                <a:lnTo>
                  <a:pt x="354" y="97"/>
                </a:lnTo>
                <a:lnTo>
                  <a:pt x="354" y="283"/>
                </a:lnTo>
                <a:lnTo>
                  <a:pt x="187" y="283"/>
                </a:lnTo>
                <a:lnTo>
                  <a:pt x="187" y="381"/>
                </a:lnTo>
                <a:lnTo>
                  <a:pt x="0" y="186"/>
                </a:lnTo>
                <a:lnTo>
                  <a:pt x="187" y="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3" name="Google Shape;1833;p60"/>
          <p:cNvSpPr/>
          <p:nvPr/>
        </p:nvSpPr>
        <p:spPr>
          <a:xfrm>
            <a:off x="7296150" y="2038350"/>
            <a:ext cx="219869" cy="215900"/>
          </a:xfrm>
          <a:custGeom>
            <a:rect b="b" l="l" r="r" t="t"/>
            <a:pathLst>
              <a:path extrusionOk="0" h="364" w="374">
                <a:moveTo>
                  <a:pt x="373" y="186"/>
                </a:moveTo>
                <a:lnTo>
                  <a:pt x="283" y="186"/>
                </a:lnTo>
                <a:lnTo>
                  <a:pt x="283" y="363"/>
                </a:lnTo>
                <a:lnTo>
                  <a:pt x="89" y="363"/>
                </a:lnTo>
                <a:lnTo>
                  <a:pt x="89" y="186"/>
                </a:lnTo>
                <a:lnTo>
                  <a:pt x="0" y="186"/>
                </a:lnTo>
                <a:lnTo>
                  <a:pt x="186" y="0"/>
                </a:lnTo>
                <a:lnTo>
                  <a:pt x="373" y="186"/>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4" name="Google Shape;1834;p60"/>
          <p:cNvSpPr/>
          <p:nvPr/>
        </p:nvSpPr>
        <p:spPr>
          <a:xfrm>
            <a:off x="9060657" y="2038350"/>
            <a:ext cx="194469" cy="215900"/>
          </a:xfrm>
          <a:custGeom>
            <a:rect b="b" l="l" r="r" t="t"/>
            <a:pathLst>
              <a:path extrusionOk="0" h="364" w="329">
                <a:moveTo>
                  <a:pt x="328" y="177"/>
                </a:moveTo>
                <a:lnTo>
                  <a:pt x="230" y="177"/>
                </a:lnTo>
                <a:lnTo>
                  <a:pt x="230" y="0"/>
                </a:lnTo>
                <a:lnTo>
                  <a:pt x="89" y="0"/>
                </a:lnTo>
                <a:lnTo>
                  <a:pt x="89" y="177"/>
                </a:lnTo>
                <a:lnTo>
                  <a:pt x="0" y="177"/>
                </a:lnTo>
                <a:lnTo>
                  <a:pt x="160" y="363"/>
                </a:lnTo>
                <a:lnTo>
                  <a:pt x="328" y="177"/>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5" name="Google Shape;1835;p60"/>
          <p:cNvSpPr/>
          <p:nvPr/>
        </p:nvSpPr>
        <p:spPr>
          <a:xfrm>
            <a:off x="8466138" y="2048669"/>
            <a:ext cx="211138" cy="195263"/>
          </a:xfrm>
          <a:custGeom>
            <a:rect b="b" l="l" r="r" t="t"/>
            <a:pathLst>
              <a:path extrusionOk="0" h="329" w="355">
                <a:moveTo>
                  <a:pt x="186" y="328"/>
                </a:moveTo>
                <a:lnTo>
                  <a:pt x="186" y="231"/>
                </a:lnTo>
                <a:lnTo>
                  <a:pt x="354" y="231"/>
                </a:lnTo>
                <a:lnTo>
                  <a:pt x="354" y="97"/>
                </a:lnTo>
                <a:lnTo>
                  <a:pt x="186" y="97"/>
                </a:lnTo>
                <a:lnTo>
                  <a:pt x="186" y="0"/>
                </a:lnTo>
                <a:lnTo>
                  <a:pt x="0" y="160"/>
                </a:lnTo>
                <a:lnTo>
                  <a:pt x="186" y="328"/>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6" name="Google Shape;1836;p60"/>
          <p:cNvSpPr/>
          <p:nvPr/>
        </p:nvSpPr>
        <p:spPr>
          <a:xfrm>
            <a:off x="1462088" y="2631282"/>
            <a:ext cx="215107" cy="192088"/>
          </a:xfrm>
          <a:custGeom>
            <a:rect b="b" l="l" r="r" t="t"/>
            <a:pathLst>
              <a:path extrusionOk="0" h="328" w="365">
                <a:moveTo>
                  <a:pt x="177" y="0"/>
                </a:moveTo>
                <a:lnTo>
                  <a:pt x="177" y="98"/>
                </a:lnTo>
                <a:lnTo>
                  <a:pt x="0" y="98"/>
                </a:lnTo>
                <a:lnTo>
                  <a:pt x="0" y="230"/>
                </a:lnTo>
                <a:lnTo>
                  <a:pt x="177" y="230"/>
                </a:lnTo>
                <a:lnTo>
                  <a:pt x="177" y="327"/>
                </a:lnTo>
                <a:lnTo>
                  <a:pt x="364" y="159"/>
                </a:lnTo>
                <a:lnTo>
                  <a:pt x="177" y="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7" name="Google Shape;1837;p60"/>
          <p:cNvSpPr/>
          <p:nvPr/>
        </p:nvSpPr>
        <p:spPr>
          <a:xfrm>
            <a:off x="890588" y="2622550"/>
            <a:ext cx="194469" cy="213519"/>
          </a:xfrm>
          <a:custGeom>
            <a:rect b="b" l="l" r="r" t="t"/>
            <a:pathLst>
              <a:path extrusionOk="0" h="364" w="329">
                <a:moveTo>
                  <a:pt x="328" y="186"/>
                </a:moveTo>
                <a:lnTo>
                  <a:pt x="240" y="186"/>
                </a:lnTo>
                <a:lnTo>
                  <a:pt x="240" y="363"/>
                </a:lnTo>
                <a:lnTo>
                  <a:pt x="98" y="363"/>
                </a:lnTo>
                <a:lnTo>
                  <a:pt x="98" y="186"/>
                </a:lnTo>
                <a:lnTo>
                  <a:pt x="0" y="186"/>
                </a:lnTo>
                <a:lnTo>
                  <a:pt x="169" y="0"/>
                </a:lnTo>
                <a:lnTo>
                  <a:pt x="328" y="186"/>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8" name="Google Shape;1838;p60"/>
          <p:cNvSpPr/>
          <p:nvPr/>
        </p:nvSpPr>
        <p:spPr>
          <a:xfrm>
            <a:off x="2020094" y="2594769"/>
            <a:ext cx="271463" cy="266700"/>
          </a:xfrm>
          <a:custGeom>
            <a:rect b="b" l="l" r="r" t="t"/>
            <a:pathLst>
              <a:path extrusionOk="0" h="452" w="462">
                <a:moveTo>
                  <a:pt x="461" y="221"/>
                </a:moveTo>
                <a:lnTo>
                  <a:pt x="461" y="221"/>
                </a:lnTo>
                <a:cubicBezTo>
                  <a:pt x="461" y="97"/>
                  <a:pt x="354" y="0"/>
                  <a:pt x="230" y="0"/>
                </a:cubicBezTo>
                <a:cubicBezTo>
                  <a:pt x="107" y="0"/>
                  <a:pt x="0" y="97"/>
                  <a:pt x="0" y="221"/>
                </a:cubicBezTo>
                <a:cubicBezTo>
                  <a:pt x="0" y="354"/>
                  <a:pt x="107" y="451"/>
                  <a:pt x="230" y="451"/>
                </a:cubicBezTo>
                <a:cubicBezTo>
                  <a:pt x="354" y="451"/>
                  <a:pt x="461" y="354"/>
                  <a:pt x="461" y="221"/>
                </a:cubicBezTo>
                <a:close/>
                <a:moveTo>
                  <a:pt x="54" y="221"/>
                </a:moveTo>
                <a:lnTo>
                  <a:pt x="54" y="221"/>
                </a:lnTo>
                <a:cubicBezTo>
                  <a:pt x="54" y="123"/>
                  <a:pt x="133" y="44"/>
                  <a:pt x="230" y="44"/>
                </a:cubicBezTo>
                <a:cubicBezTo>
                  <a:pt x="328" y="44"/>
                  <a:pt x="408" y="123"/>
                  <a:pt x="408" y="221"/>
                </a:cubicBezTo>
                <a:cubicBezTo>
                  <a:pt x="408" y="327"/>
                  <a:pt x="328" y="407"/>
                  <a:pt x="230" y="407"/>
                </a:cubicBezTo>
                <a:cubicBezTo>
                  <a:pt x="133" y="407"/>
                  <a:pt x="54" y="327"/>
                  <a:pt x="54" y="221"/>
                </a:cubicBezTo>
                <a:close/>
                <a:moveTo>
                  <a:pt x="328" y="266"/>
                </a:moveTo>
                <a:lnTo>
                  <a:pt x="328" y="266"/>
                </a:lnTo>
                <a:cubicBezTo>
                  <a:pt x="328" y="176"/>
                  <a:pt x="328" y="176"/>
                  <a:pt x="328" y="176"/>
                </a:cubicBezTo>
                <a:cubicBezTo>
                  <a:pt x="221" y="176"/>
                  <a:pt x="221" y="176"/>
                  <a:pt x="221" y="176"/>
                </a:cubicBezTo>
                <a:cubicBezTo>
                  <a:pt x="221" y="123"/>
                  <a:pt x="221" y="123"/>
                  <a:pt x="221" y="123"/>
                </a:cubicBezTo>
                <a:cubicBezTo>
                  <a:pt x="133" y="221"/>
                  <a:pt x="133" y="221"/>
                  <a:pt x="133" y="221"/>
                </a:cubicBezTo>
                <a:cubicBezTo>
                  <a:pt x="221" y="327"/>
                  <a:pt x="221" y="327"/>
                  <a:pt x="221" y="327"/>
                </a:cubicBezTo>
                <a:cubicBezTo>
                  <a:pt x="221" y="266"/>
                  <a:pt x="221" y="266"/>
                  <a:pt x="221" y="266"/>
                </a:cubicBezTo>
                <a:lnTo>
                  <a:pt x="328" y="266"/>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39" name="Google Shape;1839;p60"/>
          <p:cNvSpPr/>
          <p:nvPr/>
        </p:nvSpPr>
        <p:spPr>
          <a:xfrm>
            <a:off x="2601913" y="2594769"/>
            <a:ext cx="273050" cy="266700"/>
          </a:xfrm>
          <a:custGeom>
            <a:rect b="b" l="l" r="r" t="t"/>
            <a:pathLst>
              <a:path extrusionOk="0" h="452" w="461">
                <a:moveTo>
                  <a:pt x="230" y="0"/>
                </a:moveTo>
                <a:lnTo>
                  <a:pt x="230" y="0"/>
                </a:lnTo>
                <a:cubicBezTo>
                  <a:pt x="106" y="0"/>
                  <a:pt x="0" y="97"/>
                  <a:pt x="0" y="221"/>
                </a:cubicBezTo>
                <a:cubicBezTo>
                  <a:pt x="0" y="354"/>
                  <a:pt x="106" y="451"/>
                  <a:pt x="230" y="451"/>
                </a:cubicBezTo>
                <a:cubicBezTo>
                  <a:pt x="354" y="451"/>
                  <a:pt x="460" y="354"/>
                  <a:pt x="460" y="221"/>
                </a:cubicBezTo>
                <a:cubicBezTo>
                  <a:pt x="460" y="97"/>
                  <a:pt x="354" y="0"/>
                  <a:pt x="230" y="0"/>
                </a:cubicBezTo>
                <a:close/>
                <a:moveTo>
                  <a:pt x="230" y="407"/>
                </a:moveTo>
                <a:lnTo>
                  <a:pt x="230" y="407"/>
                </a:lnTo>
                <a:cubicBezTo>
                  <a:pt x="132" y="407"/>
                  <a:pt x="53" y="327"/>
                  <a:pt x="53" y="221"/>
                </a:cubicBezTo>
                <a:cubicBezTo>
                  <a:pt x="53" y="123"/>
                  <a:pt x="132" y="44"/>
                  <a:pt x="230" y="44"/>
                </a:cubicBezTo>
                <a:cubicBezTo>
                  <a:pt x="328" y="44"/>
                  <a:pt x="407" y="123"/>
                  <a:pt x="407" y="221"/>
                </a:cubicBezTo>
                <a:cubicBezTo>
                  <a:pt x="407" y="327"/>
                  <a:pt x="328" y="407"/>
                  <a:pt x="230" y="407"/>
                </a:cubicBezTo>
                <a:close/>
                <a:moveTo>
                  <a:pt x="275" y="132"/>
                </a:moveTo>
                <a:lnTo>
                  <a:pt x="275" y="132"/>
                </a:lnTo>
                <a:cubicBezTo>
                  <a:pt x="185" y="132"/>
                  <a:pt x="185" y="132"/>
                  <a:pt x="185" y="132"/>
                </a:cubicBezTo>
                <a:cubicBezTo>
                  <a:pt x="185" y="230"/>
                  <a:pt x="185" y="230"/>
                  <a:pt x="185" y="230"/>
                </a:cubicBezTo>
                <a:cubicBezTo>
                  <a:pt x="132" y="230"/>
                  <a:pt x="132" y="230"/>
                  <a:pt x="132" y="230"/>
                </a:cubicBezTo>
                <a:cubicBezTo>
                  <a:pt x="230" y="327"/>
                  <a:pt x="230" y="327"/>
                  <a:pt x="230" y="327"/>
                </a:cubicBezTo>
                <a:cubicBezTo>
                  <a:pt x="328" y="230"/>
                  <a:pt x="328" y="230"/>
                  <a:pt x="328" y="230"/>
                </a:cubicBezTo>
                <a:cubicBezTo>
                  <a:pt x="275" y="230"/>
                  <a:pt x="275" y="230"/>
                  <a:pt x="275" y="230"/>
                </a:cubicBezTo>
                <a:lnTo>
                  <a:pt x="275" y="13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0" name="Google Shape;1840;p60"/>
          <p:cNvSpPr/>
          <p:nvPr/>
        </p:nvSpPr>
        <p:spPr>
          <a:xfrm>
            <a:off x="3186113" y="2594769"/>
            <a:ext cx="271463" cy="266700"/>
          </a:xfrm>
          <a:custGeom>
            <a:rect b="b" l="l" r="r" t="t"/>
            <a:pathLst>
              <a:path extrusionOk="0" h="452" w="461">
                <a:moveTo>
                  <a:pt x="231" y="451"/>
                </a:moveTo>
                <a:lnTo>
                  <a:pt x="231" y="451"/>
                </a:lnTo>
                <a:cubicBezTo>
                  <a:pt x="354" y="451"/>
                  <a:pt x="460" y="354"/>
                  <a:pt x="460" y="221"/>
                </a:cubicBezTo>
                <a:cubicBezTo>
                  <a:pt x="460" y="97"/>
                  <a:pt x="354" y="0"/>
                  <a:pt x="231" y="0"/>
                </a:cubicBezTo>
                <a:cubicBezTo>
                  <a:pt x="106" y="0"/>
                  <a:pt x="0" y="97"/>
                  <a:pt x="0" y="221"/>
                </a:cubicBezTo>
                <a:cubicBezTo>
                  <a:pt x="0" y="354"/>
                  <a:pt x="106" y="451"/>
                  <a:pt x="231" y="451"/>
                </a:cubicBezTo>
                <a:close/>
                <a:moveTo>
                  <a:pt x="231" y="44"/>
                </a:moveTo>
                <a:lnTo>
                  <a:pt x="231" y="44"/>
                </a:lnTo>
                <a:cubicBezTo>
                  <a:pt x="328" y="44"/>
                  <a:pt x="407" y="123"/>
                  <a:pt x="407" y="221"/>
                </a:cubicBezTo>
                <a:cubicBezTo>
                  <a:pt x="407" y="327"/>
                  <a:pt x="328" y="407"/>
                  <a:pt x="231" y="407"/>
                </a:cubicBezTo>
                <a:cubicBezTo>
                  <a:pt x="133" y="407"/>
                  <a:pt x="53" y="327"/>
                  <a:pt x="53" y="221"/>
                </a:cubicBezTo>
                <a:cubicBezTo>
                  <a:pt x="53" y="123"/>
                  <a:pt x="133" y="44"/>
                  <a:pt x="231" y="44"/>
                </a:cubicBezTo>
                <a:close/>
                <a:moveTo>
                  <a:pt x="186" y="319"/>
                </a:moveTo>
                <a:lnTo>
                  <a:pt x="186" y="319"/>
                </a:lnTo>
                <a:cubicBezTo>
                  <a:pt x="275" y="319"/>
                  <a:pt x="275" y="319"/>
                  <a:pt x="275" y="319"/>
                </a:cubicBezTo>
                <a:cubicBezTo>
                  <a:pt x="275" y="221"/>
                  <a:pt x="275" y="221"/>
                  <a:pt x="275" y="221"/>
                </a:cubicBezTo>
                <a:cubicBezTo>
                  <a:pt x="328" y="221"/>
                  <a:pt x="328" y="221"/>
                  <a:pt x="328" y="221"/>
                </a:cubicBezTo>
                <a:cubicBezTo>
                  <a:pt x="231" y="123"/>
                  <a:pt x="231" y="123"/>
                  <a:pt x="231" y="123"/>
                </a:cubicBezTo>
                <a:cubicBezTo>
                  <a:pt x="133" y="221"/>
                  <a:pt x="133" y="221"/>
                  <a:pt x="133" y="221"/>
                </a:cubicBezTo>
                <a:cubicBezTo>
                  <a:pt x="186" y="221"/>
                  <a:pt x="186" y="221"/>
                  <a:pt x="186" y="221"/>
                </a:cubicBezTo>
                <a:lnTo>
                  <a:pt x="186" y="31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1" name="Google Shape;1841;p60"/>
          <p:cNvSpPr/>
          <p:nvPr/>
        </p:nvSpPr>
        <p:spPr>
          <a:xfrm>
            <a:off x="3767932" y="2594769"/>
            <a:ext cx="273050" cy="266700"/>
          </a:xfrm>
          <a:custGeom>
            <a:rect b="b" l="l" r="r" t="t"/>
            <a:pathLst>
              <a:path extrusionOk="0" h="452" w="462">
                <a:moveTo>
                  <a:pt x="0" y="221"/>
                </a:moveTo>
                <a:lnTo>
                  <a:pt x="0" y="221"/>
                </a:lnTo>
                <a:cubicBezTo>
                  <a:pt x="0" y="354"/>
                  <a:pt x="106" y="451"/>
                  <a:pt x="231" y="451"/>
                </a:cubicBezTo>
                <a:cubicBezTo>
                  <a:pt x="355" y="451"/>
                  <a:pt x="461" y="354"/>
                  <a:pt x="461" y="221"/>
                </a:cubicBezTo>
                <a:cubicBezTo>
                  <a:pt x="461" y="97"/>
                  <a:pt x="355" y="0"/>
                  <a:pt x="231" y="0"/>
                </a:cubicBezTo>
                <a:cubicBezTo>
                  <a:pt x="106" y="0"/>
                  <a:pt x="0" y="97"/>
                  <a:pt x="0" y="221"/>
                </a:cubicBezTo>
                <a:close/>
                <a:moveTo>
                  <a:pt x="408" y="221"/>
                </a:moveTo>
                <a:lnTo>
                  <a:pt x="408" y="221"/>
                </a:lnTo>
                <a:cubicBezTo>
                  <a:pt x="408" y="327"/>
                  <a:pt x="328" y="407"/>
                  <a:pt x="231" y="407"/>
                </a:cubicBezTo>
                <a:cubicBezTo>
                  <a:pt x="133" y="407"/>
                  <a:pt x="53" y="327"/>
                  <a:pt x="53" y="221"/>
                </a:cubicBezTo>
                <a:cubicBezTo>
                  <a:pt x="53" y="123"/>
                  <a:pt x="133" y="44"/>
                  <a:pt x="231" y="44"/>
                </a:cubicBezTo>
                <a:cubicBezTo>
                  <a:pt x="328" y="44"/>
                  <a:pt x="408" y="123"/>
                  <a:pt x="408" y="221"/>
                </a:cubicBezTo>
                <a:close/>
                <a:moveTo>
                  <a:pt x="133" y="176"/>
                </a:moveTo>
                <a:lnTo>
                  <a:pt x="133" y="176"/>
                </a:lnTo>
                <a:cubicBezTo>
                  <a:pt x="133" y="266"/>
                  <a:pt x="133" y="266"/>
                  <a:pt x="133" y="266"/>
                </a:cubicBezTo>
                <a:cubicBezTo>
                  <a:pt x="240" y="266"/>
                  <a:pt x="240" y="266"/>
                  <a:pt x="240" y="266"/>
                </a:cubicBezTo>
                <a:cubicBezTo>
                  <a:pt x="240" y="327"/>
                  <a:pt x="240" y="327"/>
                  <a:pt x="240" y="327"/>
                </a:cubicBezTo>
                <a:cubicBezTo>
                  <a:pt x="328" y="221"/>
                  <a:pt x="328" y="221"/>
                  <a:pt x="328" y="221"/>
                </a:cubicBezTo>
                <a:cubicBezTo>
                  <a:pt x="240" y="123"/>
                  <a:pt x="240" y="123"/>
                  <a:pt x="240" y="123"/>
                </a:cubicBezTo>
                <a:cubicBezTo>
                  <a:pt x="240" y="176"/>
                  <a:pt x="240" y="176"/>
                  <a:pt x="240" y="176"/>
                </a:cubicBezTo>
                <a:lnTo>
                  <a:pt x="133" y="176"/>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2" name="Google Shape;1842;p60"/>
          <p:cNvSpPr/>
          <p:nvPr/>
        </p:nvSpPr>
        <p:spPr>
          <a:xfrm>
            <a:off x="8436769" y="3276600"/>
            <a:ext cx="270669" cy="67469"/>
          </a:xfrm>
          <a:custGeom>
            <a:rect b="b" l="l" r="r" t="t"/>
            <a:pathLst>
              <a:path extrusionOk="0" h="116" w="461">
                <a:moveTo>
                  <a:pt x="53" y="0"/>
                </a:moveTo>
                <a:lnTo>
                  <a:pt x="53" y="0"/>
                </a:lnTo>
                <a:cubicBezTo>
                  <a:pt x="26" y="0"/>
                  <a:pt x="0" y="26"/>
                  <a:pt x="0" y="53"/>
                </a:cubicBezTo>
                <a:cubicBezTo>
                  <a:pt x="0" y="88"/>
                  <a:pt x="26" y="115"/>
                  <a:pt x="53" y="115"/>
                </a:cubicBezTo>
                <a:cubicBezTo>
                  <a:pt x="88" y="115"/>
                  <a:pt x="115" y="88"/>
                  <a:pt x="115" y="53"/>
                </a:cubicBezTo>
                <a:cubicBezTo>
                  <a:pt x="115" y="26"/>
                  <a:pt x="88" y="0"/>
                  <a:pt x="53" y="0"/>
                </a:cubicBezTo>
                <a:close/>
                <a:moveTo>
                  <a:pt x="230" y="0"/>
                </a:moveTo>
                <a:lnTo>
                  <a:pt x="230" y="0"/>
                </a:lnTo>
                <a:cubicBezTo>
                  <a:pt x="203" y="0"/>
                  <a:pt x="177" y="26"/>
                  <a:pt x="177" y="53"/>
                </a:cubicBezTo>
                <a:cubicBezTo>
                  <a:pt x="177" y="88"/>
                  <a:pt x="203" y="115"/>
                  <a:pt x="230" y="115"/>
                </a:cubicBezTo>
                <a:cubicBezTo>
                  <a:pt x="256" y="115"/>
                  <a:pt x="284" y="88"/>
                  <a:pt x="284" y="53"/>
                </a:cubicBezTo>
                <a:cubicBezTo>
                  <a:pt x="284" y="26"/>
                  <a:pt x="256" y="0"/>
                  <a:pt x="230" y="0"/>
                </a:cubicBezTo>
                <a:close/>
                <a:moveTo>
                  <a:pt x="407" y="0"/>
                </a:moveTo>
                <a:lnTo>
                  <a:pt x="407" y="0"/>
                </a:lnTo>
                <a:cubicBezTo>
                  <a:pt x="372" y="0"/>
                  <a:pt x="345" y="26"/>
                  <a:pt x="345" y="53"/>
                </a:cubicBezTo>
                <a:cubicBezTo>
                  <a:pt x="345" y="88"/>
                  <a:pt x="372" y="115"/>
                  <a:pt x="407" y="115"/>
                </a:cubicBezTo>
                <a:cubicBezTo>
                  <a:pt x="434" y="115"/>
                  <a:pt x="460" y="88"/>
                  <a:pt x="460" y="53"/>
                </a:cubicBezTo>
                <a:cubicBezTo>
                  <a:pt x="460" y="26"/>
                  <a:pt x="434" y="0"/>
                  <a:pt x="407"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3" name="Google Shape;1843;p60"/>
          <p:cNvSpPr/>
          <p:nvPr/>
        </p:nvSpPr>
        <p:spPr>
          <a:xfrm>
            <a:off x="8466138" y="3746500"/>
            <a:ext cx="222250" cy="292100"/>
          </a:xfrm>
          <a:custGeom>
            <a:rect b="b" l="l" r="r" t="t"/>
            <a:pathLst>
              <a:path extrusionOk="0" h="497" w="373">
                <a:moveTo>
                  <a:pt x="266" y="310"/>
                </a:moveTo>
                <a:lnTo>
                  <a:pt x="266" y="310"/>
                </a:lnTo>
                <a:cubicBezTo>
                  <a:pt x="301" y="301"/>
                  <a:pt x="328" y="292"/>
                  <a:pt x="345" y="257"/>
                </a:cubicBezTo>
                <a:cubicBezTo>
                  <a:pt x="372" y="213"/>
                  <a:pt x="354" y="160"/>
                  <a:pt x="301" y="133"/>
                </a:cubicBezTo>
                <a:cubicBezTo>
                  <a:pt x="275" y="115"/>
                  <a:pt x="275" y="115"/>
                  <a:pt x="275" y="115"/>
                </a:cubicBezTo>
                <a:cubicBezTo>
                  <a:pt x="328" y="17"/>
                  <a:pt x="328" y="17"/>
                  <a:pt x="328" y="17"/>
                </a:cubicBezTo>
                <a:cubicBezTo>
                  <a:pt x="301" y="0"/>
                  <a:pt x="301" y="0"/>
                  <a:pt x="301" y="0"/>
                </a:cubicBezTo>
                <a:cubicBezTo>
                  <a:pt x="195" y="177"/>
                  <a:pt x="195" y="177"/>
                  <a:pt x="195" y="177"/>
                </a:cubicBezTo>
                <a:cubicBezTo>
                  <a:pt x="186" y="160"/>
                  <a:pt x="168" y="142"/>
                  <a:pt x="150" y="133"/>
                </a:cubicBezTo>
                <a:cubicBezTo>
                  <a:pt x="88" y="98"/>
                  <a:pt x="88" y="98"/>
                  <a:pt x="88" y="98"/>
                </a:cubicBezTo>
                <a:cubicBezTo>
                  <a:pt x="0" y="257"/>
                  <a:pt x="0" y="257"/>
                  <a:pt x="0" y="257"/>
                </a:cubicBezTo>
                <a:cubicBezTo>
                  <a:pt x="53" y="292"/>
                  <a:pt x="53" y="292"/>
                  <a:pt x="53" y="292"/>
                </a:cubicBezTo>
                <a:cubicBezTo>
                  <a:pt x="79" y="301"/>
                  <a:pt x="106" y="310"/>
                  <a:pt x="124" y="310"/>
                </a:cubicBezTo>
                <a:cubicBezTo>
                  <a:pt x="18" y="487"/>
                  <a:pt x="18" y="487"/>
                  <a:pt x="18" y="487"/>
                </a:cubicBezTo>
                <a:cubicBezTo>
                  <a:pt x="53" y="496"/>
                  <a:pt x="53" y="496"/>
                  <a:pt x="53" y="496"/>
                </a:cubicBezTo>
                <a:cubicBezTo>
                  <a:pt x="106" y="408"/>
                  <a:pt x="106" y="408"/>
                  <a:pt x="106" y="408"/>
                </a:cubicBezTo>
                <a:cubicBezTo>
                  <a:pt x="132" y="426"/>
                  <a:pt x="132" y="426"/>
                  <a:pt x="132" y="426"/>
                </a:cubicBezTo>
                <a:cubicBezTo>
                  <a:pt x="186" y="452"/>
                  <a:pt x="239" y="443"/>
                  <a:pt x="266" y="399"/>
                </a:cubicBezTo>
                <a:cubicBezTo>
                  <a:pt x="284" y="364"/>
                  <a:pt x="284" y="336"/>
                  <a:pt x="266" y="310"/>
                </a:cubicBezTo>
                <a:close/>
                <a:moveTo>
                  <a:pt x="292" y="160"/>
                </a:moveTo>
                <a:lnTo>
                  <a:pt x="292" y="160"/>
                </a:lnTo>
                <a:cubicBezTo>
                  <a:pt x="328" y="177"/>
                  <a:pt x="337" y="213"/>
                  <a:pt x="319" y="239"/>
                </a:cubicBezTo>
                <a:cubicBezTo>
                  <a:pt x="292" y="274"/>
                  <a:pt x="257" y="283"/>
                  <a:pt x="231" y="266"/>
                </a:cubicBezTo>
                <a:cubicBezTo>
                  <a:pt x="195" y="248"/>
                  <a:pt x="195" y="248"/>
                  <a:pt x="195" y="248"/>
                </a:cubicBezTo>
                <a:lnTo>
                  <a:pt x="195" y="248"/>
                </a:lnTo>
                <a:cubicBezTo>
                  <a:pt x="257" y="142"/>
                  <a:pt x="257" y="142"/>
                  <a:pt x="257" y="142"/>
                </a:cubicBezTo>
                <a:lnTo>
                  <a:pt x="292" y="160"/>
                </a:lnTo>
                <a:close/>
                <a:moveTo>
                  <a:pt x="71" y="266"/>
                </a:moveTo>
                <a:lnTo>
                  <a:pt x="71" y="266"/>
                </a:lnTo>
                <a:cubicBezTo>
                  <a:pt x="44" y="248"/>
                  <a:pt x="44" y="248"/>
                  <a:pt x="44" y="248"/>
                </a:cubicBezTo>
                <a:cubicBezTo>
                  <a:pt x="106" y="142"/>
                  <a:pt x="106" y="142"/>
                  <a:pt x="106" y="142"/>
                </a:cubicBezTo>
                <a:cubicBezTo>
                  <a:pt x="132" y="160"/>
                  <a:pt x="132" y="160"/>
                  <a:pt x="132" y="160"/>
                </a:cubicBezTo>
                <a:cubicBezTo>
                  <a:pt x="168" y="177"/>
                  <a:pt x="177" y="213"/>
                  <a:pt x="159" y="248"/>
                </a:cubicBezTo>
                <a:cubicBezTo>
                  <a:pt x="142" y="274"/>
                  <a:pt x="106" y="283"/>
                  <a:pt x="71" y="266"/>
                </a:cubicBezTo>
                <a:close/>
                <a:moveTo>
                  <a:pt x="150" y="399"/>
                </a:moveTo>
                <a:lnTo>
                  <a:pt x="150" y="399"/>
                </a:lnTo>
                <a:cubicBezTo>
                  <a:pt x="115" y="381"/>
                  <a:pt x="115" y="381"/>
                  <a:pt x="115" y="381"/>
                </a:cubicBezTo>
                <a:cubicBezTo>
                  <a:pt x="177" y="274"/>
                  <a:pt x="177" y="274"/>
                  <a:pt x="177" y="274"/>
                </a:cubicBezTo>
                <a:lnTo>
                  <a:pt x="177" y="274"/>
                </a:lnTo>
                <a:cubicBezTo>
                  <a:pt x="213" y="292"/>
                  <a:pt x="213" y="292"/>
                  <a:pt x="213" y="292"/>
                </a:cubicBezTo>
                <a:cubicBezTo>
                  <a:pt x="248" y="310"/>
                  <a:pt x="257" y="345"/>
                  <a:pt x="239" y="381"/>
                </a:cubicBezTo>
                <a:cubicBezTo>
                  <a:pt x="222" y="408"/>
                  <a:pt x="186" y="417"/>
                  <a:pt x="150" y="39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4" name="Google Shape;1844;p60"/>
          <p:cNvSpPr/>
          <p:nvPr/>
        </p:nvSpPr>
        <p:spPr>
          <a:xfrm>
            <a:off x="958057" y="3860800"/>
            <a:ext cx="61119" cy="67469"/>
          </a:xfrm>
          <a:custGeom>
            <a:rect b="b" l="l" r="r" t="t"/>
            <a:pathLst>
              <a:path extrusionOk="0" h="116" w="108">
                <a:moveTo>
                  <a:pt x="54" y="0"/>
                </a:moveTo>
                <a:lnTo>
                  <a:pt x="54" y="0"/>
                </a:lnTo>
                <a:cubicBezTo>
                  <a:pt x="18" y="0"/>
                  <a:pt x="0" y="26"/>
                  <a:pt x="0" y="53"/>
                </a:cubicBezTo>
                <a:cubicBezTo>
                  <a:pt x="0" y="88"/>
                  <a:pt x="18" y="115"/>
                  <a:pt x="54" y="115"/>
                </a:cubicBezTo>
                <a:cubicBezTo>
                  <a:pt x="80" y="115"/>
                  <a:pt x="107" y="88"/>
                  <a:pt x="107" y="53"/>
                </a:cubicBezTo>
                <a:cubicBezTo>
                  <a:pt x="107" y="26"/>
                  <a:pt x="80" y="0"/>
                  <a:pt x="54"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5" name="Google Shape;1845;p60"/>
          <p:cNvSpPr/>
          <p:nvPr/>
        </p:nvSpPr>
        <p:spPr>
          <a:xfrm>
            <a:off x="9070975" y="3276600"/>
            <a:ext cx="165100" cy="67469"/>
          </a:xfrm>
          <a:custGeom>
            <a:rect b="b" l="l" r="r" t="t"/>
            <a:pathLst>
              <a:path extrusionOk="0" h="116" w="284">
                <a:moveTo>
                  <a:pt x="53" y="0"/>
                </a:moveTo>
                <a:lnTo>
                  <a:pt x="53" y="0"/>
                </a:lnTo>
                <a:cubicBezTo>
                  <a:pt x="26" y="0"/>
                  <a:pt x="0" y="26"/>
                  <a:pt x="0" y="53"/>
                </a:cubicBezTo>
                <a:cubicBezTo>
                  <a:pt x="0" y="88"/>
                  <a:pt x="26" y="115"/>
                  <a:pt x="53" y="115"/>
                </a:cubicBezTo>
                <a:cubicBezTo>
                  <a:pt x="88" y="115"/>
                  <a:pt x="106" y="88"/>
                  <a:pt x="106" y="53"/>
                </a:cubicBezTo>
                <a:cubicBezTo>
                  <a:pt x="106" y="26"/>
                  <a:pt x="88" y="0"/>
                  <a:pt x="53" y="0"/>
                </a:cubicBezTo>
                <a:close/>
                <a:moveTo>
                  <a:pt x="230" y="0"/>
                </a:moveTo>
                <a:lnTo>
                  <a:pt x="230" y="0"/>
                </a:lnTo>
                <a:cubicBezTo>
                  <a:pt x="195" y="0"/>
                  <a:pt x="177" y="26"/>
                  <a:pt x="177" y="53"/>
                </a:cubicBezTo>
                <a:cubicBezTo>
                  <a:pt x="177" y="88"/>
                  <a:pt x="195" y="115"/>
                  <a:pt x="230" y="115"/>
                </a:cubicBezTo>
                <a:cubicBezTo>
                  <a:pt x="257" y="115"/>
                  <a:pt x="283" y="88"/>
                  <a:pt x="283" y="53"/>
                </a:cubicBezTo>
                <a:cubicBezTo>
                  <a:pt x="283" y="26"/>
                  <a:pt x="257" y="0"/>
                  <a:pt x="230"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6" name="Google Shape;1846;p60"/>
          <p:cNvSpPr/>
          <p:nvPr/>
        </p:nvSpPr>
        <p:spPr>
          <a:xfrm>
            <a:off x="6180932" y="2658269"/>
            <a:ext cx="114300" cy="133350"/>
          </a:xfrm>
          <a:custGeom>
            <a:rect b="b" l="l" r="r" t="t"/>
            <a:pathLst>
              <a:path extrusionOk="0" h="231" w="196">
                <a:moveTo>
                  <a:pt x="0" y="0"/>
                </a:moveTo>
                <a:lnTo>
                  <a:pt x="0" y="230"/>
                </a:lnTo>
                <a:lnTo>
                  <a:pt x="195" y="115"/>
                </a:lnTo>
                <a:lnTo>
                  <a:pt x="0" y="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7" name="Google Shape;1847;p60"/>
          <p:cNvSpPr/>
          <p:nvPr/>
        </p:nvSpPr>
        <p:spPr>
          <a:xfrm>
            <a:off x="5588000" y="2669382"/>
            <a:ext cx="135732" cy="118269"/>
          </a:xfrm>
          <a:custGeom>
            <a:rect b="b" l="l" r="r" t="t"/>
            <a:pathLst>
              <a:path extrusionOk="0" h="205" w="231">
                <a:moveTo>
                  <a:pt x="0" y="204"/>
                </a:moveTo>
                <a:lnTo>
                  <a:pt x="230" y="204"/>
                </a:lnTo>
                <a:lnTo>
                  <a:pt x="115" y="0"/>
                </a:lnTo>
                <a:lnTo>
                  <a:pt x="0" y="204"/>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8" name="Google Shape;1848;p60"/>
          <p:cNvSpPr/>
          <p:nvPr/>
        </p:nvSpPr>
        <p:spPr>
          <a:xfrm>
            <a:off x="5003800" y="2669382"/>
            <a:ext cx="138113" cy="118269"/>
          </a:xfrm>
          <a:custGeom>
            <a:rect b="b" l="l" r="r" t="t"/>
            <a:pathLst>
              <a:path extrusionOk="0" h="205" w="232">
                <a:moveTo>
                  <a:pt x="231" y="0"/>
                </a:moveTo>
                <a:lnTo>
                  <a:pt x="0" y="0"/>
                </a:lnTo>
                <a:lnTo>
                  <a:pt x="115" y="204"/>
                </a:lnTo>
                <a:lnTo>
                  <a:pt x="231" y="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49" name="Google Shape;1849;p60"/>
          <p:cNvSpPr/>
          <p:nvPr/>
        </p:nvSpPr>
        <p:spPr>
          <a:xfrm>
            <a:off x="4433094" y="2658269"/>
            <a:ext cx="114300" cy="133350"/>
          </a:xfrm>
          <a:custGeom>
            <a:rect b="b" l="l" r="r" t="t"/>
            <a:pathLst>
              <a:path extrusionOk="0" h="231" w="195">
                <a:moveTo>
                  <a:pt x="194" y="0"/>
                </a:moveTo>
                <a:lnTo>
                  <a:pt x="194" y="230"/>
                </a:lnTo>
                <a:lnTo>
                  <a:pt x="0" y="115"/>
                </a:lnTo>
                <a:lnTo>
                  <a:pt x="194" y="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0" name="Google Shape;1850;p60"/>
          <p:cNvSpPr/>
          <p:nvPr/>
        </p:nvSpPr>
        <p:spPr>
          <a:xfrm>
            <a:off x="7898607" y="2677319"/>
            <a:ext cx="177800" cy="101600"/>
          </a:xfrm>
          <a:custGeom>
            <a:rect b="b" l="l" r="r" t="t"/>
            <a:pathLst>
              <a:path extrusionOk="0" h="170" w="302">
                <a:moveTo>
                  <a:pt x="284" y="116"/>
                </a:moveTo>
                <a:lnTo>
                  <a:pt x="284" y="116"/>
                </a:lnTo>
                <a:cubicBezTo>
                  <a:pt x="275" y="107"/>
                  <a:pt x="168" y="10"/>
                  <a:pt x="168" y="10"/>
                </a:cubicBezTo>
                <a:cubicBezTo>
                  <a:pt x="168" y="0"/>
                  <a:pt x="159" y="0"/>
                  <a:pt x="150" y="0"/>
                </a:cubicBezTo>
                <a:cubicBezTo>
                  <a:pt x="142" y="0"/>
                  <a:pt x="133" y="0"/>
                  <a:pt x="133" y="10"/>
                </a:cubicBezTo>
                <a:cubicBezTo>
                  <a:pt x="133" y="10"/>
                  <a:pt x="27" y="107"/>
                  <a:pt x="18" y="116"/>
                </a:cubicBezTo>
                <a:cubicBezTo>
                  <a:pt x="9" y="133"/>
                  <a:pt x="0" y="151"/>
                  <a:pt x="18" y="160"/>
                </a:cubicBezTo>
                <a:cubicBezTo>
                  <a:pt x="27" y="169"/>
                  <a:pt x="44" y="169"/>
                  <a:pt x="53" y="160"/>
                </a:cubicBezTo>
                <a:cubicBezTo>
                  <a:pt x="150" y="63"/>
                  <a:pt x="150" y="63"/>
                  <a:pt x="150" y="63"/>
                </a:cubicBezTo>
                <a:cubicBezTo>
                  <a:pt x="248" y="160"/>
                  <a:pt x="248" y="160"/>
                  <a:pt x="248" y="160"/>
                </a:cubicBezTo>
                <a:cubicBezTo>
                  <a:pt x="257" y="169"/>
                  <a:pt x="275" y="169"/>
                  <a:pt x="284" y="160"/>
                </a:cubicBezTo>
                <a:cubicBezTo>
                  <a:pt x="301" y="151"/>
                  <a:pt x="301" y="133"/>
                  <a:pt x="284" y="116"/>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1" name="Google Shape;1851;p60"/>
          <p:cNvSpPr/>
          <p:nvPr/>
        </p:nvSpPr>
        <p:spPr>
          <a:xfrm>
            <a:off x="7316788" y="2673350"/>
            <a:ext cx="177800" cy="105569"/>
          </a:xfrm>
          <a:custGeom>
            <a:rect b="b" l="l" r="r" t="t"/>
            <a:pathLst>
              <a:path extrusionOk="0" h="179" w="303">
                <a:moveTo>
                  <a:pt x="284" y="54"/>
                </a:moveTo>
                <a:lnTo>
                  <a:pt x="284" y="54"/>
                </a:lnTo>
                <a:cubicBezTo>
                  <a:pt x="275" y="72"/>
                  <a:pt x="169" y="169"/>
                  <a:pt x="169" y="169"/>
                </a:cubicBezTo>
                <a:cubicBezTo>
                  <a:pt x="169" y="178"/>
                  <a:pt x="160" y="178"/>
                  <a:pt x="151" y="178"/>
                </a:cubicBezTo>
                <a:cubicBezTo>
                  <a:pt x="142" y="178"/>
                  <a:pt x="134" y="178"/>
                  <a:pt x="134" y="169"/>
                </a:cubicBezTo>
                <a:cubicBezTo>
                  <a:pt x="134" y="169"/>
                  <a:pt x="27" y="72"/>
                  <a:pt x="19" y="54"/>
                </a:cubicBezTo>
                <a:cubicBezTo>
                  <a:pt x="10" y="44"/>
                  <a:pt x="0" y="28"/>
                  <a:pt x="19" y="19"/>
                </a:cubicBezTo>
                <a:cubicBezTo>
                  <a:pt x="27" y="9"/>
                  <a:pt x="45" y="0"/>
                  <a:pt x="54" y="19"/>
                </a:cubicBezTo>
                <a:cubicBezTo>
                  <a:pt x="151" y="107"/>
                  <a:pt x="151" y="107"/>
                  <a:pt x="151" y="107"/>
                </a:cubicBezTo>
                <a:cubicBezTo>
                  <a:pt x="248" y="19"/>
                  <a:pt x="248" y="19"/>
                  <a:pt x="248" y="19"/>
                </a:cubicBezTo>
                <a:cubicBezTo>
                  <a:pt x="257" y="0"/>
                  <a:pt x="275" y="9"/>
                  <a:pt x="284" y="19"/>
                </a:cubicBezTo>
                <a:cubicBezTo>
                  <a:pt x="302" y="28"/>
                  <a:pt x="302" y="44"/>
                  <a:pt x="284" y="54"/>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2" name="Google Shape;1852;p60"/>
          <p:cNvSpPr/>
          <p:nvPr/>
        </p:nvSpPr>
        <p:spPr>
          <a:xfrm>
            <a:off x="8519319" y="2641600"/>
            <a:ext cx="105569" cy="173832"/>
          </a:xfrm>
          <a:custGeom>
            <a:rect b="b" l="l" r="r" t="t"/>
            <a:pathLst>
              <a:path extrusionOk="0" h="294" w="179">
                <a:moveTo>
                  <a:pt x="54" y="9"/>
                </a:moveTo>
                <a:lnTo>
                  <a:pt x="54" y="9"/>
                </a:lnTo>
                <a:cubicBezTo>
                  <a:pt x="62" y="18"/>
                  <a:pt x="169" y="125"/>
                  <a:pt x="169" y="125"/>
                </a:cubicBezTo>
                <a:cubicBezTo>
                  <a:pt x="169" y="134"/>
                  <a:pt x="178" y="142"/>
                  <a:pt x="178" y="142"/>
                </a:cubicBezTo>
                <a:cubicBezTo>
                  <a:pt x="178" y="151"/>
                  <a:pt x="169" y="160"/>
                  <a:pt x="169" y="169"/>
                </a:cubicBezTo>
                <a:cubicBezTo>
                  <a:pt x="169" y="169"/>
                  <a:pt x="62" y="275"/>
                  <a:pt x="54" y="284"/>
                </a:cubicBezTo>
                <a:cubicBezTo>
                  <a:pt x="44" y="293"/>
                  <a:pt x="27" y="293"/>
                  <a:pt x="9" y="284"/>
                </a:cubicBezTo>
                <a:cubicBezTo>
                  <a:pt x="0" y="275"/>
                  <a:pt x="0" y="257"/>
                  <a:pt x="9" y="240"/>
                </a:cubicBezTo>
                <a:cubicBezTo>
                  <a:pt x="107" y="142"/>
                  <a:pt x="107" y="142"/>
                  <a:pt x="107" y="142"/>
                </a:cubicBezTo>
                <a:cubicBezTo>
                  <a:pt x="9" y="44"/>
                  <a:pt x="9" y="44"/>
                  <a:pt x="9" y="44"/>
                </a:cubicBezTo>
                <a:cubicBezTo>
                  <a:pt x="0" y="36"/>
                  <a:pt x="0" y="18"/>
                  <a:pt x="9" y="9"/>
                </a:cubicBezTo>
                <a:cubicBezTo>
                  <a:pt x="27" y="0"/>
                  <a:pt x="44" y="0"/>
                  <a:pt x="54" y="9"/>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3" name="Google Shape;1853;p60"/>
          <p:cNvSpPr/>
          <p:nvPr/>
        </p:nvSpPr>
        <p:spPr>
          <a:xfrm>
            <a:off x="6769100" y="2641600"/>
            <a:ext cx="103188" cy="173832"/>
          </a:xfrm>
          <a:custGeom>
            <a:rect b="b" l="l" r="r" t="t"/>
            <a:pathLst>
              <a:path extrusionOk="0" h="294" w="177">
                <a:moveTo>
                  <a:pt x="123" y="9"/>
                </a:moveTo>
                <a:lnTo>
                  <a:pt x="123" y="9"/>
                </a:lnTo>
                <a:cubicBezTo>
                  <a:pt x="114" y="18"/>
                  <a:pt x="8" y="125"/>
                  <a:pt x="8" y="125"/>
                </a:cubicBezTo>
                <a:cubicBezTo>
                  <a:pt x="8" y="134"/>
                  <a:pt x="0" y="142"/>
                  <a:pt x="0" y="142"/>
                </a:cubicBezTo>
                <a:cubicBezTo>
                  <a:pt x="0" y="151"/>
                  <a:pt x="8" y="160"/>
                  <a:pt x="8" y="169"/>
                </a:cubicBezTo>
                <a:cubicBezTo>
                  <a:pt x="8" y="169"/>
                  <a:pt x="114" y="275"/>
                  <a:pt x="123" y="284"/>
                </a:cubicBezTo>
                <a:cubicBezTo>
                  <a:pt x="132" y="293"/>
                  <a:pt x="150" y="293"/>
                  <a:pt x="167" y="284"/>
                </a:cubicBezTo>
                <a:cubicBezTo>
                  <a:pt x="176" y="275"/>
                  <a:pt x="176" y="257"/>
                  <a:pt x="167" y="240"/>
                </a:cubicBezTo>
                <a:cubicBezTo>
                  <a:pt x="70" y="142"/>
                  <a:pt x="70" y="142"/>
                  <a:pt x="70" y="142"/>
                </a:cubicBezTo>
                <a:cubicBezTo>
                  <a:pt x="167" y="44"/>
                  <a:pt x="167" y="44"/>
                  <a:pt x="167" y="44"/>
                </a:cubicBezTo>
                <a:cubicBezTo>
                  <a:pt x="176" y="36"/>
                  <a:pt x="176" y="18"/>
                  <a:pt x="167" y="9"/>
                </a:cubicBezTo>
                <a:cubicBezTo>
                  <a:pt x="150" y="0"/>
                  <a:pt x="132" y="0"/>
                  <a:pt x="123" y="9"/>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4" name="Google Shape;1854;p60"/>
          <p:cNvSpPr/>
          <p:nvPr/>
        </p:nvSpPr>
        <p:spPr>
          <a:xfrm>
            <a:off x="6681788" y="3236119"/>
            <a:ext cx="281782" cy="144463"/>
          </a:xfrm>
          <a:custGeom>
            <a:rect b="b" l="l" r="r" t="t"/>
            <a:pathLst>
              <a:path extrusionOk="0" h="248" w="479">
                <a:moveTo>
                  <a:pt x="363" y="247"/>
                </a:moveTo>
                <a:lnTo>
                  <a:pt x="363" y="168"/>
                </a:lnTo>
                <a:lnTo>
                  <a:pt x="0" y="168"/>
                </a:lnTo>
                <a:lnTo>
                  <a:pt x="0" y="79"/>
                </a:lnTo>
                <a:lnTo>
                  <a:pt x="363" y="79"/>
                </a:lnTo>
                <a:lnTo>
                  <a:pt x="363" y="0"/>
                </a:lnTo>
                <a:lnTo>
                  <a:pt x="478" y="124"/>
                </a:lnTo>
                <a:lnTo>
                  <a:pt x="363" y="247"/>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5" name="Google Shape;1855;p60"/>
          <p:cNvSpPr/>
          <p:nvPr/>
        </p:nvSpPr>
        <p:spPr>
          <a:xfrm>
            <a:off x="4929982" y="3236119"/>
            <a:ext cx="281781" cy="144463"/>
          </a:xfrm>
          <a:custGeom>
            <a:rect b="b" l="l" r="r" t="t"/>
            <a:pathLst>
              <a:path extrusionOk="0" h="248" w="480">
                <a:moveTo>
                  <a:pt x="116" y="247"/>
                </a:moveTo>
                <a:lnTo>
                  <a:pt x="116" y="168"/>
                </a:lnTo>
                <a:lnTo>
                  <a:pt x="479" y="168"/>
                </a:lnTo>
                <a:lnTo>
                  <a:pt x="479" y="79"/>
                </a:lnTo>
                <a:lnTo>
                  <a:pt x="116" y="79"/>
                </a:lnTo>
                <a:lnTo>
                  <a:pt x="116" y="0"/>
                </a:lnTo>
                <a:lnTo>
                  <a:pt x="0" y="124"/>
                </a:lnTo>
                <a:lnTo>
                  <a:pt x="116" y="247"/>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6" name="Google Shape;1856;p60"/>
          <p:cNvSpPr/>
          <p:nvPr/>
        </p:nvSpPr>
        <p:spPr>
          <a:xfrm>
            <a:off x="5581650" y="3168650"/>
            <a:ext cx="146050" cy="288132"/>
          </a:xfrm>
          <a:custGeom>
            <a:rect b="b" l="l" r="r" t="t"/>
            <a:pathLst>
              <a:path extrusionOk="0" h="489" w="249">
                <a:moveTo>
                  <a:pt x="248" y="363"/>
                </a:moveTo>
                <a:lnTo>
                  <a:pt x="169" y="363"/>
                </a:lnTo>
                <a:lnTo>
                  <a:pt x="169" y="0"/>
                </a:lnTo>
                <a:lnTo>
                  <a:pt x="79" y="0"/>
                </a:lnTo>
                <a:lnTo>
                  <a:pt x="79" y="363"/>
                </a:lnTo>
                <a:lnTo>
                  <a:pt x="0" y="363"/>
                </a:lnTo>
                <a:lnTo>
                  <a:pt x="124" y="488"/>
                </a:lnTo>
                <a:lnTo>
                  <a:pt x="248" y="363"/>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7" name="Google Shape;1857;p60"/>
          <p:cNvSpPr/>
          <p:nvPr/>
        </p:nvSpPr>
        <p:spPr>
          <a:xfrm>
            <a:off x="6165850" y="3168650"/>
            <a:ext cx="146050" cy="288132"/>
          </a:xfrm>
          <a:custGeom>
            <a:rect b="b" l="l" r="r" t="t"/>
            <a:pathLst>
              <a:path extrusionOk="0" h="489" w="249">
                <a:moveTo>
                  <a:pt x="248" y="116"/>
                </a:moveTo>
                <a:lnTo>
                  <a:pt x="169" y="116"/>
                </a:lnTo>
                <a:lnTo>
                  <a:pt x="169" y="488"/>
                </a:lnTo>
                <a:lnTo>
                  <a:pt x="80" y="488"/>
                </a:lnTo>
                <a:lnTo>
                  <a:pt x="80" y="116"/>
                </a:lnTo>
                <a:lnTo>
                  <a:pt x="0" y="116"/>
                </a:lnTo>
                <a:lnTo>
                  <a:pt x="125" y="0"/>
                </a:lnTo>
                <a:lnTo>
                  <a:pt x="248" y="116"/>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8" name="Google Shape;1858;p60"/>
          <p:cNvSpPr/>
          <p:nvPr/>
        </p:nvSpPr>
        <p:spPr>
          <a:xfrm>
            <a:off x="9024938" y="3761582"/>
            <a:ext cx="260350" cy="266700"/>
          </a:xfrm>
          <a:custGeom>
            <a:rect b="b" l="l" r="r" t="t"/>
            <a:pathLst>
              <a:path extrusionOk="0" h="454" w="44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59" name="Google Shape;1859;p60"/>
          <p:cNvSpPr/>
          <p:nvPr/>
        </p:nvSpPr>
        <p:spPr>
          <a:xfrm>
            <a:off x="7338219" y="3159919"/>
            <a:ext cx="133350" cy="294481"/>
          </a:xfrm>
          <a:custGeom>
            <a:rect b="b" l="l" r="r" t="t"/>
            <a:pathLst>
              <a:path extrusionOk="0" h="498" w="231">
                <a:moveTo>
                  <a:pt x="115" y="0"/>
                </a:moveTo>
                <a:lnTo>
                  <a:pt x="0" y="187"/>
                </a:lnTo>
                <a:lnTo>
                  <a:pt x="230" y="187"/>
                </a:lnTo>
                <a:lnTo>
                  <a:pt x="115" y="0"/>
                </a:lnTo>
                <a:close/>
                <a:moveTo>
                  <a:pt x="115" y="497"/>
                </a:moveTo>
                <a:lnTo>
                  <a:pt x="230" y="319"/>
                </a:lnTo>
                <a:lnTo>
                  <a:pt x="0" y="319"/>
                </a:lnTo>
                <a:lnTo>
                  <a:pt x="115" y="49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0" name="Google Shape;1860;p60"/>
          <p:cNvSpPr/>
          <p:nvPr/>
        </p:nvSpPr>
        <p:spPr>
          <a:xfrm>
            <a:off x="3767932" y="2006600"/>
            <a:ext cx="273050" cy="277019"/>
          </a:xfrm>
          <a:custGeom>
            <a:rect b="b" l="l" r="r" t="t"/>
            <a:pathLst>
              <a:path extrusionOk="0" h="470" w="462">
                <a:moveTo>
                  <a:pt x="425" y="354"/>
                </a:moveTo>
                <a:lnTo>
                  <a:pt x="425" y="354"/>
                </a:lnTo>
                <a:cubicBezTo>
                  <a:pt x="425" y="292"/>
                  <a:pt x="425" y="292"/>
                  <a:pt x="425" y="292"/>
                </a:cubicBezTo>
                <a:cubicBezTo>
                  <a:pt x="425" y="257"/>
                  <a:pt x="408" y="212"/>
                  <a:pt x="346" y="212"/>
                </a:cubicBezTo>
                <a:cubicBezTo>
                  <a:pt x="293" y="212"/>
                  <a:pt x="293" y="212"/>
                  <a:pt x="293" y="212"/>
                </a:cubicBezTo>
                <a:cubicBezTo>
                  <a:pt x="257" y="212"/>
                  <a:pt x="257" y="195"/>
                  <a:pt x="257" y="185"/>
                </a:cubicBezTo>
                <a:cubicBezTo>
                  <a:pt x="257" y="114"/>
                  <a:pt x="257" y="114"/>
                  <a:pt x="257" y="114"/>
                </a:cubicBezTo>
                <a:cubicBezTo>
                  <a:pt x="275" y="106"/>
                  <a:pt x="293" y="88"/>
                  <a:pt x="293" y="61"/>
                </a:cubicBezTo>
                <a:cubicBezTo>
                  <a:pt x="293" y="26"/>
                  <a:pt x="266" y="0"/>
                  <a:pt x="231" y="0"/>
                </a:cubicBezTo>
                <a:cubicBezTo>
                  <a:pt x="196" y="0"/>
                  <a:pt x="169" y="26"/>
                  <a:pt x="169" y="61"/>
                </a:cubicBezTo>
                <a:cubicBezTo>
                  <a:pt x="169" y="88"/>
                  <a:pt x="186" y="106"/>
                  <a:pt x="204" y="114"/>
                </a:cubicBezTo>
                <a:cubicBezTo>
                  <a:pt x="204" y="185"/>
                  <a:pt x="204" y="185"/>
                  <a:pt x="204" y="185"/>
                </a:cubicBezTo>
                <a:cubicBezTo>
                  <a:pt x="204" y="185"/>
                  <a:pt x="204" y="212"/>
                  <a:pt x="169" y="212"/>
                </a:cubicBezTo>
                <a:cubicBezTo>
                  <a:pt x="115" y="212"/>
                  <a:pt x="115" y="212"/>
                  <a:pt x="115" y="212"/>
                </a:cubicBezTo>
                <a:cubicBezTo>
                  <a:pt x="53" y="212"/>
                  <a:pt x="36" y="257"/>
                  <a:pt x="36" y="292"/>
                </a:cubicBezTo>
                <a:cubicBezTo>
                  <a:pt x="36" y="354"/>
                  <a:pt x="36" y="354"/>
                  <a:pt x="36" y="354"/>
                </a:cubicBezTo>
                <a:cubicBezTo>
                  <a:pt x="9" y="363"/>
                  <a:pt x="0" y="380"/>
                  <a:pt x="0" y="407"/>
                </a:cubicBezTo>
                <a:cubicBezTo>
                  <a:pt x="0" y="442"/>
                  <a:pt x="27" y="469"/>
                  <a:pt x="53" y="469"/>
                </a:cubicBezTo>
                <a:cubicBezTo>
                  <a:pt x="89" y="469"/>
                  <a:pt x="115" y="442"/>
                  <a:pt x="115" y="407"/>
                </a:cubicBezTo>
                <a:cubicBezTo>
                  <a:pt x="115" y="380"/>
                  <a:pt x="98" y="363"/>
                  <a:pt x="80" y="354"/>
                </a:cubicBezTo>
                <a:cubicBezTo>
                  <a:pt x="80" y="292"/>
                  <a:pt x="80" y="292"/>
                  <a:pt x="80" y="292"/>
                </a:cubicBezTo>
                <a:cubicBezTo>
                  <a:pt x="80" y="292"/>
                  <a:pt x="80" y="257"/>
                  <a:pt x="115" y="257"/>
                </a:cubicBezTo>
                <a:cubicBezTo>
                  <a:pt x="169" y="257"/>
                  <a:pt x="169" y="257"/>
                  <a:pt x="169" y="257"/>
                </a:cubicBezTo>
                <a:cubicBezTo>
                  <a:pt x="186" y="257"/>
                  <a:pt x="196" y="257"/>
                  <a:pt x="204" y="248"/>
                </a:cubicBezTo>
                <a:cubicBezTo>
                  <a:pt x="204" y="354"/>
                  <a:pt x="204" y="354"/>
                  <a:pt x="204" y="354"/>
                </a:cubicBezTo>
                <a:cubicBezTo>
                  <a:pt x="186" y="363"/>
                  <a:pt x="169" y="380"/>
                  <a:pt x="169" y="407"/>
                </a:cubicBezTo>
                <a:cubicBezTo>
                  <a:pt x="169" y="442"/>
                  <a:pt x="196" y="469"/>
                  <a:pt x="231" y="469"/>
                </a:cubicBezTo>
                <a:cubicBezTo>
                  <a:pt x="266" y="469"/>
                  <a:pt x="293" y="442"/>
                  <a:pt x="293" y="407"/>
                </a:cubicBezTo>
                <a:cubicBezTo>
                  <a:pt x="293" y="380"/>
                  <a:pt x="275" y="363"/>
                  <a:pt x="257" y="354"/>
                </a:cubicBezTo>
                <a:cubicBezTo>
                  <a:pt x="257" y="248"/>
                  <a:pt x="257" y="248"/>
                  <a:pt x="257" y="248"/>
                </a:cubicBezTo>
                <a:cubicBezTo>
                  <a:pt x="266" y="257"/>
                  <a:pt x="275" y="257"/>
                  <a:pt x="293" y="257"/>
                </a:cubicBezTo>
                <a:cubicBezTo>
                  <a:pt x="346" y="257"/>
                  <a:pt x="346" y="257"/>
                  <a:pt x="346" y="257"/>
                </a:cubicBezTo>
                <a:cubicBezTo>
                  <a:pt x="381" y="257"/>
                  <a:pt x="381" y="283"/>
                  <a:pt x="381" y="292"/>
                </a:cubicBezTo>
                <a:cubicBezTo>
                  <a:pt x="381" y="354"/>
                  <a:pt x="381" y="354"/>
                  <a:pt x="381" y="354"/>
                </a:cubicBezTo>
                <a:cubicBezTo>
                  <a:pt x="363" y="363"/>
                  <a:pt x="346" y="380"/>
                  <a:pt x="346" y="407"/>
                </a:cubicBezTo>
                <a:cubicBezTo>
                  <a:pt x="346" y="442"/>
                  <a:pt x="372" y="469"/>
                  <a:pt x="408" y="469"/>
                </a:cubicBezTo>
                <a:cubicBezTo>
                  <a:pt x="434" y="469"/>
                  <a:pt x="461" y="442"/>
                  <a:pt x="461" y="407"/>
                </a:cubicBezTo>
                <a:cubicBezTo>
                  <a:pt x="461" y="380"/>
                  <a:pt x="453" y="363"/>
                  <a:pt x="425" y="354"/>
                </a:cubicBezTo>
                <a:close/>
                <a:moveTo>
                  <a:pt x="89" y="407"/>
                </a:moveTo>
                <a:lnTo>
                  <a:pt x="89" y="407"/>
                </a:lnTo>
                <a:cubicBezTo>
                  <a:pt x="89" y="425"/>
                  <a:pt x="71" y="442"/>
                  <a:pt x="53" y="442"/>
                </a:cubicBezTo>
                <a:cubicBezTo>
                  <a:pt x="36" y="442"/>
                  <a:pt x="18" y="425"/>
                  <a:pt x="18" y="407"/>
                </a:cubicBezTo>
                <a:cubicBezTo>
                  <a:pt x="18" y="389"/>
                  <a:pt x="36" y="372"/>
                  <a:pt x="53" y="372"/>
                </a:cubicBezTo>
                <a:cubicBezTo>
                  <a:pt x="71" y="372"/>
                  <a:pt x="89" y="389"/>
                  <a:pt x="89" y="407"/>
                </a:cubicBezTo>
                <a:close/>
                <a:moveTo>
                  <a:pt x="196" y="61"/>
                </a:moveTo>
                <a:lnTo>
                  <a:pt x="196" y="61"/>
                </a:lnTo>
                <a:cubicBezTo>
                  <a:pt x="196" y="44"/>
                  <a:pt x="213" y="26"/>
                  <a:pt x="231" y="26"/>
                </a:cubicBezTo>
                <a:cubicBezTo>
                  <a:pt x="249" y="26"/>
                  <a:pt x="266" y="44"/>
                  <a:pt x="266" y="61"/>
                </a:cubicBezTo>
                <a:cubicBezTo>
                  <a:pt x="266" y="79"/>
                  <a:pt x="249" y="97"/>
                  <a:pt x="231" y="97"/>
                </a:cubicBezTo>
                <a:cubicBezTo>
                  <a:pt x="213" y="97"/>
                  <a:pt x="196" y="79"/>
                  <a:pt x="196" y="61"/>
                </a:cubicBezTo>
                <a:close/>
                <a:moveTo>
                  <a:pt x="266" y="407"/>
                </a:moveTo>
                <a:lnTo>
                  <a:pt x="266" y="407"/>
                </a:lnTo>
                <a:cubicBezTo>
                  <a:pt x="266" y="425"/>
                  <a:pt x="249" y="442"/>
                  <a:pt x="231" y="442"/>
                </a:cubicBezTo>
                <a:cubicBezTo>
                  <a:pt x="213" y="442"/>
                  <a:pt x="196" y="425"/>
                  <a:pt x="196" y="407"/>
                </a:cubicBezTo>
                <a:cubicBezTo>
                  <a:pt x="196" y="389"/>
                  <a:pt x="213" y="372"/>
                  <a:pt x="231" y="372"/>
                </a:cubicBezTo>
                <a:cubicBezTo>
                  <a:pt x="249" y="372"/>
                  <a:pt x="266" y="389"/>
                  <a:pt x="266" y="407"/>
                </a:cubicBezTo>
                <a:close/>
                <a:moveTo>
                  <a:pt x="408" y="442"/>
                </a:moveTo>
                <a:lnTo>
                  <a:pt x="408" y="442"/>
                </a:lnTo>
                <a:cubicBezTo>
                  <a:pt x="381" y="442"/>
                  <a:pt x="372" y="425"/>
                  <a:pt x="372" y="407"/>
                </a:cubicBezTo>
                <a:cubicBezTo>
                  <a:pt x="372" y="389"/>
                  <a:pt x="381" y="372"/>
                  <a:pt x="408" y="372"/>
                </a:cubicBezTo>
                <a:cubicBezTo>
                  <a:pt x="425" y="372"/>
                  <a:pt x="434" y="389"/>
                  <a:pt x="434" y="407"/>
                </a:cubicBezTo>
                <a:cubicBezTo>
                  <a:pt x="434" y="425"/>
                  <a:pt x="425" y="442"/>
                  <a:pt x="408" y="44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1" name="Google Shape;1861;p60"/>
          <p:cNvSpPr/>
          <p:nvPr/>
        </p:nvSpPr>
        <p:spPr>
          <a:xfrm>
            <a:off x="3226594" y="2023269"/>
            <a:ext cx="190500" cy="246063"/>
          </a:xfrm>
          <a:custGeom>
            <a:rect b="b" l="l" r="r" t="t"/>
            <a:pathLst>
              <a:path extrusionOk="0" h="417" w="320">
                <a:moveTo>
                  <a:pt x="319" y="62"/>
                </a:moveTo>
                <a:lnTo>
                  <a:pt x="319" y="62"/>
                </a:lnTo>
                <a:cubicBezTo>
                  <a:pt x="319" y="27"/>
                  <a:pt x="292" y="0"/>
                  <a:pt x="257" y="0"/>
                </a:cubicBezTo>
                <a:cubicBezTo>
                  <a:pt x="221" y="0"/>
                  <a:pt x="194" y="27"/>
                  <a:pt x="194" y="62"/>
                </a:cubicBezTo>
                <a:cubicBezTo>
                  <a:pt x="194" y="80"/>
                  <a:pt x="213" y="106"/>
                  <a:pt x="230" y="115"/>
                </a:cubicBezTo>
                <a:cubicBezTo>
                  <a:pt x="230" y="159"/>
                  <a:pt x="194" y="169"/>
                  <a:pt x="150" y="186"/>
                </a:cubicBezTo>
                <a:cubicBezTo>
                  <a:pt x="132" y="195"/>
                  <a:pt x="106" y="195"/>
                  <a:pt x="79" y="213"/>
                </a:cubicBezTo>
                <a:cubicBezTo>
                  <a:pt x="79" y="115"/>
                  <a:pt x="79" y="115"/>
                  <a:pt x="79" y="115"/>
                </a:cubicBezTo>
                <a:cubicBezTo>
                  <a:pt x="106" y="106"/>
                  <a:pt x="115" y="80"/>
                  <a:pt x="115" y="62"/>
                </a:cubicBezTo>
                <a:cubicBezTo>
                  <a:pt x="115" y="27"/>
                  <a:pt x="88" y="0"/>
                  <a:pt x="62" y="0"/>
                </a:cubicBezTo>
                <a:cubicBezTo>
                  <a:pt x="26" y="0"/>
                  <a:pt x="0" y="27"/>
                  <a:pt x="0" y="62"/>
                </a:cubicBezTo>
                <a:cubicBezTo>
                  <a:pt x="0" y="80"/>
                  <a:pt x="17" y="106"/>
                  <a:pt x="35" y="115"/>
                </a:cubicBezTo>
                <a:cubicBezTo>
                  <a:pt x="35" y="301"/>
                  <a:pt x="35" y="301"/>
                  <a:pt x="35" y="301"/>
                </a:cubicBezTo>
                <a:cubicBezTo>
                  <a:pt x="17" y="310"/>
                  <a:pt x="0" y="328"/>
                  <a:pt x="0" y="354"/>
                </a:cubicBezTo>
                <a:cubicBezTo>
                  <a:pt x="0" y="390"/>
                  <a:pt x="26" y="416"/>
                  <a:pt x="62" y="416"/>
                </a:cubicBezTo>
                <a:cubicBezTo>
                  <a:pt x="88" y="416"/>
                  <a:pt x="115" y="390"/>
                  <a:pt x="115" y="354"/>
                </a:cubicBezTo>
                <a:cubicBezTo>
                  <a:pt x="115" y="328"/>
                  <a:pt x="106" y="310"/>
                  <a:pt x="88" y="301"/>
                </a:cubicBezTo>
                <a:cubicBezTo>
                  <a:pt x="88" y="257"/>
                  <a:pt x="123" y="240"/>
                  <a:pt x="168" y="231"/>
                </a:cubicBezTo>
                <a:cubicBezTo>
                  <a:pt x="213" y="213"/>
                  <a:pt x="275" y="195"/>
                  <a:pt x="283" y="115"/>
                </a:cubicBezTo>
                <a:cubicBezTo>
                  <a:pt x="301" y="106"/>
                  <a:pt x="319" y="80"/>
                  <a:pt x="319" y="62"/>
                </a:cubicBezTo>
                <a:close/>
                <a:moveTo>
                  <a:pt x="26" y="62"/>
                </a:moveTo>
                <a:lnTo>
                  <a:pt x="26" y="62"/>
                </a:lnTo>
                <a:cubicBezTo>
                  <a:pt x="26" y="35"/>
                  <a:pt x="44" y="27"/>
                  <a:pt x="62" y="27"/>
                </a:cubicBezTo>
                <a:cubicBezTo>
                  <a:pt x="79" y="27"/>
                  <a:pt x="97" y="35"/>
                  <a:pt x="97" y="62"/>
                </a:cubicBezTo>
                <a:cubicBezTo>
                  <a:pt x="97" y="80"/>
                  <a:pt x="79" y="88"/>
                  <a:pt x="62" y="88"/>
                </a:cubicBezTo>
                <a:cubicBezTo>
                  <a:pt x="44" y="88"/>
                  <a:pt x="26" y="80"/>
                  <a:pt x="26" y="62"/>
                </a:cubicBezTo>
                <a:close/>
                <a:moveTo>
                  <a:pt x="62" y="390"/>
                </a:moveTo>
                <a:lnTo>
                  <a:pt x="62" y="390"/>
                </a:lnTo>
                <a:cubicBezTo>
                  <a:pt x="44" y="390"/>
                  <a:pt x="26" y="372"/>
                  <a:pt x="26" y="354"/>
                </a:cubicBezTo>
                <a:cubicBezTo>
                  <a:pt x="26" y="337"/>
                  <a:pt x="44" y="319"/>
                  <a:pt x="62" y="319"/>
                </a:cubicBezTo>
                <a:cubicBezTo>
                  <a:pt x="79" y="319"/>
                  <a:pt x="97" y="337"/>
                  <a:pt x="97" y="354"/>
                </a:cubicBezTo>
                <a:cubicBezTo>
                  <a:pt x="97" y="372"/>
                  <a:pt x="79" y="390"/>
                  <a:pt x="62" y="390"/>
                </a:cubicBezTo>
                <a:close/>
                <a:moveTo>
                  <a:pt x="257" y="88"/>
                </a:moveTo>
                <a:lnTo>
                  <a:pt x="257" y="88"/>
                </a:lnTo>
                <a:cubicBezTo>
                  <a:pt x="239" y="88"/>
                  <a:pt x="221" y="80"/>
                  <a:pt x="221" y="62"/>
                </a:cubicBezTo>
                <a:cubicBezTo>
                  <a:pt x="221" y="35"/>
                  <a:pt x="239" y="27"/>
                  <a:pt x="257" y="27"/>
                </a:cubicBezTo>
                <a:cubicBezTo>
                  <a:pt x="275" y="27"/>
                  <a:pt x="292" y="35"/>
                  <a:pt x="292" y="62"/>
                </a:cubicBezTo>
                <a:cubicBezTo>
                  <a:pt x="292" y="80"/>
                  <a:pt x="275" y="88"/>
                  <a:pt x="257" y="8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2" name="Google Shape;1862;p60"/>
          <p:cNvSpPr/>
          <p:nvPr/>
        </p:nvSpPr>
        <p:spPr>
          <a:xfrm>
            <a:off x="2644775" y="2006600"/>
            <a:ext cx="188119" cy="277019"/>
          </a:xfrm>
          <a:custGeom>
            <a:rect b="b" l="l" r="r" t="t"/>
            <a:pathLst>
              <a:path extrusionOk="0" h="470" w="320">
                <a:moveTo>
                  <a:pt x="258" y="345"/>
                </a:moveTo>
                <a:lnTo>
                  <a:pt x="258" y="345"/>
                </a:lnTo>
                <a:cubicBezTo>
                  <a:pt x="231" y="345"/>
                  <a:pt x="213" y="363"/>
                  <a:pt x="205" y="380"/>
                </a:cubicBezTo>
                <a:cubicBezTo>
                  <a:pt x="124" y="380"/>
                  <a:pt x="124" y="380"/>
                  <a:pt x="124" y="380"/>
                </a:cubicBezTo>
                <a:cubicBezTo>
                  <a:pt x="89" y="380"/>
                  <a:pt x="80" y="354"/>
                  <a:pt x="80" y="345"/>
                </a:cubicBezTo>
                <a:cubicBezTo>
                  <a:pt x="80" y="248"/>
                  <a:pt x="80" y="248"/>
                  <a:pt x="80" y="248"/>
                </a:cubicBezTo>
                <a:cubicBezTo>
                  <a:pt x="98" y="257"/>
                  <a:pt x="107" y="257"/>
                  <a:pt x="124" y="257"/>
                </a:cubicBezTo>
                <a:cubicBezTo>
                  <a:pt x="205" y="257"/>
                  <a:pt x="205" y="257"/>
                  <a:pt x="205" y="257"/>
                </a:cubicBezTo>
                <a:cubicBezTo>
                  <a:pt x="213" y="274"/>
                  <a:pt x="231" y="292"/>
                  <a:pt x="258" y="292"/>
                </a:cubicBezTo>
                <a:cubicBezTo>
                  <a:pt x="293" y="292"/>
                  <a:pt x="319" y="266"/>
                  <a:pt x="319" y="230"/>
                </a:cubicBezTo>
                <a:cubicBezTo>
                  <a:pt x="319" y="204"/>
                  <a:pt x="293" y="176"/>
                  <a:pt x="258" y="176"/>
                </a:cubicBezTo>
                <a:cubicBezTo>
                  <a:pt x="231" y="176"/>
                  <a:pt x="213" y="185"/>
                  <a:pt x="205" y="212"/>
                </a:cubicBezTo>
                <a:cubicBezTo>
                  <a:pt x="124" y="212"/>
                  <a:pt x="124" y="212"/>
                  <a:pt x="124" y="212"/>
                </a:cubicBezTo>
                <a:cubicBezTo>
                  <a:pt x="89" y="212"/>
                  <a:pt x="80" y="176"/>
                  <a:pt x="80" y="167"/>
                </a:cubicBezTo>
                <a:cubicBezTo>
                  <a:pt x="80" y="114"/>
                  <a:pt x="80" y="114"/>
                  <a:pt x="80" y="114"/>
                </a:cubicBezTo>
                <a:cubicBezTo>
                  <a:pt x="107" y="106"/>
                  <a:pt x="115" y="88"/>
                  <a:pt x="115" y="61"/>
                </a:cubicBezTo>
                <a:cubicBezTo>
                  <a:pt x="115" y="26"/>
                  <a:pt x="89" y="0"/>
                  <a:pt x="62" y="0"/>
                </a:cubicBezTo>
                <a:cubicBezTo>
                  <a:pt x="27" y="0"/>
                  <a:pt x="0" y="26"/>
                  <a:pt x="0" y="61"/>
                </a:cubicBezTo>
                <a:cubicBezTo>
                  <a:pt x="0" y="88"/>
                  <a:pt x="18" y="106"/>
                  <a:pt x="36" y="114"/>
                </a:cubicBezTo>
                <a:cubicBezTo>
                  <a:pt x="36" y="345"/>
                  <a:pt x="36" y="345"/>
                  <a:pt x="36" y="345"/>
                </a:cubicBezTo>
                <a:cubicBezTo>
                  <a:pt x="36" y="380"/>
                  <a:pt x="62" y="433"/>
                  <a:pt x="124" y="433"/>
                </a:cubicBezTo>
                <a:cubicBezTo>
                  <a:pt x="205" y="433"/>
                  <a:pt x="205" y="433"/>
                  <a:pt x="205" y="433"/>
                </a:cubicBezTo>
                <a:cubicBezTo>
                  <a:pt x="213" y="451"/>
                  <a:pt x="231" y="469"/>
                  <a:pt x="258" y="469"/>
                </a:cubicBezTo>
                <a:cubicBezTo>
                  <a:pt x="293" y="469"/>
                  <a:pt x="319" y="442"/>
                  <a:pt x="319" y="407"/>
                </a:cubicBezTo>
                <a:cubicBezTo>
                  <a:pt x="319" y="372"/>
                  <a:pt x="293" y="345"/>
                  <a:pt x="258" y="345"/>
                </a:cubicBezTo>
                <a:close/>
                <a:moveTo>
                  <a:pt x="258" y="195"/>
                </a:moveTo>
                <a:lnTo>
                  <a:pt x="258" y="195"/>
                </a:lnTo>
                <a:cubicBezTo>
                  <a:pt x="275" y="195"/>
                  <a:pt x="293" y="212"/>
                  <a:pt x="293" y="230"/>
                </a:cubicBezTo>
                <a:cubicBezTo>
                  <a:pt x="293" y="248"/>
                  <a:pt x="275" y="266"/>
                  <a:pt x="258" y="266"/>
                </a:cubicBezTo>
                <a:cubicBezTo>
                  <a:pt x="240" y="266"/>
                  <a:pt x="221" y="248"/>
                  <a:pt x="221" y="230"/>
                </a:cubicBezTo>
                <a:cubicBezTo>
                  <a:pt x="221" y="212"/>
                  <a:pt x="240" y="195"/>
                  <a:pt x="258" y="195"/>
                </a:cubicBezTo>
                <a:close/>
                <a:moveTo>
                  <a:pt x="27" y="61"/>
                </a:moveTo>
                <a:lnTo>
                  <a:pt x="27" y="61"/>
                </a:lnTo>
                <a:cubicBezTo>
                  <a:pt x="27" y="44"/>
                  <a:pt x="45" y="26"/>
                  <a:pt x="62" y="26"/>
                </a:cubicBezTo>
                <a:cubicBezTo>
                  <a:pt x="80" y="26"/>
                  <a:pt x="98" y="44"/>
                  <a:pt x="98" y="61"/>
                </a:cubicBezTo>
                <a:cubicBezTo>
                  <a:pt x="98" y="79"/>
                  <a:pt x="80" y="97"/>
                  <a:pt x="62" y="97"/>
                </a:cubicBezTo>
                <a:cubicBezTo>
                  <a:pt x="45" y="97"/>
                  <a:pt x="27" y="79"/>
                  <a:pt x="27" y="61"/>
                </a:cubicBezTo>
                <a:close/>
                <a:moveTo>
                  <a:pt x="258" y="442"/>
                </a:moveTo>
                <a:lnTo>
                  <a:pt x="258" y="442"/>
                </a:lnTo>
                <a:cubicBezTo>
                  <a:pt x="240" y="442"/>
                  <a:pt x="221" y="425"/>
                  <a:pt x="221" y="407"/>
                </a:cubicBezTo>
                <a:cubicBezTo>
                  <a:pt x="221" y="389"/>
                  <a:pt x="240" y="372"/>
                  <a:pt x="258" y="372"/>
                </a:cubicBezTo>
                <a:cubicBezTo>
                  <a:pt x="275" y="372"/>
                  <a:pt x="293" y="389"/>
                  <a:pt x="293" y="407"/>
                </a:cubicBezTo>
                <a:cubicBezTo>
                  <a:pt x="293" y="425"/>
                  <a:pt x="275" y="442"/>
                  <a:pt x="258" y="44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3" name="Google Shape;1863;p60"/>
          <p:cNvSpPr/>
          <p:nvPr/>
        </p:nvSpPr>
        <p:spPr>
          <a:xfrm>
            <a:off x="4453732" y="2023269"/>
            <a:ext cx="72231" cy="246063"/>
          </a:xfrm>
          <a:custGeom>
            <a:rect b="b" l="l" r="r" t="t"/>
            <a:pathLst>
              <a:path extrusionOk="0" h="417" w="125">
                <a:moveTo>
                  <a:pt x="89" y="301"/>
                </a:moveTo>
                <a:lnTo>
                  <a:pt x="89" y="301"/>
                </a:lnTo>
                <a:cubicBezTo>
                  <a:pt x="89" y="115"/>
                  <a:pt x="89" y="115"/>
                  <a:pt x="89" y="115"/>
                </a:cubicBezTo>
                <a:cubicBezTo>
                  <a:pt x="106" y="106"/>
                  <a:pt x="124" y="80"/>
                  <a:pt x="124" y="62"/>
                </a:cubicBezTo>
                <a:cubicBezTo>
                  <a:pt x="124" y="27"/>
                  <a:pt x="97"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97" y="416"/>
                  <a:pt x="124" y="390"/>
                  <a:pt x="124" y="354"/>
                </a:cubicBezTo>
                <a:cubicBezTo>
                  <a:pt x="124" y="328"/>
                  <a:pt x="106" y="310"/>
                  <a:pt x="89" y="301"/>
                </a:cubicBezTo>
                <a:close/>
                <a:moveTo>
                  <a:pt x="27" y="62"/>
                </a:moveTo>
                <a:lnTo>
                  <a:pt x="27" y="62"/>
                </a:lnTo>
                <a:cubicBezTo>
                  <a:pt x="27" y="35"/>
                  <a:pt x="44" y="27"/>
                  <a:pt x="62" y="27"/>
                </a:cubicBezTo>
                <a:cubicBezTo>
                  <a:pt x="80" y="27"/>
                  <a:pt x="97" y="35"/>
                  <a:pt x="97" y="62"/>
                </a:cubicBezTo>
                <a:cubicBezTo>
                  <a:pt x="97" y="80"/>
                  <a:pt x="80" y="88"/>
                  <a:pt x="62" y="88"/>
                </a:cubicBezTo>
                <a:cubicBezTo>
                  <a:pt x="44" y="88"/>
                  <a:pt x="27" y="80"/>
                  <a:pt x="27" y="62"/>
                </a:cubicBezTo>
                <a:close/>
                <a:moveTo>
                  <a:pt x="62" y="390"/>
                </a:moveTo>
                <a:lnTo>
                  <a:pt x="62" y="390"/>
                </a:lnTo>
                <a:cubicBezTo>
                  <a:pt x="44" y="390"/>
                  <a:pt x="27" y="372"/>
                  <a:pt x="27" y="354"/>
                </a:cubicBezTo>
                <a:cubicBezTo>
                  <a:pt x="27" y="337"/>
                  <a:pt x="44" y="319"/>
                  <a:pt x="62" y="319"/>
                </a:cubicBezTo>
                <a:cubicBezTo>
                  <a:pt x="80" y="319"/>
                  <a:pt x="97" y="337"/>
                  <a:pt x="97" y="354"/>
                </a:cubicBezTo>
                <a:cubicBezTo>
                  <a:pt x="97" y="372"/>
                  <a:pt x="80" y="390"/>
                  <a:pt x="62" y="39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4" name="Google Shape;1864;p60"/>
          <p:cNvSpPr/>
          <p:nvPr/>
        </p:nvSpPr>
        <p:spPr>
          <a:xfrm>
            <a:off x="4978400" y="2023269"/>
            <a:ext cx="190500" cy="246063"/>
          </a:xfrm>
          <a:custGeom>
            <a:rect b="b" l="l" r="r" t="t"/>
            <a:pathLst>
              <a:path extrusionOk="0" h="417" w="320">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5" name="Google Shape;1865;p60"/>
          <p:cNvSpPr/>
          <p:nvPr/>
        </p:nvSpPr>
        <p:spPr>
          <a:xfrm>
            <a:off x="2670175" y="3183732"/>
            <a:ext cx="134938" cy="255588"/>
          </a:xfrm>
          <a:custGeom>
            <a:rect b="b" l="l" r="r" t="t"/>
            <a:pathLst>
              <a:path extrusionOk="0" h="435" w="231">
                <a:moveTo>
                  <a:pt x="221" y="399"/>
                </a:moveTo>
                <a:lnTo>
                  <a:pt x="221" y="399"/>
                </a:lnTo>
                <a:cubicBezTo>
                  <a:pt x="230" y="408"/>
                  <a:pt x="230" y="417"/>
                  <a:pt x="221" y="426"/>
                </a:cubicBezTo>
                <a:cubicBezTo>
                  <a:pt x="213" y="434"/>
                  <a:pt x="204" y="434"/>
                  <a:pt x="204" y="426"/>
                </a:cubicBezTo>
                <a:cubicBezTo>
                  <a:pt x="9" y="230"/>
                  <a:pt x="9" y="230"/>
                  <a:pt x="9" y="230"/>
                </a:cubicBezTo>
                <a:cubicBezTo>
                  <a:pt x="0" y="222"/>
                  <a:pt x="0" y="213"/>
                  <a:pt x="9" y="204"/>
                </a:cubicBezTo>
                <a:cubicBezTo>
                  <a:pt x="204" y="9"/>
                  <a:pt x="204" y="9"/>
                  <a:pt x="204" y="9"/>
                </a:cubicBezTo>
                <a:cubicBezTo>
                  <a:pt x="204" y="0"/>
                  <a:pt x="213" y="0"/>
                  <a:pt x="221" y="9"/>
                </a:cubicBezTo>
                <a:cubicBezTo>
                  <a:pt x="230" y="17"/>
                  <a:pt x="230" y="26"/>
                  <a:pt x="221" y="36"/>
                </a:cubicBezTo>
                <a:cubicBezTo>
                  <a:pt x="44" y="213"/>
                  <a:pt x="44" y="213"/>
                  <a:pt x="44" y="213"/>
                </a:cubicBezTo>
                <a:lnTo>
                  <a:pt x="221" y="399"/>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6" name="Google Shape;1866;p60"/>
          <p:cNvSpPr/>
          <p:nvPr/>
        </p:nvSpPr>
        <p:spPr>
          <a:xfrm>
            <a:off x="9117807" y="2658269"/>
            <a:ext cx="78581" cy="133350"/>
          </a:xfrm>
          <a:custGeom>
            <a:rect b="b" l="l" r="r" t="t"/>
            <a:pathLst>
              <a:path extrusionOk="0" h="231" w="133">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7" name="Google Shape;1867;p60"/>
          <p:cNvSpPr/>
          <p:nvPr/>
        </p:nvSpPr>
        <p:spPr>
          <a:xfrm>
            <a:off x="919957" y="3272632"/>
            <a:ext cx="137319" cy="77788"/>
          </a:xfrm>
          <a:custGeom>
            <a:rect b="b" l="l" r="r" t="t"/>
            <a:pathLst>
              <a:path extrusionOk="0" h="133" w="232">
                <a:moveTo>
                  <a:pt x="195" y="9"/>
                </a:moveTo>
                <a:lnTo>
                  <a:pt x="195" y="9"/>
                </a:lnTo>
                <a:cubicBezTo>
                  <a:pt x="204" y="0"/>
                  <a:pt x="213" y="0"/>
                  <a:pt x="222" y="9"/>
                </a:cubicBezTo>
                <a:cubicBezTo>
                  <a:pt x="231" y="9"/>
                  <a:pt x="231" y="26"/>
                  <a:pt x="222" y="26"/>
                </a:cubicBezTo>
                <a:cubicBezTo>
                  <a:pt x="125" y="124"/>
                  <a:pt x="125" y="124"/>
                  <a:pt x="125" y="124"/>
                </a:cubicBezTo>
                <a:cubicBezTo>
                  <a:pt x="125" y="132"/>
                  <a:pt x="107" y="132"/>
                  <a:pt x="107" y="124"/>
                </a:cubicBezTo>
                <a:cubicBezTo>
                  <a:pt x="9" y="26"/>
                  <a:pt x="9" y="26"/>
                  <a:pt x="9" y="26"/>
                </a:cubicBezTo>
                <a:cubicBezTo>
                  <a:pt x="0" y="26"/>
                  <a:pt x="0" y="9"/>
                  <a:pt x="9" y="9"/>
                </a:cubicBezTo>
                <a:cubicBezTo>
                  <a:pt x="9" y="0"/>
                  <a:pt x="27" y="0"/>
                  <a:pt x="27" y="9"/>
                </a:cubicBezTo>
                <a:cubicBezTo>
                  <a:pt x="116" y="79"/>
                  <a:pt x="116" y="79"/>
                  <a:pt x="116" y="79"/>
                </a:cubicBezTo>
                <a:lnTo>
                  <a:pt x="195" y="9"/>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8" name="Google Shape;1868;p60"/>
          <p:cNvSpPr/>
          <p:nvPr/>
        </p:nvSpPr>
        <p:spPr>
          <a:xfrm>
            <a:off x="1504157" y="3272632"/>
            <a:ext cx="137319" cy="77788"/>
          </a:xfrm>
          <a:custGeom>
            <a:rect b="b" l="l" r="r" t="t"/>
            <a:pathLst>
              <a:path extrusionOk="0" h="133" w="232">
                <a:moveTo>
                  <a:pt x="28" y="124"/>
                </a:moveTo>
                <a:lnTo>
                  <a:pt x="28" y="124"/>
                </a:lnTo>
                <a:cubicBezTo>
                  <a:pt x="28" y="132"/>
                  <a:pt x="10" y="132"/>
                  <a:pt x="10" y="124"/>
                </a:cubicBezTo>
                <a:cubicBezTo>
                  <a:pt x="0" y="115"/>
                  <a:pt x="0" y="106"/>
                  <a:pt x="10" y="97"/>
                </a:cubicBezTo>
                <a:cubicBezTo>
                  <a:pt x="107" y="9"/>
                  <a:pt x="107" y="9"/>
                  <a:pt x="107" y="9"/>
                </a:cubicBezTo>
                <a:cubicBezTo>
                  <a:pt x="107" y="0"/>
                  <a:pt x="125" y="0"/>
                  <a:pt x="125" y="9"/>
                </a:cubicBezTo>
                <a:cubicBezTo>
                  <a:pt x="222" y="97"/>
                  <a:pt x="222" y="97"/>
                  <a:pt x="222" y="97"/>
                </a:cubicBezTo>
                <a:cubicBezTo>
                  <a:pt x="231" y="106"/>
                  <a:pt x="231" y="115"/>
                  <a:pt x="222" y="124"/>
                </a:cubicBezTo>
                <a:cubicBezTo>
                  <a:pt x="213" y="132"/>
                  <a:pt x="204" y="132"/>
                  <a:pt x="196" y="124"/>
                </a:cubicBezTo>
                <a:cubicBezTo>
                  <a:pt x="116" y="44"/>
                  <a:pt x="116" y="44"/>
                  <a:pt x="116" y="44"/>
                </a:cubicBezTo>
                <a:lnTo>
                  <a:pt x="28" y="124"/>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69" name="Google Shape;1869;p60"/>
          <p:cNvSpPr/>
          <p:nvPr/>
        </p:nvSpPr>
        <p:spPr>
          <a:xfrm>
            <a:off x="2113757" y="3240882"/>
            <a:ext cx="76200" cy="137319"/>
          </a:xfrm>
          <a:custGeom>
            <a:rect b="b" l="l" r="r" t="t"/>
            <a:pathLst>
              <a:path extrusionOk="0" h="232" w="133">
                <a:moveTo>
                  <a:pt x="8" y="204"/>
                </a:moveTo>
                <a:lnTo>
                  <a:pt x="8" y="204"/>
                </a:lnTo>
                <a:cubicBezTo>
                  <a:pt x="0" y="213"/>
                  <a:pt x="0" y="222"/>
                  <a:pt x="8" y="231"/>
                </a:cubicBezTo>
                <a:cubicBezTo>
                  <a:pt x="17" y="231"/>
                  <a:pt x="26" y="231"/>
                  <a:pt x="35" y="231"/>
                </a:cubicBezTo>
                <a:cubicBezTo>
                  <a:pt x="132" y="133"/>
                  <a:pt x="132" y="133"/>
                  <a:pt x="132" y="133"/>
                </a:cubicBezTo>
                <a:cubicBezTo>
                  <a:pt x="132" y="125"/>
                  <a:pt x="132" y="116"/>
                  <a:pt x="132" y="107"/>
                </a:cubicBezTo>
                <a:cubicBezTo>
                  <a:pt x="35" y="10"/>
                  <a:pt x="35" y="10"/>
                  <a:pt x="35" y="10"/>
                </a:cubicBezTo>
                <a:cubicBezTo>
                  <a:pt x="26" y="0"/>
                  <a:pt x="17" y="0"/>
                  <a:pt x="8" y="10"/>
                </a:cubicBezTo>
                <a:cubicBezTo>
                  <a:pt x="0" y="18"/>
                  <a:pt x="0" y="27"/>
                  <a:pt x="8" y="36"/>
                </a:cubicBezTo>
                <a:cubicBezTo>
                  <a:pt x="88" y="116"/>
                  <a:pt x="88" y="116"/>
                  <a:pt x="88" y="116"/>
                </a:cubicBezTo>
                <a:lnTo>
                  <a:pt x="8" y="204"/>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0" name="Google Shape;1870;p60"/>
          <p:cNvSpPr/>
          <p:nvPr/>
        </p:nvSpPr>
        <p:spPr>
          <a:xfrm>
            <a:off x="4420394" y="3183732"/>
            <a:ext cx="137319" cy="255588"/>
          </a:xfrm>
          <a:custGeom>
            <a:rect b="b" l="l" r="r" t="t"/>
            <a:pathLst>
              <a:path extrusionOk="0" h="435" w="232">
                <a:moveTo>
                  <a:pt x="10" y="399"/>
                </a:moveTo>
                <a:lnTo>
                  <a:pt x="10" y="399"/>
                </a:lnTo>
                <a:cubicBezTo>
                  <a:pt x="0" y="408"/>
                  <a:pt x="0" y="417"/>
                  <a:pt x="10" y="426"/>
                </a:cubicBezTo>
                <a:cubicBezTo>
                  <a:pt x="10" y="434"/>
                  <a:pt x="28" y="434"/>
                  <a:pt x="28" y="426"/>
                </a:cubicBezTo>
                <a:cubicBezTo>
                  <a:pt x="222" y="230"/>
                  <a:pt x="222" y="230"/>
                  <a:pt x="222" y="230"/>
                </a:cubicBezTo>
                <a:cubicBezTo>
                  <a:pt x="231" y="222"/>
                  <a:pt x="231" y="213"/>
                  <a:pt x="222" y="204"/>
                </a:cubicBezTo>
                <a:cubicBezTo>
                  <a:pt x="28" y="9"/>
                  <a:pt x="28" y="9"/>
                  <a:pt x="28" y="9"/>
                </a:cubicBezTo>
                <a:cubicBezTo>
                  <a:pt x="28" y="0"/>
                  <a:pt x="10" y="0"/>
                  <a:pt x="10" y="9"/>
                </a:cubicBezTo>
                <a:cubicBezTo>
                  <a:pt x="0" y="17"/>
                  <a:pt x="0" y="26"/>
                  <a:pt x="10" y="36"/>
                </a:cubicBezTo>
                <a:cubicBezTo>
                  <a:pt x="187" y="213"/>
                  <a:pt x="187" y="213"/>
                  <a:pt x="187" y="213"/>
                </a:cubicBezTo>
                <a:lnTo>
                  <a:pt x="10" y="399"/>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1" name="Google Shape;1871;p60"/>
          <p:cNvSpPr/>
          <p:nvPr/>
        </p:nvSpPr>
        <p:spPr>
          <a:xfrm>
            <a:off x="3779044" y="3240882"/>
            <a:ext cx="251619" cy="137319"/>
          </a:xfrm>
          <a:custGeom>
            <a:rect b="b" l="l" r="r" t="t"/>
            <a:pathLst>
              <a:path extrusionOk="0" h="232" w="427">
                <a:moveTo>
                  <a:pt x="398" y="231"/>
                </a:moveTo>
                <a:lnTo>
                  <a:pt x="398" y="231"/>
                </a:lnTo>
                <a:lnTo>
                  <a:pt x="416" y="231"/>
                </a:lnTo>
                <a:cubicBezTo>
                  <a:pt x="426" y="222"/>
                  <a:pt x="426" y="213"/>
                  <a:pt x="416" y="204"/>
                </a:cubicBezTo>
                <a:cubicBezTo>
                  <a:pt x="222" y="10"/>
                  <a:pt x="222" y="10"/>
                  <a:pt x="222" y="10"/>
                </a:cubicBezTo>
                <a:cubicBezTo>
                  <a:pt x="222" y="0"/>
                  <a:pt x="204" y="0"/>
                  <a:pt x="204" y="10"/>
                </a:cubicBezTo>
                <a:cubicBezTo>
                  <a:pt x="0" y="204"/>
                  <a:pt x="0" y="204"/>
                  <a:pt x="0" y="204"/>
                </a:cubicBezTo>
                <a:cubicBezTo>
                  <a:pt x="0" y="213"/>
                  <a:pt x="0" y="222"/>
                  <a:pt x="0" y="231"/>
                </a:cubicBezTo>
                <a:cubicBezTo>
                  <a:pt x="9" y="231"/>
                  <a:pt x="18" y="231"/>
                  <a:pt x="26" y="231"/>
                </a:cubicBezTo>
                <a:cubicBezTo>
                  <a:pt x="213" y="54"/>
                  <a:pt x="213" y="54"/>
                  <a:pt x="213" y="54"/>
                </a:cubicBezTo>
                <a:lnTo>
                  <a:pt x="398" y="231"/>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2" name="Google Shape;1872;p60"/>
          <p:cNvSpPr/>
          <p:nvPr/>
        </p:nvSpPr>
        <p:spPr>
          <a:xfrm>
            <a:off x="3197225" y="3240882"/>
            <a:ext cx="249238" cy="137319"/>
          </a:xfrm>
          <a:custGeom>
            <a:rect b="b" l="l" r="r" t="t"/>
            <a:pathLst>
              <a:path extrusionOk="0" h="232" w="426">
                <a:moveTo>
                  <a:pt x="26" y="10"/>
                </a:moveTo>
                <a:lnTo>
                  <a:pt x="26" y="10"/>
                </a:lnTo>
                <a:cubicBezTo>
                  <a:pt x="17" y="0"/>
                  <a:pt x="9" y="0"/>
                  <a:pt x="0" y="10"/>
                </a:cubicBezTo>
                <a:cubicBezTo>
                  <a:pt x="0" y="18"/>
                  <a:pt x="0" y="27"/>
                  <a:pt x="0" y="36"/>
                </a:cubicBezTo>
                <a:cubicBezTo>
                  <a:pt x="203" y="231"/>
                  <a:pt x="203" y="231"/>
                  <a:pt x="203" y="231"/>
                </a:cubicBezTo>
                <a:lnTo>
                  <a:pt x="221" y="231"/>
                </a:lnTo>
                <a:cubicBezTo>
                  <a:pt x="416" y="36"/>
                  <a:pt x="416" y="36"/>
                  <a:pt x="416" y="36"/>
                </a:cubicBezTo>
                <a:cubicBezTo>
                  <a:pt x="425" y="27"/>
                  <a:pt x="425" y="18"/>
                  <a:pt x="416" y="10"/>
                </a:cubicBezTo>
                <a:cubicBezTo>
                  <a:pt x="416" y="0"/>
                  <a:pt x="398" y="0"/>
                  <a:pt x="398" y="10"/>
                </a:cubicBezTo>
                <a:cubicBezTo>
                  <a:pt x="213" y="186"/>
                  <a:pt x="213" y="186"/>
                  <a:pt x="213" y="186"/>
                </a:cubicBezTo>
                <a:lnTo>
                  <a:pt x="26" y="1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3" name="Google Shape;1873;p60"/>
          <p:cNvSpPr/>
          <p:nvPr/>
        </p:nvSpPr>
        <p:spPr>
          <a:xfrm>
            <a:off x="2716213" y="3803650"/>
            <a:ext cx="44450" cy="40482"/>
          </a:xfrm>
          <a:custGeom>
            <a:rect b="b" l="l" r="r" t="t"/>
            <a:pathLst>
              <a:path extrusionOk="0" h="71" w="73">
                <a:moveTo>
                  <a:pt x="36" y="70"/>
                </a:moveTo>
                <a:lnTo>
                  <a:pt x="36" y="70"/>
                </a:lnTo>
                <a:cubicBezTo>
                  <a:pt x="53" y="70"/>
                  <a:pt x="72" y="53"/>
                  <a:pt x="72" y="35"/>
                </a:cubicBezTo>
                <a:cubicBezTo>
                  <a:pt x="72" y="9"/>
                  <a:pt x="53" y="0"/>
                  <a:pt x="36" y="0"/>
                </a:cubicBezTo>
                <a:cubicBezTo>
                  <a:pt x="9" y="0"/>
                  <a:pt x="0" y="9"/>
                  <a:pt x="0" y="35"/>
                </a:cubicBezTo>
                <a:cubicBezTo>
                  <a:pt x="0" y="53"/>
                  <a:pt x="9" y="70"/>
                  <a:pt x="36" y="7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4" name="Google Shape;1874;p60"/>
          <p:cNvSpPr/>
          <p:nvPr/>
        </p:nvSpPr>
        <p:spPr>
          <a:xfrm>
            <a:off x="2701925" y="3850482"/>
            <a:ext cx="71438" cy="137319"/>
          </a:xfrm>
          <a:custGeom>
            <a:rect b="b" l="l" r="r" t="t"/>
            <a:pathLst>
              <a:path extrusionOk="0" h="232" w="124">
                <a:moveTo>
                  <a:pt x="107" y="0"/>
                </a:moveTo>
                <a:lnTo>
                  <a:pt x="107" y="0"/>
                </a:lnTo>
                <a:cubicBezTo>
                  <a:pt x="9" y="0"/>
                  <a:pt x="9" y="0"/>
                  <a:pt x="9" y="0"/>
                </a:cubicBezTo>
                <a:cubicBezTo>
                  <a:pt x="9" y="0"/>
                  <a:pt x="9" y="0"/>
                  <a:pt x="0" y="0"/>
                </a:cubicBezTo>
                <a:cubicBezTo>
                  <a:pt x="0" y="9"/>
                  <a:pt x="0" y="9"/>
                  <a:pt x="0" y="18"/>
                </a:cubicBezTo>
                <a:cubicBezTo>
                  <a:pt x="0" y="115"/>
                  <a:pt x="0" y="115"/>
                  <a:pt x="0" y="115"/>
                </a:cubicBezTo>
                <a:cubicBezTo>
                  <a:pt x="26" y="115"/>
                  <a:pt x="26" y="115"/>
                  <a:pt x="26" y="115"/>
                </a:cubicBezTo>
                <a:cubicBezTo>
                  <a:pt x="26" y="231"/>
                  <a:pt x="26" y="231"/>
                  <a:pt x="26" y="231"/>
                </a:cubicBezTo>
                <a:cubicBezTo>
                  <a:pt x="98" y="231"/>
                  <a:pt x="98" y="231"/>
                  <a:pt x="98" y="231"/>
                </a:cubicBezTo>
                <a:cubicBezTo>
                  <a:pt x="98" y="115"/>
                  <a:pt x="98" y="115"/>
                  <a:pt x="98" y="115"/>
                </a:cubicBezTo>
                <a:cubicBezTo>
                  <a:pt x="123" y="115"/>
                  <a:pt x="123" y="115"/>
                  <a:pt x="123" y="115"/>
                </a:cubicBezTo>
                <a:cubicBezTo>
                  <a:pt x="123" y="18"/>
                  <a:pt x="123" y="18"/>
                  <a:pt x="123" y="18"/>
                </a:cubicBezTo>
                <a:cubicBezTo>
                  <a:pt x="123" y="9"/>
                  <a:pt x="123" y="9"/>
                  <a:pt x="123" y="0"/>
                </a:cubicBezTo>
                <a:cubicBezTo>
                  <a:pt x="115" y="0"/>
                  <a:pt x="115" y="0"/>
                  <a:pt x="107"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5" name="Google Shape;1875;p60"/>
          <p:cNvSpPr/>
          <p:nvPr/>
        </p:nvSpPr>
        <p:spPr>
          <a:xfrm>
            <a:off x="2013744" y="3750469"/>
            <a:ext cx="284163" cy="284163"/>
          </a:xfrm>
          <a:custGeom>
            <a:rect b="b" l="l" r="r" t="t"/>
            <a:pathLst>
              <a:path extrusionOk="0" h="479" w="480">
                <a:moveTo>
                  <a:pt x="239" y="8"/>
                </a:moveTo>
                <a:lnTo>
                  <a:pt x="239" y="8"/>
                </a:lnTo>
                <a:cubicBezTo>
                  <a:pt x="107" y="8"/>
                  <a:pt x="0" y="115"/>
                  <a:pt x="0" y="248"/>
                </a:cubicBezTo>
                <a:cubicBezTo>
                  <a:pt x="0" y="381"/>
                  <a:pt x="107" y="478"/>
                  <a:pt x="239" y="478"/>
                </a:cubicBezTo>
                <a:cubicBezTo>
                  <a:pt x="372" y="478"/>
                  <a:pt x="479" y="372"/>
                  <a:pt x="479" y="239"/>
                </a:cubicBezTo>
                <a:cubicBezTo>
                  <a:pt x="479" y="106"/>
                  <a:pt x="363" y="0"/>
                  <a:pt x="239" y="8"/>
                </a:cubicBezTo>
                <a:close/>
                <a:moveTo>
                  <a:pt x="239" y="434"/>
                </a:moveTo>
                <a:lnTo>
                  <a:pt x="239" y="434"/>
                </a:lnTo>
                <a:cubicBezTo>
                  <a:pt x="133" y="434"/>
                  <a:pt x="53" y="346"/>
                  <a:pt x="53" y="248"/>
                </a:cubicBezTo>
                <a:cubicBezTo>
                  <a:pt x="53" y="142"/>
                  <a:pt x="133" y="53"/>
                  <a:pt x="239" y="53"/>
                </a:cubicBezTo>
                <a:cubicBezTo>
                  <a:pt x="337" y="53"/>
                  <a:pt x="426" y="133"/>
                  <a:pt x="426" y="239"/>
                </a:cubicBezTo>
                <a:cubicBezTo>
                  <a:pt x="426" y="346"/>
                  <a:pt x="346" y="425"/>
                  <a:pt x="239" y="434"/>
                </a:cubicBezTo>
                <a:close/>
                <a:moveTo>
                  <a:pt x="177" y="283"/>
                </a:moveTo>
                <a:lnTo>
                  <a:pt x="177" y="283"/>
                </a:lnTo>
                <a:cubicBezTo>
                  <a:pt x="169" y="283"/>
                  <a:pt x="160" y="283"/>
                  <a:pt x="160" y="274"/>
                </a:cubicBezTo>
                <a:cubicBezTo>
                  <a:pt x="151" y="265"/>
                  <a:pt x="151" y="257"/>
                  <a:pt x="151" y="239"/>
                </a:cubicBezTo>
                <a:cubicBezTo>
                  <a:pt x="151" y="212"/>
                  <a:pt x="160" y="204"/>
                  <a:pt x="177" y="204"/>
                </a:cubicBezTo>
                <a:cubicBezTo>
                  <a:pt x="186" y="204"/>
                  <a:pt x="186" y="204"/>
                  <a:pt x="195" y="204"/>
                </a:cubicBezTo>
                <a:cubicBezTo>
                  <a:pt x="195" y="212"/>
                  <a:pt x="204" y="212"/>
                  <a:pt x="204" y="221"/>
                </a:cubicBezTo>
                <a:cubicBezTo>
                  <a:pt x="239" y="204"/>
                  <a:pt x="239" y="204"/>
                  <a:pt x="239" y="204"/>
                </a:cubicBezTo>
                <a:cubicBezTo>
                  <a:pt x="222" y="186"/>
                  <a:pt x="204" y="168"/>
                  <a:pt x="177" y="168"/>
                </a:cubicBezTo>
                <a:cubicBezTo>
                  <a:pt x="160" y="168"/>
                  <a:pt x="142" y="177"/>
                  <a:pt x="124" y="195"/>
                </a:cubicBezTo>
                <a:cubicBezTo>
                  <a:pt x="116" y="204"/>
                  <a:pt x="107" y="221"/>
                  <a:pt x="107" y="239"/>
                </a:cubicBezTo>
                <a:cubicBezTo>
                  <a:pt x="107" y="265"/>
                  <a:pt x="116" y="283"/>
                  <a:pt x="124" y="292"/>
                </a:cubicBezTo>
                <a:cubicBezTo>
                  <a:pt x="142" y="310"/>
                  <a:pt x="160" y="310"/>
                  <a:pt x="177" y="310"/>
                </a:cubicBezTo>
                <a:cubicBezTo>
                  <a:pt x="186" y="310"/>
                  <a:pt x="204" y="310"/>
                  <a:pt x="213" y="301"/>
                </a:cubicBezTo>
                <a:cubicBezTo>
                  <a:pt x="222" y="301"/>
                  <a:pt x="230" y="292"/>
                  <a:pt x="239" y="274"/>
                </a:cubicBezTo>
                <a:cubicBezTo>
                  <a:pt x="213" y="265"/>
                  <a:pt x="213" y="265"/>
                  <a:pt x="213" y="265"/>
                </a:cubicBezTo>
                <a:cubicBezTo>
                  <a:pt x="204" y="274"/>
                  <a:pt x="195" y="283"/>
                  <a:pt x="177" y="283"/>
                </a:cubicBezTo>
                <a:close/>
                <a:moveTo>
                  <a:pt x="310" y="283"/>
                </a:moveTo>
                <a:lnTo>
                  <a:pt x="310" y="283"/>
                </a:lnTo>
                <a:cubicBezTo>
                  <a:pt x="301" y="283"/>
                  <a:pt x="292" y="283"/>
                  <a:pt x="292" y="274"/>
                </a:cubicBezTo>
                <a:cubicBezTo>
                  <a:pt x="284" y="265"/>
                  <a:pt x="284" y="257"/>
                  <a:pt x="284" y="239"/>
                </a:cubicBezTo>
                <a:cubicBezTo>
                  <a:pt x="284" y="212"/>
                  <a:pt x="292" y="204"/>
                  <a:pt x="310" y="204"/>
                </a:cubicBezTo>
                <a:cubicBezTo>
                  <a:pt x="319" y="204"/>
                  <a:pt x="319" y="204"/>
                  <a:pt x="328" y="204"/>
                </a:cubicBezTo>
                <a:cubicBezTo>
                  <a:pt x="328" y="212"/>
                  <a:pt x="337" y="212"/>
                  <a:pt x="337" y="221"/>
                </a:cubicBezTo>
                <a:cubicBezTo>
                  <a:pt x="372" y="204"/>
                  <a:pt x="372" y="204"/>
                  <a:pt x="372" y="204"/>
                </a:cubicBezTo>
                <a:cubicBezTo>
                  <a:pt x="355" y="186"/>
                  <a:pt x="337" y="168"/>
                  <a:pt x="310" y="168"/>
                </a:cubicBezTo>
                <a:cubicBezTo>
                  <a:pt x="292" y="168"/>
                  <a:pt x="275" y="177"/>
                  <a:pt x="257" y="195"/>
                </a:cubicBezTo>
                <a:cubicBezTo>
                  <a:pt x="248" y="204"/>
                  <a:pt x="239" y="221"/>
                  <a:pt x="239" y="239"/>
                </a:cubicBezTo>
                <a:cubicBezTo>
                  <a:pt x="239" y="265"/>
                  <a:pt x="248" y="283"/>
                  <a:pt x="257" y="292"/>
                </a:cubicBezTo>
                <a:cubicBezTo>
                  <a:pt x="275" y="310"/>
                  <a:pt x="292" y="310"/>
                  <a:pt x="310" y="310"/>
                </a:cubicBezTo>
                <a:cubicBezTo>
                  <a:pt x="319" y="310"/>
                  <a:pt x="337" y="310"/>
                  <a:pt x="346" y="301"/>
                </a:cubicBezTo>
                <a:cubicBezTo>
                  <a:pt x="355" y="301"/>
                  <a:pt x="363" y="292"/>
                  <a:pt x="372" y="274"/>
                </a:cubicBezTo>
                <a:cubicBezTo>
                  <a:pt x="337" y="265"/>
                  <a:pt x="337" y="265"/>
                  <a:pt x="337" y="265"/>
                </a:cubicBezTo>
                <a:cubicBezTo>
                  <a:pt x="337" y="274"/>
                  <a:pt x="328" y="283"/>
                  <a:pt x="310" y="28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6" name="Google Shape;1876;p60"/>
          <p:cNvSpPr/>
          <p:nvPr/>
        </p:nvSpPr>
        <p:spPr>
          <a:xfrm>
            <a:off x="936625" y="1426369"/>
            <a:ext cx="103982" cy="266700"/>
          </a:xfrm>
          <a:custGeom>
            <a:rect b="b" l="l" r="r" t="t"/>
            <a:pathLst>
              <a:path extrusionOk="0" h="454" w="178">
                <a:moveTo>
                  <a:pt x="151" y="0"/>
                </a:moveTo>
                <a:lnTo>
                  <a:pt x="151" y="0"/>
                </a:lnTo>
                <a:cubicBezTo>
                  <a:pt x="18" y="0"/>
                  <a:pt x="18" y="0"/>
                  <a:pt x="18" y="0"/>
                </a:cubicBezTo>
                <a:cubicBezTo>
                  <a:pt x="8" y="0"/>
                  <a:pt x="0" y="10"/>
                  <a:pt x="0" y="28"/>
                </a:cubicBezTo>
                <a:cubicBezTo>
                  <a:pt x="0" y="453"/>
                  <a:pt x="0" y="453"/>
                  <a:pt x="0" y="453"/>
                </a:cubicBezTo>
                <a:cubicBezTo>
                  <a:pt x="89" y="355"/>
                  <a:pt x="89" y="355"/>
                  <a:pt x="89" y="355"/>
                </a:cubicBezTo>
                <a:cubicBezTo>
                  <a:pt x="177" y="453"/>
                  <a:pt x="177" y="453"/>
                  <a:pt x="177" y="453"/>
                </a:cubicBezTo>
                <a:cubicBezTo>
                  <a:pt x="177" y="28"/>
                  <a:pt x="177" y="28"/>
                  <a:pt x="177" y="28"/>
                </a:cubicBezTo>
                <a:cubicBezTo>
                  <a:pt x="177" y="10"/>
                  <a:pt x="168" y="0"/>
                  <a:pt x="151"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7" name="Google Shape;1877;p60"/>
          <p:cNvSpPr/>
          <p:nvPr/>
        </p:nvSpPr>
        <p:spPr>
          <a:xfrm>
            <a:off x="2024857" y="1426369"/>
            <a:ext cx="261938" cy="266700"/>
          </a:xfrm>
          <a:custGeom>
            <a:rect b="b" l="l" r="r" t="t"/>
            <a:pathLst>
              <a:path extrusionOk="0" h="454" w="444">
                <a:moveTo>
                  <a:pt x="168" y="284"/>
                </a:moveTo>
                <a:lnTo>
                  <a:pt x="168" y="284"/>
                </a:lnTo>
                <a:cubicBezTo>
                  <a:pt x="70" y="240"/>
                  <a:pt x="70" y="240"/>
                  <a:pt x="70" y="240"/>
                </a:cubicBezTo>
                <a:cubicBezTo>
                  <a:pt x="70" y="275"/>
                  <a:pt x="70" y="275"/>
                  <a:pt x="70" y="275"/>
                </a:cubicBezTo>
                <a:cubicBezTo>
                  <a:pt x="168" y="311"/>
                  <a:pt x="168" y="311"/>
                  <a:pt x="168" y="311"/>
                </a:cubicBezTo>
                <a:lnTo>
                  <a:pt x="168" y="284"/>
                </a:lnTo>
                <a:close/>
                <a:moveTo>
                  <a:pt x="168" y="178"/>
                </a:moveTo>
                <a:lnTo>
                  <a:pt x="168" y="178"/>
                </a:lnTo>
                <a:cubicBezTo>
                  <a:pt x="70" y="143"/>
                  <a:pt x="70" y="143"/>
                  <a:pt x="70" y="143"/>
                </a:cubicBezTo>
                <a:cubicBezTo>
                  <a:pt x="70" y="169"/>
                  <a:pt x="70" y="169"/>
                  <a:pt x="70" y="169"/>
                </a:cubicBezTo>
                <a:cubicBezTo>
                  <a:pt x="168" y="213"/>
                  <a:pt x="168" y="213"/>
                  <a:pt x="168" y="213"/>
                </a:cubicBezTo>
                <a:lnTo>
                  <a:pt x="168" y="178"/>
                </a:lnTo>
                <a:close/>
                <a:moveTo>
                  <a:pt x="434" y="10"/>
                </a:moveTo>
                <a:lnTo>
                  <a:pt x="434" y="10"/>
                </a:lnTo>
                <a:cubicBezTo>
                  <a:pt x="425" y="0"/>
                  <a:pt x="417" y="0"/>
                  <a:pt x="408" y="0"/>
                </a:cubicBezTo>
                <a:cubicBezTo>
                  <a:pt x="221" y="81"/>
                  <a:pt x="221" y="81"/>
                  <a:pt x="221" y="81"/>
                </a:cubicBezTo>
                <a:cubicBezTo>
                  <a:pt x="35" y="0"/>
                  <a:pt x="35" y="0"/>
                  <a:pt x="35" y="0"/>
                </a:cubicBezTo>
                <a:cubicBezTo>
                  <a:pt x="26" y="0"/>
                  <a:pt x="17" y="0"/>
                  <a:pt x="9" y="10"/>
                </a:cubicBezTo>
                <a:cubicBezTo>
                  <a:pt x="0" y="10"/>
                  <a:pt x="0" y="19"/>
                  <a:pt x="0" y="28"/>
                </a:cubicBezTo>
                <a:cubicBezTo>
                  <a:pt x="0" y="347"/>
                  <a:pt x="0" y="347"/>
                  <a:pt x="0" y="347"/>
                </a:cubicBezTo>
                <a:cubicBezTo>
                  <a:pt x="0" y="355"/>
                  <a:pt x="0" y="364"/>
                  <a:pt x="9" y="364"/>
                </a:cubicBezTo>
                <a:cubicBezTo>
                  <a:pt x="212" y="444"/>
                  <a:pt x="212" y="444"/>
                  <a:pt x="212" y="444"/>
                </a:cubicBezTo>
                <a:lnTo>
                  <a:pt x="212" y="444"/>
                </a:lnTo>
                <a:cubicBezTo>
                  <a:pt x="221" y="453"/>
                  <a:pt x="221" y="453"/>
                  <a:pt x="221" y="453"/>
                </a:cubicBezTo>
                <a:cubicBezTo>
                  <a:pt x="221" y="453"/>
                  <a:pt x="221" y="453"/>
                  <a:pt x="221" y="444"/>
                </a:cubicBezTo>
                <a:cubicBezTo>
                  <a:pt x="230" y="444"/>
                  <a:pt x="230" y="444"/>
                  <a:pt x="230" y="444"/>
                </a:cubicBezTo>
                <a:cubicBezTo>
                  <a:pt x="425" y="364"/>
                  <a:pt x="425" y="364"/>
                  <a:pt x="425" y="364"/>
                </a:cubicBezTo>
                <a:cubicBezTo>
                  <a:pt x="434" y="364"/>
                  <a:pt x="443" y="355"/>
                  <a:pt x="443" y="347"/>
                </a:cubicBezTo>
                <a:cubicBezTo>
                  <a:pt x="443" y="28"/>
                  <a:pt x="443" y="28"/>
                  <a:pt x="443" y="28"/>
                </a:cubicBezTo>
                <a:cubicBezTo>
                  <a:pt x="443" y="19"/>
                  <a:pt x="443" y="10"/>
                  <a:pt x="434" y="10"/>
                </a:cubicBezTo>
                <a:close/>
                <a:moveTo>
                  <a:pt x="195" y="400"/>
                </a:moveTo>
                <a:lnTo>
                  <a:pt x="195" y="400"/>
                </a:lnTo>
                <a:cubicBezTo>
                  <a:pt x="35" y="338"/>
                  <a:pt x="35" y="338"/>
                  <a:pt x="35" y="338"/>
                </a:cubicBezTo>
                <a:cubicBezTo>
                  <a:pt x="35" y="54"/>
                  <a:pt x="35" y="54"/>
                  <a:pt x="35" y="54"/>
                </a:cubicBezTo>
                <a:cubicBezTo>
                  <a:pt x="195" y="116"/>
                  <a:pt x="195" y="116"/>
                  <a:pt x="195" y="116"/>
                </a:cubicBezTo>
                <a:lnTo>
                  <a:pt x="195" y="400"/>
                </a:lnTo>
                <a:close/>
                <a:moveTo>
                  <a:pt x="408" y="338"/>
                </a:moveTo>
                <a:lnTo>
                  <a:pt x="408" y="338"/>
                </a:lnTo>
                <a:cubicBezTo>
                  <a:pt x="248" y="400"/>
                  <a:pt x="248" y="400"/>
                  <a:pt x="248" y="400"/>
                </a:cubicBezTo>
                <a:cubicBezTo>
                  <a:pt x="248" y="116"/>
                  <a:pt x="248" y="116"/>
                  <a:pt x="248" y="116"/>
                </a:cubicBezTo>
                <a:cubicBezTo>
                  <a:pt x="408" y="54"/>
                  <a:pt x="408" y="54"/>
                  <a:pt x="408" y="54"/>
                </a:cubicBezTo>
                <a:lnTo>
                  <a:pt x="408" y="338"/>
                </a:lnTo>
                <a:close/>
                <a:moveTo>
                  <a:pt x="372" y="240"/>
                </a:moveTo>
                <a:lnTo>
                  <a:pt x="372" y="240"/>
                </a:lnTo>
                <a:cubicBezTo>
                  <a:pt x="274" y="284"/>
                  <a:pt x="274" y="284"/>
                  <a:pt x="274" y="284"/>
                </a:cubicBezTo>
                <a:cubicBezTo>
                  <a:pt x="274" y="311"/>
                  <a:pt x="274" y="311"/>
                  <a:pt x="274" y="311"/>
                </a:cubicBezTo>
                <a:cubicBezTo>
                  <a:pt x="372" y="275"/>
                  <a:pt x="372" y="275"/>
                  <a:pt x="372" y="275"/>
                </a:cubicBezTo>
                <a:lnTo>
                  <a:pt x="372" y="240"/>
                </a:lnTo>
                <a:close/>
                <a:moveTo>
                  <a:pt x="372" y="143"/>
                </a:moveTo>
                <a:lnTo>
                  <a:pt x="372" y="143"/>
                </a:lnTo>
                <a:cubicBezTo>
                  <a:pt x="274" y="178"/>
                  <a:pt x="274" y="178"/>
                  <a:pt x="274" y="178"/>
                </a:cubicBezTo>
                <a:cubicBezTo>
                  <a:pt x="274" y="213"/>
                  <a:pt x="274" y="213"/>
                  <a:pt x="274" y="213"/>
                </a:cubicBezTo>
                <a:cubicBezTo>
                  <a:pt x="372" y="169"/>
                  <a:pt x="372" y="169"/>
                  <a:pt x="372" y="169"/>
                </a:cubicBezTo>
                <a:lnTo>
                  <a:pt x="372" y="143"/>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8" name="Google Shape;1878;p60"/>
          <p:cNvSpPr/>
          <p:nvPr/>
        </p:nvSpPr>
        <p:spPr>
          <a:xfrm>
            <a:off x="1493838" y="1413669"/>
            <a:ext cx="153988" cy="290513"/>
          </a:xfrm>
          <a:custGeom>
            <a:rect b="b" l="l" r="r" t="t"/>
            <a:pathLst>
              <a:path extrusionOk="0" h="496" w="266">
                <a:moveTo>
                  <a:pt x="247" y="0"/>
                </a:moveTo>
                <a:lnTo>
                  <a:pt x="247" y="0"/>
                </a:lnTo>
                <a:cubicBezTo>
                  <a:pt x="141" y="0"/>
                  <a:pt x="141" y="0"/>
                  <a:pt x="141" y="0"/>
                </a:cubicBezTo>
                <a:cubicBezTo>
                  <a:pt x="123" y="0"/>
                  <a:pt x="123" y="17"/>
                  <a:pt x="123" y="25"/>
                </a:cubicBezTo>
                <a:cubicBezTo>
                  <a:pt x="167" y="25"/>
                  <a:pt x="167" y="25"/>
                  <a:pt x="167" y="25"/>
                </a:cubicBezTo>
                <a:cubicBezTo>
                  <a:pt x="185" y="25"/>
                  <a:pt x="194" y="35"/>
                  <a:pt x="194" y="53"/>
                </a:cubicBezTo>
                <a:cubicBezTo>
                  <a:pt x="194" y="363"/>
                  <a:pt x="194" y="363"/>
                  <a:pt x="194" y="363"/>
                </a:cubicBezTo>
                <a:cubicBezTo>
                  <a:pt x="265" y="451"/>
                  <a:pt x="265" y="451"/>
                  <a:pt x="265" y="451"/>
                </a:cubicBezTo>
                <a:cubicBezTo>
                  <a:pt x="265" y="25"/>
                  <a:pt x="265" y="25"/>
                  <a:pt x="265" y="25"/>
                </a:cubicBezTo>
                <a:cubicBezTo>
                  <a:pt x="265" y="17"/>
                  <a:pt x="256" y="0"/>
                  <a:pt x="247" y="0"/>
                </a:cubicBezTo>
                <a:close/>
                <a:moveTo>
                  <a:pt x="123" y="79"/>
                </a:moveTo>
                <a:lnTo>
                  <a:pt x="123" y="79"/>
                </a:lnTo>
                <a:cubicBezTo>
                  <a:pt x="16" y="79"/>
                  <a:pt x="16" y="79"/>
                  <a:pt x="16" y="79"/>
                </a:cubicBezTo>
                <a:cubicBezTo>
                  <a:pt x="0" y="79"/>
                  <a:pt x="0" y="88"/>
                  <a:pt x="0" y="106"/>
                </a:cubicBezTo>
                <a:cubicBezTo>
                  <a:pt x="0" y="495"/>
                  <a:pt x="0" y="495"/>
                  <a:pt x="0" y="495"/>
                </a:cubicBezTo>
                <a:cubicBezTo>
                  <a:pt x="70" y="407"/>
                  <a:pt x="70" y="407"/>
                  <a:pt x="70" y="407"/>
                </a:cubicBezTo>
                <a:cubicBezTo>
                  <a:pt x="141" y="495"/>
                  <a:pt x="141" y="495"/>
                  <a:pt x="141" y="495"/>
                </a:cubicBezTo>
                <a:cubicBezTo>
                  <a:pt x="141" y="106"/>
                  <a:pt x="141" y="106"/>
                  <a:pt x="141" y="106"/>
                </a:cubicBezTo>
                <a:cubicBezTo>
                  <a:pt x="141" y="88"/>
                  <a:pt x="132" y="79"/>
                  <a:pt x="123" y="7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79" name="Google Shape;1879;p60"/>
          <p:cNvSpPr/>
          <p:nvPr/>
        </p:nvSpPr>
        <p:spPr>
          <a:xfrm>
            <a:off x="815975" y="2006600"/>
            <a:ext cx="309563" cy="315119"/>
          </a:xfrm>
          <a:custGeom>
            <a:rect b="b" l="l" r="r" t="t"/>
            <a:pathLst>
              <a:path extrusionOk="0" h="532" w="524">
                <a:moveTo>
                  <a:pt x="151" y="114"/>
                </a:moveTo>
                <a:lnTo>
                  <a:pt x="151" y="114"/>
                </a:lnTo>
                <a:cubicBezTo>
                  <a:pt x="124" y="141"/>
                  <a:pt x="0" y="319"/>
                  <a:pt x="106" y="425"/>
                </a:cubicBezTo>
                <a:cubicBezTo>
                  <a:pt x="212" y="531"/>
                  <a:pt x="390" y="407"/>
                  <a:pt x="417" y="380"/>
                </a:cubicBezTo>
                <a:cubicBezTo>
                  <a:pt x="443" y="354"/>
                  <a:pt x="408" y="266"/>
                  <a:pt x="337" y="195"/>
                </a:cubicBezTo>
                <a:cubicBezTo>
                  <a:pt x="266" y="123"/>
                  <a:pt x="177" y="88"/>
                  <a:pt x="151" y="114"/>
                </a:cubicBezTo>
                <a:close/>
                <a:moveTo>
                  <a:pt x="381" y="354"/>
                </a:moveTo>
                <a:lnTo>
                  <a:pt x="381" y="354"/>
                </a:lnTo>
                <a:cubicBezTo>
                  <a:pt x="372" y="363"/>
                  <a:pt x="311" y="345"/>
                  <a:pt x="248" y="283"/>
                </a:cubicBezTo>
                <a:cubicBezTo>
                  <a:pt x="186" y="221"/>
                  <a:pt x="168" y="159"/>
                  <a:pt x="177" y="150"/>
                </a:cubicBezTo>
                <a:cubicBezTo>
                  <a:pt x="186" y="141"/>
                  <a:pt x="248" y="159"/>
                  <a:pt x="311" y="221"/>
                </a:cubicBezTo>
                <a:cubicBezTo>
                  <a:pt x="372" y="283"/>
                  <a:pt x="390" y="345"/>
                  <a:pt x="381" y="354"/>
                </a:cubicBezTo>
                <a:close/>
                <a:moveTo>
                  <a:pt x="390" y="159"/>
                </a:moveTo>
                <a:lnTo>
                  <a:pt x="390" y="159"/>
                </a:lnTo>
                <a:cubicBezTo>
                  <a:pt x="390" y="159"/>
                  <a:pt x="399" y="159"/>
                  <a:pt x="408" y="150"/>
                </a:cubicBezTo>
                <a:cubicBezTo>
                  <a:pt x="452" y="106"/>
                  <a:pt x="452" y="106"/>
                  <a:pt x="452" y="106"/>
                </a:cubicBezTo>
                <a:cubicBezTo>
                  <a:pt x="461" y="97"/>
                  <a:pt x="461" y="79"/>
                  <a:pt x="452" y="70"/>
                </a:cubicBezTo>
                <a:cubicBezTo>
                  <a:pt x="443" y="61"/>
                  <a:pt x="425" y="61"/>
                  <a:pt x="417" y="70"/>
                </a:cubicBezTo>
                <a:cubicBezTo>
                  <a:pt x="372" y="114"/>
                  <a:pt x="372" y="114"/>
                  <a:pt x="372" y="114"/>
                </a:cubicBezTo>
                <a:cubicBezTo>
                  <a:pt x="355" y="123"/>
                  <a:pt x="355" y="141"/>
                  <a:pt x="372" y="150"/>
                </a:cubicBezTo>
                <a:cubicBezTo>
                  <a:pt x="372" y="159"/>
                  <a:pt x="381" y="159"/>
                  <a:pt x="390" y="159"/>
                </a:cubicBezTo>
                <a:close/>
                <a:moveTo>
                  <a:pt x="293" y="97"/>
                </a:moveTo>
                <a:lnTo>
                  <a:pt x="293" y="97"/>
                </a:lnTo>
                <a:cubicBezTo>
                  <a:pt x="302" y="97"/>
                  <a:pt x="302" y="97"/>
                  <a:pt x="311" y="97"/>
                </a:cubicBezTo>
                <a:cubicBezTo>
                  <a:pt x="319" y="97"/>
                  <a:pt x="328" y="97"/>
                  <a:pt x="328" y="88"/>
                </a:cubicBezTo>
                <a:cubicBezTo>
                  <a:pt x="355" y="35"/>
                  <a:pt x="355" y="35"/>
                  <a:pt x="355" y="35"/>
                </a:cubicBezTo>
                <a:cubicBezTo>
                  <a:pt x="364" y="26"/>
                  <a:pt x="364" y="8"/>
                  <a:pt x="346" y="8"/>
                </a:cubicBezTo>
                <a:cubicBezTo>
                  <a:pt x="337" y="0"/>
                  <a:pt x="319" y="0"/>
                  <a:pt x="311" y="17"/>
                </a:cubicBezTo>
                <a:cubicBezTo>
                  <a:pt x="284" y="61"/>
                  <a:pt x="284" y="61"/>
                  <a:pt x="284" y="61"/>
                </a:cubicBezTo>
                <a:cubicBezTo>
                  <a:pt x="284" y="70"/>
                  <a:pt x="284" y="88"/>
                  <a:pt x="293" y="97"/>
                </a:cubicBezTo>
                <a:close/>
                <a:moveTo>
                  <a:pt x="514" y="167"/>
                </a:moveTo>
                <a:lnTo>
                  <a:pt x="514" y="167"/>
                </a:lnTo>
                <a:cubicBezTo>
                  <a:pt x="505" y="159"/>
                  <a:pt x="496" y="159"/>
                  <a:pt x="478" y="159"/>
                </a:cubicBezTo>
                <a:cubicBezTo>
                  <a:pt x="434" y="185"/>
                  <a:pt x="434" y="185"/>
                  <a:pt x="434" y="185"/>
                </a:cubicBezTo>
                <a:cubicBezTo>
                  <a:pt x="417" y="195"/>
                  <a:pt x="417" y="212"/>
                  <a:pt x="425" y="221"/>
                </a:cubicBezTo>
                <a:cubicBezTo>
                  <a:pt x="425" y="230"/>
                  <a:pt x="434" y="239"/>
                  <a:pt x="443" y="239"/>
                </a:cubicBezTo>
                <a:cubicBezTo>
                  <a:pt x="452" y="239"/>
                  <a:pt x="452" y="230"/>
                  <a:pt x="461" y="230"/>
                </a:cubicBezTo>
                <a:cubicBezTo>
                  <a:pt x="505" y="204"/>
                  <a:pt x="505" y="204"/>
                  <a:pt x="505" y="204"/>
                </a:cubicBezTo>
                <a:cubicBezTo>
                  <a:pt x="514" y="195"/>
                  <a:pt x="523" y="185"/>
                  <a:pt x="514" y="16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0" name="Google Shape;1880;p60"/>
          <p:cNvSpPr/>
          <p:nvPr/>
        </p:nvSpPr>
        <p:spPr>
          <a:xfrm>
            <a:off x="1443038" y="2010569"/>
            <a:ext cx="259557" cy="260350"/>
          </a:xfrm>
          <a:custGeom>
            <a:rect b="b" l="l" r="r" t="t"/>
            <a:pathLst>
              <a:path extrusionOk="0" h="444" w="445">
                <a:moveTo>
                  <a:pt x="435" y="9"/>
                </a:moveTo>
                <a:lnTo>
                  <a:pt x="435" y="9"/>
                </a:lnTo>
                <a:cubicBezTo>
                  <a:pt x="425" y="0"/>
                  <a:pt x="408" y="0"/>
                  <a:pt x="400" y="9"/>
                </a:cubicBezTo>
                <a:cubicBezTo>
                  <a:pt x="9" y="399"/>
                  <a:pt x="9" y="399"/>
                  <a:pt x="9" y="399"/>
                </a:cubicBezTo>
                <a:cubicBezTo>
                  <a:pt x="0" y="408"/>
                  <a:pt x="0" y="425"/>
                  <a:pt x="9" y="434"/>
                </a:cubicBezTo>
                <a:cubicBezTo>
                  <a:pt x="18" y="443"/>
                  <a:pt x="18" y="443"/>
                  <a:pt x="27" y="443"/>
                </a:cubicBezTo>
                <a:cubicBezTo>
                  <a:pt x="36" y="443"/>
                  <a:pt x="36" y="443"/>
                  <a:pt x="45" y="434"/>
                </a:cubicBezTo>
                <a:cubicBezTo>
                  <a:pt x="435" y="45"/>
                  <a:pt x="435" y="45"/>
                  <a:pt x="435" y="45"/>
                </a:cubicBezTo>
                <a:cubicBezTo>
                  <a:pt x="444" y="36"/>
                  <a:pt x="444" y="27"/>
                  <a:pt x="435" y="9"/>
                </a:cubicBezTo>
                <a:close/>
                <a:moveTo>
                  <a:pt x="328" y="204"/>
                </a:moveTo>
                <a:lnTo>
                  <a:pt x="328" y="204"/>
                </a:lnTo>
                <a:cubicBezTo>
                  <a:pt x="363" y="249"/>
                  <a:pt x="372" y="293"/>
                  <a:pt x="363" y="302"/>
                </a:cubicBezTo>
                <a:cubicBezTo>
                  <a:pt x="355" y="302"/>
                  <a:pt x="319" y="293"/>
                  <a:pt x="266" y="258"/>
                </a:cubicBezTo>
                <a:cubicBezTo>
                  <a:pt x="134" y="399"/>
                  <a:pt x="134" y="399"/>
                  <a:pt x="134" y="399"/>
                </a:cubicBezTo>
                <a:cubicBezTo>
                  <a:pt x="240" y="443"/>
                  <a:pt x="372" y="346"/>
                  <a:pt x="400" y="319"/>
                </a:cubicBezTo>
                <a:cubicBezTo>
                  <a:pt x="417" y="302"/>
                  <a:pt x="400" y="240"/>
                  <a:pt x="346" y="177"/>
                </a:cubicBezTo>
                <a:lnTo>
                  <a:pt x="328" y="204"/>
                </a:lnTo>
                <a:close/>
                <a:moveTo>
                  <a:pt x="187" y="177"/>
                </a:moveTo>
                <a:lnTo>
                  <a:pt x="187" y="177"/>
                </a:lnTo>
                <a:cubicBezTo>
                  <a:pt x="160" y="133"/>
                  <a:pt x="151" y="98"/>
                  <a:pt x="160" y="89"/>
                </a:cubicBezTo>
                <a:cubicBezTo>
                  <a:pt x="160" y="89"/>
                  <a:pt x="196" y="98"/>
                  <a:pt x="240" y="124"/>
                </a:cubicBezTo>
                <a:cubicBezTo>
                  <a:pt x="266" y="98"/>
                  <a:pt x="266" y="98"/>
                  <a:pt x="266" y="98"/>
                </a:cubicBezTo>
                <a:cubicBezTo>
                  <a:pt x="204" y="53"/>
                  <a:pt x="160" y="36"/>
                  <a:pt x="134" y="62"/>
                </a:cubicBezTo>
                <a:cubicBezTo>
                  <a:pt x="106" y="80"/>
                  <a:pt x="27" y="204"/>
                  <a:pt x="53" y="311"/>
                </a:cubicBezTo>
                <a:lnTo>
                  <a:pt x="187" y="17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1" name="Google Shape;1881;p60"/>
          <p:cNvSpPr/>
          <p:nvPr/>
        </p:nvSpPr>
        <p:spPr>
          <a:xfrm>
            <a:off x="9018588" y="1483519"/>
            <a:ext cx="266700" cy="148431"/>
          </a:xfrm>
          <a:custGeom>
            <a:rect b="b" l="l" r="r" t="t"/>
            <a:pathLst>
              <a:path extrusionOk="0" h="250" w="453">
                <a:moveTo>
                  <a:pt x="452" y="213"/>
                </a:moveTo>
                <a:lnTo>
                  <a:pt x="452" y="213"/>
                </a:lnTo>
                <a:cubicBezTo>
                  <a:pt x="452" y="231"/>
                  <a:pt x="434" y="249"/>
                  <a:pt x="416" y="249"/>
                </a:cubicBezTo>
                <a:cubicBezTo>
                  <a:pt x="27" y="249"/>
                  <a:pt x="27" y="249"/>
                  <a:pt x="27" y="249"/>
                </a:cubicBezTo>
                <a:cubicBezTo>
                  <a:pt x="9" y="249"/>
                  <a:pt x="0" y="240"/>
                  <a:pt x="18" y="231"/>
                </a:cubicBezTo>
                <a:cubicBezTo>
                  <a:pt x="416" y="9"/>
                  <a:pt x="416" y="9"/>
                  <a:pt x="416" y="9"/>
                </a:cubicBezTo>
                <a:cubicBezTo>
                  <a:pt x="434" y="0"/>
                  <a:pt x="452" y="9"/>
                  <a:pt x="452" y="27"/>
                </a:cubicBezTo>
                <a:lnTo>
                  <a:pt x="452" y="213"/>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2" name="Google Shape;1882;p60"/>
          <p:cNvSpPr/>
          <p:nvPr/>
        </p:nvSpPr>
        <p:spPr>
          <a:xfrm>
            <a:off x="3248025" y="1470819"/>
            <a:ext cx="146050" cy="184150"/>
          </a:xfrm>
          <a:custGeom>
            <a:rect b="b" l="l" r="r" t="t"/>
            <a:pathLst>
              <a:path extrusionOk="0" h="311" w="249">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3" name="Google Shape;1883;p60"/>
          <p:cNvSpPr/>
          <p:nvPr/>
        </p:nvSpPr>
        <p:spPr>
          <a:xfrm>
            <a:off x="3931444" y="1460500"/>
            <a:ext cx="52388" cy="205582"/>
          </a:xfrm>
          <a:custGeom>
            <a:rect b="b" l="l" r="r" t="t"/>
            <a:pathLst>
              <a:path extrusionOk="0" h="347" w="89">
                <a:moveTo>
                  <a:pt x="44" y="0"/>
                </a:moveTo>
                <a:lnTo>
                  <a:pt x="44" y="0"/>
                </a:lnTo>
                <a:cubicBezTo>
                  <a:pt x="18" y="0"/>
                  <a:pt x="0" y="9"/>
                  <a:pt x="0" y="27"/>
                </a:cubicBezTo>
                <a:cubicBezTo>
                  <a:pt x="0" y="310"/>
                  <a:pt x="0" y="310"/>
                  <a:pt x="0" y="310"/>
                </a:cubicBezTo>
                <a:cubicBezTo>
                  <a:pt x="0" y="337"/>
                  <a:pt x="18" y="346"/>
                  <a:pt x="44" y="346"/>
                </a:cubicBezTo>
                <a:cubicBezTo>
                  <a:pt x="71" y="346"/>
                  <a:pt x="88" y="337"/>
                  <a:pt x="88" y="310"/>
                </a:cubicBezTo>
                <a:cubicBezTo>
                  <a:pt x="88" y="27"/>
                  <a:pt x="88" y="27"/>
                  <a:pt x="88" y="27"/>
                </a:cubicBezTo>
                <a:cubicBezTo>
                  <a:pt x="88" y="9"/>
                  <a:pt x="71" y="0"/>
                  <a:pt x="44"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4" name="Google Shape;1884;p60"/>
          <p:cNvSpPr/>
          <p:nvPr/>
        </p:nvSpPr>
        <p:spPr>
          <a:xfrm>
            <a:off x="3827463" y="1460500"/>
            <a:ext cx="53182" cy="205582"/>
          </a:xfrm>
          <a:custGeom>
            <a:rect b="b" l="l" r="r" t="t"/>
            <a:pathLst>
              <a:path extrusionOk="0" h="347" w="89">
                <a:moveTo>
                  <a:pt x="44" y="0"/>
                </a:moveTo>
                <a:lnTo>
                  <a:pt x="44" y="0"/>
                </a:lnTo>
                <a:cubicBezTo>
                  <a:pt x="17" y="0"/>
                  <a:pt x="0" y="9"/>
                  <a:pt x="0" y="27"/>
                </a:cubicBezTo>
                <a:cubicBezTo>
                  <a:pt x="0" y="310"/>
                  <a:pt x="0" y="310"/>
                  <a:pt x="0" y="310"/>
                </a:cubicBezTo>
                <a:cubicBezTo>
                  <a:pt x="0" y="337"/>
                  <a:pt x="17" y="346"/>
                  <a:pt x="44" y="346"/>
                </a:cubicBezTo>
                <a:cubicBezTo>
                  <a:pt x="71" y="346"/>
                  <a:pt x="88" y="337"/>
                  <a:pt x="88" y="310"/>
                </a:cubicBezTo>
                <a:cubicBezTo>
                  <a:pt x="88" y="27"/>
                  <a:pt x="88" y="27"/>
                  <a:pt x="88" y="27"/>
                </a:cubicBezTo>
                <a:cubicBezTo>
                  <a:pt x="88" y="9"/>
                  <a:pt x="71" y="0"/>
                  <a:pt x="44"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5" name="Google Shape;1885;p60"/>
          <p:cNvSpPr/>
          <p:nvPr/>
        </p:nvSpPr>
        <p:spPr>
          <a:xfrm>
            <a:off x="4382294" y="1460500"/>
            <a:ext cx="211138" cy="205582"/>
          </a:xfrm>
          <a:custGeom>
            <a:rect b="b" l="l" r="r" t="t"/>
            <a:pathLst>
              <a:path extrusionOk="0" h="347" w="356">
                <a:moveTo>
                  <a:pt x="177" y="0"/>
                </a:moveTo>
                <a:lnTo>
                  <a:pt x="177" y="0"/>
                </a:lnTo>
                <a:cubicBezTo>
                  <a:pt x="80" y="0"/>
                  <a:pt x="0" y="80"/>
                  <a:pt x="0" y="168"/>
                </a:cubicBezTo>
                <a:cubicBezTo>
                  <a:pt x="0" y="266"/>
                  <a:pt x="80" y="346"/>
                  <a:pt x="177" y="346"/>
                </a:cubicBezTo>
                <a:cubicBezTo>
                  <a:pt x="274" y="346"/>
                  <a:pt x="355" y="266"/>
                  <a:pt x="355" y="168"/>
                </a:cubicBezTo>
                <a:cubicBezTo>
                  <a:pt x="355" y="80"/>
                  <a:pt x="274" y="0"/>
                  <a:pt x="177"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6" name="Google Shape;1886;p60"/>
          <p:cNvSpPr/>
          <p:nvPr/>
        </p:nvSpPr>
        <p:spPr>
          <a:xfrm>
            <a:off x="4984750" y="1475582"/>
            <a:ext cx="176213" cy="171450"/>
          </a:xfrm>
          <a:custGeom>
            <a:rect b="b" l="l" r="r" t="t"/>
            <a:pathLst>
              <a:path extrusionOk="0" h="293" w="302">
                <a:moveTo>
                  <a:pt x="266" y="0"/>
                </a:moveTo>
                <a:lnTo>
                  <a:pt x="266" y="0"/>
                </a:lnTo>
                <a:cubicBezTo>
                  <a:pt x="35" y="0"/>
                  <a:pt x="35" y="0"/>
                  <a:pt x="35" y="0"/>
                </a:cubicBezTo>
                <a:cubicBezTo>
                  <a:pt x="18" y="0"/>
                  <a:pt x="0" y="0"/>
                  <a:pt x="0" y="26"/>
                </a:cubicBezTo>
                <a:cubicBezTo>
                  <a:pt x="0" y="266"/>
                  <a:pt x="0" y="266"/>
                  <a:pt x="0" y="266"/>
                </a:cubicBezTo>
                <a:cubicBezTo>
                  <a:pt x="0" y="283"/>
                  <a:pt x="18" y="292"/>
                  <a:pt x="35" y="292"/>
                </a:cubicBezTo>
                <a:cubicBezTo>
                  <a:pt x="266" y="292"/>
                  <a:pt x="266" y="292"/>
                  <a:pt x="266" y="292"/>
                </a:cubicBezTo>
                <a:cubicBezTo>
                  <a:pt x="283" y="292"/>
                  <a:pt x="301" y="283"/>
                  <a:pt x="301" y="266"/>
                </a:cubicBezTo>
                <a:cubicBezTo>
                  <a:pt x="301" y="26"/>
                  <a:pt x="301" y="26"/>
                  <a:pt x="301" y="26"/>
                </a:cubicBezTo>
                <a:cubicBezTo>
                  <a:pt x="301" y="0"/>
                  <a:pt x="283" y="0"/>
                  <a:pt x="266"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7" name="Google Shape;1887;p60"/>
          <p:cNvSpPr/>
          <p:nvPr/>
        </p:nvSpPr>
        <p:spPr>
          <a:xfrm>
            <a:off x="5526882" y="1475582"/>
            <a:ext cx="257969" cy="171450"/>
          </a:xfrm>
          <a:custGeom>
            <a:rect b="b" l="l" r="r" t="t"/>
            <a:pathLst>
              <a:path extrusionOk="0" h="293" w="443">
                <a:moveTo>
                  <a:pt x="434" y="132"/>
                </a:moveTo>
                <a:lnTo>
                  <a:pt x="434" y="132"/>
                </a:lnTo>
                <a:cubicBezTo>
                  <a:pt x="247" y="9"/>
                  <a:pt x="247" y="9"/>
                  <a:pt x="247" y="9"/>
                </a:cubicBezTo>
                <a:cubicBezTo>
                  <a:pt x="229" y="0"/>
                  <a:pt x="221" y="9"/>
                  <a:pt x="221" y="26"/>
                </a:cubicBezTo>
                <a:cubicBezTo>
                  <a:pt x="221" y="266"/>
                  <a:pt x="221" y="266"/>
                  <a:pt x="221" y="266"/>
                </a:cubicBezTo>
                <a:cubicBezTo>
                  <a:pt x="221" y="283"/>
                  <a:pt x="229" y="292"/>
                  <a:pt x="247" y="283"/>
                </a:cubicBezTo>
                <a:cubicBezTo>
                  <a:pt x="434" y="159"/>
                  <a:pt x="434" y="159"/>
                  <a:pt x="434" y="159"/>
                </a:cubicBezTo>
                <a:cubicBezTo>
                  <a:pt x="434" y="159"/>
                  <a:pt x="442" y="150"/>
                  <a:pt x="442" y="141"/>
                </a:cubicBezTo>
                <a:lnTo>
                  <a:pt x="434" y="132"/>
                </a:lnTo>
                <a:close/>
                <a:moveTo>
                  <a:pt x="203" y="132"/>
                </a:moveTo>
                <a:lnTo>
                  <a:pt x="203" y="132"/>
                </a:lnTo>
                <a:cubicBezTo>
                  <a:pt x="26" y="9"/>
                  <a:pt x="26" y="9"/>
                  <a:pt x="26" y="9"/>
                </a:cubicBezTo>
                <a:cubicBezTo>
                  <a:pt x="17" y="0"/>
                  <a:pt x="0" y="9"/>
                  <a:pt x="0" y="26"/>
                </a:cubicBezTo>
                <a:cubicBezTo>
                  <a:pt x="0" y="266"/>
                  <a:pt x="0" y="266"/>
                  <a:pt x="0" y="266"/>
                </a:cubicBezTo>
                <a:cubicBezTo>
                  <a:pt x="0" y="283"/>
                  <a:pt x="17" y="292"/>
                  <a:pt x="26" y="283"/>
                </a:cubicBezTo>
                <a:cubicBezTo>
                  <a:pt x="203" y="159"/>
                  <a:pt x="203" y="159"/>
                  <a:pt x="203" y="159"/>
                </a:cubicBezTo>
                <a:cubicBezTo>
                  <a:pt x="203" y="159"/>
                  <a:pt x="212" y="150"/>
                  <a:pt x="212" y="141"/>
                </a:cubicBezTo>
                <a:lnTo>
                  <a:pt x="203" y="13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8" name="Google Shape;1888;p60"/>
          <p:cNvSpPr/>
          <p:nvPr/>
        </p:nvSpPr>
        <p:spPr>
          <a:xfrm>
            <a:off x="6108700" y="1475582"/>
            <a:ext cx="262732" cy="171450"/>
          </a:xfrm>
          <a:custGeom>
            <a:rect b="b" l="l" r="r" t="t"/>
            <a:pathLst>
              <a:path extrusionOk="0" h="293" w="444">
                <a:moveTo>
                  <a:pt x="0" y="141"/>
                </a:moveTo>
                <a:lnTo>
                  <a:pt x="0" y="141"/>
                </a:lnTo>
                <a:cubicBezTo>
                  <a:pt x="0" y="150"/>
                  <a:pt x="9" y="159"/>
                  <a:pt x="9" y="159"/>
                </a:cubicBezTo>
                <a:cubicBezTo>
                  <a:pt x="195" y="283"/>
                  <a:pt x="195" y="283"/>
                  <a:pt x="195" y="283"/>
                </a:cubicBezTo>
                <a:cubicBezTo>
                  <a:pt x="212" y="292"/>
                  <a:pt x="222" y="283"/>
                  <a:pt x="222" y="266"/>
                </a:cubicBezTo>
                <a:cubicBezTo>
                  <a:pt x="222" y="26"/>
                  <a:pt x="222" y="26"/>
                  <a:pt x="222" y="26"/>
                </a:cubicBezTo>
                <a:cubicBezTo>
                  <a:pt x="222" y="9"/>
                  <a:pt x="212" y="0"/>
                  <a:pt x="195" y="9"/>
                </a:cubicBezTo>
                <a:cubicBezTo>
                  <a:pt x="9" y="132"/>
                  <a:pt x="9" y="132"/>
                  <a:pt x="9" y="132"/>
                </a:cubicBezTo>
                <a:lnTo>
                  <a:pt x="0" y="141"/>
                </a:lnTo>
                <a:close/>
                <a:moveTo>
                  <a:pt x="231" y="141"/>
                </a:moveTo>
                <a:lnTo>
                  <a:pt x="231" y="141"/>
                </a:lnTo>
                <a:cubicBezTo>
                  <a:pt x="231" y="150"/>
                  <a:pt x="239" y="159"/>
                  <a:pt x="239" y="159"/>
                </a:cubicBezTo>
                <a:cubicBezTo>
                  <a:pt x="416" y="283"/>
                  <a:pt x="416" y="283"/>
                  <a:pt x="416" y="283"/>
                </a:cubicBezTo>
                <a:cubicBezTo>
                  <a:pt x="425" y="292"/>
                  <a:pt x="443" y="283"/>
                  <a:pt x="443" y="266"/>
                </a:cubicBezTo>
                <a:cubicBezTo>
                  <a:pt x="443" y="26"/>
                  <a:pt x="443" y="26"/>
                  <a:pt x="443" y="26"/>
                </a:cubicBezTo>
                <a:cubicBezTo>
                  <a:pt x="443" y="9"/>
                  <a:pt x="425" y="0"/>
                  <a:pt x="416" y="9"/>
                </a:cubicBezTo>
                <a:cubicBezTo>
                  <a:pt x="239" y="132"/>
                  <a:pt x="239" y="132"/>
                  <a:pt x="239" y="132"/>
                </a:cubicBezTo>
                <a:lnTo>
                  <a:pt x="231" y="14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89" name="Google Shape;1889;p60"/>
          <p:cNvSpPr/>
          <p:nvPr/>
        </p:nvSpPr>
        <p:spPr>
          <a:xfrm>
            <a:off x="6732588" y="1475582"/>
            <a:ext cx="176213" cy="171450"/>
          </a:xfrm>
          <a:custGeom>
            <a:rect b="b" l="l" r="r" t="t"/>
            <a:pathLst>
              <a:path extrusionOk="0" h="293" w="302">
                <a:moveTo>
                  <a:pt x="89" y="141"/>
                </a:moveTo>
                <a:lnTo>
                  <a:pt x="89" y="141"/>
                </a:lnTo>
                <a:cubicBezTo>
                  <a:pt x="89" y="150"/>
                  <a:pt x="98" y="159"/>
                  <a:pt x="98" y="159"/>
                </a:cubicBezTo>
                <a:cubicBezTo>
                  <a:pt x="275" y="266"/>
                  <a:pt x="275" y="266"/>
                  <a:pt x="275" y="266"/>
                </a:cubicBezTo>
                <a:cubicBezTo>
                  <a:pt x="292" y="274"/>
                  <a:pt x="301" y="274"/>
                  <a:pt x="301" y="257"/>
                </a:cubicBezTo>
                <a:cubicBezTo>
                  <a:pt x="301" y="35"/>
                  <a:pt x="301" y="35"/>
                  <a:pt x="301" y="35"/>
                </a:cubicBezTo>
                <a:cubicBezTo>
                  <a:pt x="301" y="17"/>
                  <a:pt x="292" y="9"/>
                  <a:pt x="275" y="17"/>
                </a:cubicBezTo>
                <a:cubicBezTo>
                  <a:pt x="98" y="132"/>
                  <a:pt x="98" y="132"/>
                  <a:pt x="98" y="132"/>
                </a:cubicBezTo>
                <a:lnTo>
                  <a:pt x="89" y="141"/>
                </a:lnTo>
                <a:close/>
                <a:moveTo>
                  <a:pt x="0" y="26"/>
                </a:moveTo>
                <a:lnTo>
                  <a:pt x="0" y="26"/>
                </a:lnTo>
                <a:cubicBezTo>
                  <a:pt x="0" y="257"/>
                  <a:pt x="0" y="257"/>
                  <a:pt x="0" y="257"/>
                </a:cubicBezTo>
                <a:cubicBezTo>
                  <a:pt x="0" y="283"/>
                  <a:pt x="18" y="292"/>
                  <a:pt x="35" y="292"/>
                </a:cubicBezTo>
                <a:cubicBezTo>
                  <a:pt x="63" y="292"/>
                  <a:pt x="80" y="283"/>
                  <a:pt x="80" y="257"/>
                </a:cubicBezTo>
                <a:cubicBezTo>
                  <a:pt x="80" y="26"/>
                  <a:pt x="80" y="26"/>
                  <a:pt x="80" y="26"/>
                </a:cubicBezTo>
                <a:cubicBezTo>
                  <a:pt x="80" y="9"/>
                  <a:pt x="63" y="0"/>
                  <a:pt x="35" y="0"/>
                </a:cubicBezTo>
                <a:cubicBezTo>
                  <a:pt x="18" y="0"/>
                  <a:pt x="0" y="9"/>
                  <a:pt x="0" y="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0" name="Google Shape;1890;p60"/>
          <p:cNvSpPr/>
          <p:nvPr/>
        </p:nvSpPr>
        <p:spPr>
          <a:xfrm>
            <a:off x="7316788" y="1475582"/>
            <a:ext cx="177800" cy="171450"/>
          </a:xfrm>
          <a:custGeom>
            <a:rect b="b" l="l" r="r" t="t"/>
            <a:pathLst>
              <a:path extrusionOk="0" h="293" w="303">
                <a:moveTo>
                  <a:pt x="204" y="132"/>
                </a:moveTo>
                <a:lnTo>
                  <a:pt x="204" y="132"/>
                </a:lnTo>
                <a:cubicBezTo>
                  <a:pt x="27" y="17"/>
                  <a:pt x="27" y="17"/>
                  <a:pt x="27" y="17"/>
                </a:cubicBezTo>
                <a:cubicBezTo>
                  <a:pt x="10" y="9"/>
                  <a:pt x="0" y="17"/>
                  <a:pt x="0" y="35"/>
                </a:cubicBezTo>
                <a:cubicBezTo>
                  <a:pt x="0" y="257"/>
                  <a:pt x="0" y="257"/>
                  <a:pt x="0" y="257"/>
                </a:cubicBezTo>
                <a:cubicBezTo>
                  <a:pt x="0" y="274"/>
                  <a:pt x="10" y="274"/>
                  <a:pt x="27" y="266"/>
                </a:cubicBezTo>
                <a:cubicBezTo>
                  <a:pt x="204" y="159"/>
                  <a:pt x="204" y="159"/>
                  <a:pt x="204" y="159"/>
                </a:cubicBezTo>
                <a:cubicBezTo>
                  <a:pt x="204" y="159"/>
                  <a:pt x="213" y="150"/>
                  <a:pt x="213" y="141"/>
                </a:cubicBezTo>
                <a:lnTo>
                  <a:pt x="204" y="132"/>
                </a:lnTo>
                <a:close/>
                <a:moveTo>
                  <a:pt x="266" y="0"/>
                </a:moveTo>
                <a:lnTo>
                  <a:pt x="266" y="0"/>
                </a:lnTo>
                <a:cubicBezTo>
                  <a:pt x="240" y="0"/>
                  <a:pt x="222" y="9"/>
                  <a:pt x="222" y="26"/>
                </a:cubicBezTo>
                <a:cubicBezTo>
                  <a:pt x="222" y="257"/>
                  <a:pt x="222" y="257"/>
                  <a:pt x="222" y="257"/>
                </a:cubicBezTo>
                <a:cubicBezTo>
                  <a:pt x="222" y="283"/>
                  <a:pt x="240" y="292"/>
                  <a:pt x="266" y="292"/>
                </a:cubicBezTo>
                <a:cubicBezTo>
                  <a:pt x="284" y="292"/>
                  <a:pt x="302" y="283"/>
                  <a:pt x="302" y="257"/>
                </a:cubicBezTo>
                <a:cubicBezTo>
                  <a:pt x="302" y="26"/>
                  <a:pt x="302" y="26"/>
                  <a:pt x="302" y="26"/>
                </a:cubicBezTo>
                <a:cubicBezTo>
                  <a:pt x="302" y="9"/>
                  <a:pt x="284" y="0"/>
                  <a:pt x="266"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1" name="Google Shape;1891;p60"/>
          <p:cNvSpPr/>
          <p:nvPr/>
        </p:nvSpPr>
        <p:spPr>
          <a:xfrm>
            <a:off x="7873207" y="1445419"/>
            <a:ext cx="230981" cy="227013"/>
          </a:xfrm>
          <a:custGeom>
            <a:rect b="b" l="l" r="r" t="t"/>
            <a:pathLst>
              <a:path extrusionOk="0" h="390" w="391">
                <a:moveTo>
                  <a:pt x="239" y="0"/>
                </a:moveTo>
                <a:lnTo>
                  <a:pt x="292" y="53"/>
                </a:lnTo>
                <a:lnTo>
                  <a:pt x="221" y="123"/>
                </a:lnTo>
                <a:lnTo>
                  <a:pt x="266" y="176"/>
                </a:lnTo>
                <a:lnTo>
                  <a:pt x="345" y="97"/>
                </a:lnTo>
                <a:lnTo>
                  <a:pt x="390" y="159"/>
                </a:lnTo>
                <a:lnTo>
                  <a:pt x="390" y="0"/>
                </a:lnTo>
                <a:lnTo>
                  <a:pt x="239" y="0"/>
                </a:lnTo>
                <a:close/>
                <a:moveTo>
                  <a:pt x="124" y="221"/>
                </a:moveTo>
                <a:lnTo>
                  <a:pt x="44" y="301"/>
                </a:lnTo>
                <a:lnTo>
                  <a:pt x="0" y="239"/>
                </a:lnTo>
                <a:lnTo>
                  <a:pt x="0" y="389"/>
                </a:lnTo>
                <a:lnTo>
                  <a:pt x="159" y="389"/>
                </a:lnTo>
                <a:lnTo>
                  <a:pt x="97" y="345"/>
                </a:lnTo>
                <a:lnTo>
                  <a:pt x="168" y="274"/>
                </a:lnTo>
                <a:lnTo>
                  <a:pt x="124" y="22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2" name="Google Shape;1892;p60"/>
          <p:cNvSpPr/>
          <p:nvPr/>
        </p:nvSpPr>
        <p:spPr>
          <a:xfrm>
            <a:off x="8440738" y="1426369"/>
            <a:ext cx="260350" cy="266700"/>
          </a:xfrm>
          <a:custGeom>
            <a:rect b="b" l="l" r="r" t="t"/>
            <a:pathLst>
              <a:path extrusionOk="0" h="454" w="443">
                <a:moveTo>
                  <a:pt x="79" y="329"/>
                </a:moveTo>
                <a:lnTo>
                  <a:pt x="0" y="400"/>
                </a:lnTo>
                <a:lnTo>
                  <a:pt x="44" y="453"/>
                </a:lnTo>
                <a:lnTo>
                  <a:pt x="123" y="373"/>
                </a:lnTo>
                <a:lnTo>
                  <a:pt x="168" y="426"/>
                </a:lnTo>
                <a:lnTo>
                  <a:pt x="168" y="275"/>
                </a:lnTo>
                <a:lnTo>
                  <a:pt x="26" y="275"/>
                </a:lnTo>
                <a:lnTo>
                  <a:pt x="79" y="329"/>
                </a:lnTo>
                <a:close/>
                <a:moveTo>
                  <a:pt x="442" y="54"/>
                </a:moveTo>
                <a:lnTo>
                  <a:pt x="398" y="0"/>
                </a:lnTo>
                <a:lnTo>
                  <a:pt x="328" y="81"/>
                </a:lnTo>
                <a:lnTo>
                  <a:pt x="275" y="28"/>
                </a:lnTo>
                <a:lnTo>
                  <a:pt x="275" y="169"/>
                </a:lnTo>
                <a:lnTo>
                  <a:pt x="416" y="169"/>
                </a:lnTo>
                <a:lnTo>
                  <a:pt x="372" y="125"/>
                </a:lnTo>
                <a:lnTo>
                  <a:pt x="442" y="5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3" name="Google Shape;1893;p60"/>
          <p:cNvSpPr/>
          <p:nvPr/>
        </p:nvSpPr>
        <p:spPr>
          <a:xfrm>
            <a:off x="2597944" y="3756819"/>
            <a:ext cx="281781" cy="277813"/>
          </a:xfrm>
          <a:custGeom>
            <a:rect b="b" l="l" r="r" t="t"/>
            <a:pathLst>
              <a:path extrusionOk="0" h="471" w="479">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4" name="Google Shape;1894;p60"/>
          <p:cNvSpPr/>
          <p:nvPr/>
        </p:nvSpPr>
        <p:spPr>
          <a:xfrm>
            <a:off x="3179763" y="3756819"/>
            <a:ext cx="284163" cy="277813"/>
          </a:xfrm>
          <a:custGeom>
            <a:rect b="b" l="l" r="r" t="t"/>
            <a:pathLst>
              <a:path extrusionOk="0" h="471" w="479">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77" y="222"/>
                  <a:pt x="177" y="222"/>
                  <a:pt x="177" y="222"/>
                </a:cubicBezTo>
                <a:cubicBezTo>
                  <a:pt x="212" y="240"/>
                  <a:pt x="212" y="240"/>
                  <a:pt x="212" y="240"/>
                </a:cubicBezTo>
                <a:cubicBezTo>
                  <a:pt x="240" y="257"/>
                  <a:pt x="240" y="257"/>
                  <a:pt x="240" y="257"/>
                </a:cubicBezTo>
                <a:cubicBezTo>
                  <a:pt x="265" y="266"/>
                  <a:pt x="265" y="266"/>
                  <a:pt x="265" y="266"/>
                </a:cubicBezTo>
                <a:lnTo>
                  <a:pt x="274" y="275"/>
                </a:lnTo>
                <a:cubicBezTo>
                  <a:pt x="274" y="284"/>
                  <a:pt x="265" y="293"/>
                  <a:pt x="265" y="293"/>
                </a:cubicBezTo>
                <a:cubicBezTo>
                  <a:pt x="257" y="302"/>
                  <a:pt x="248" y="302"/>
                  <a:pt x="240" y="302"/>
                </a:cubicBezTo>
                <a:cubicBezTo>
                  <a:pt x="221" y="302"/>
                  <a:pt x="203" y="293"/>
                  <a:pt x="186" y="284"/>
                </a:cubicBezTo>
                <a:cubicBezTo>
                  <a:pt x="159" y="311"/>
                  <a:pt x="159" y="311"/>
                  <a:pt x="159" y="311"/>
                </a:cubicBezTo>
                <a:cubicBezTo>
                  <a:pt x="177" y="328"/>
                  <a:pt x="203" y="347"/>
                  <a:pt x="230" y="347"/>
                </a:cubicBezTo>
                <a:cubicBezTo>
                  <a:pt x="230" y="382"/>
                  <a:pt x="230" y="382"/>
                  <a:pt x="230" y="382"/>
                </a:cubicBezTo>
                <a:cubicBezTo>
                  <a:pt x="257" y="382"/>
                  <a:pt x="257" y="382"/>
                  <a:pt x="257" y="382"/>
                </a:cubicBezTo>
                <a:cubicBezTo>
                  <a:pt x="257" y="347"/>
                  <a:pt x="257" y="347"/>
                  <a:pt x="257" y="347"/>
                </a:cubicBezTo>
                <a:cubicBezTo>
                  <a:pt x="274" y="338"/>
                  <a:pt x="284" y="338"/>
                  <a:pt x="301" y="328"/>
                </a:cubicBezTo>
                <a:cubicBezTo>
                  <a:pt x="310" y="319"/>
                  <a:pt x="319" y="302"/>
                  <a:pt x="319" y="293"/>
                </a:cubicBezTo>
                <a:cubicBezTo>
                  <a:pt x="408" y="328"/>
                  <a:pt x="408" y="328"/>
                  <a:pt x="408" y="328"/>
                </a:cubicBezTo>
                <a:cubicBezTo>
                  <a:pt x="372" y="391"/>
                  <a:pt x="310" y="426"/>
                  <a:pt x="240" y="426"/>
                </a:cubicBezTo>
                <a:cubicBezTo>
                  <a:pt x="133" y="426"/>
                  <a:pt x="44" y="347"/>
                  <a:pt x="44" y="231"/>
                </a:cubicBezTo>
                <a:cubicBezTo>
                  <a:pt x="44" y="213"/>
                  <a:pt x="44" y="187"/>
                  <a:pt x="53" y="169"/>
                </a:cubicBezTo>
                <a:close/>
                <a:moveTo>
                  <a:pt x="310" y="231"/>
                </a:moveTo>
                <a:lnTo>
                  <a:pt x="310" y="231"/>
                </a:lnTo>
                <a:cubicBezTo>
                  <a:pt x="265" y="213"/>
                  <a:pt x="265" y="213"/>
                  <a:pt x="265" y="213"/>
                </a:cubicBezTo>
                <a:cubicBezTo>
                  <a:pt x="248" y="204"/>
                  <a:pt x="248" y="204"/>
                  <a:pt x="248" y="204"/>
                </a:cubicBezTo>
                <a:cubicBezTo>
                  <a:pt x="212" y="187"/>
                  <a:pt x="212" y="187"/>
                  <a:pt x="212" y="187"/>
                </a:cubicBezTo>
                <a:lnTo>
                  <a:pt x="212" y="187"/>
                </a:lnTo>
                <a:cubicBezTo>
                  <a:pt x="212" y="178"/>
                  <a:pt x="221" y="178"/>
                  <a:pt x="221" y="169"/>
                </a:cubicBezTo>
                <a:cubicBezTo>
                  <a:pt x="230" y="169"/>
                  <a:pt x="240" y="169"/>
                  <a:pt x="240" y="169"/>
                </a:cubicBezTo>
                <a:cubicBezTo>
                  <a:pt x="257" y="169"/>
                  <a:pt x="274" y="169"/>
                  <a:pt x="284" y="178"/>
                </a:cubicBezTo>
                <a:cubicBezTo>
                  <a:pt x="319" y="151"/>
                  <a:pt x="319" y="151"/>
                  <a:pt x="319" y="151"/>
                </a:cubicBezTo>
                <a:cubicBezTo>
                  <a:pt x="301" y="134"/>
                  <a:pt x="274" y="125"/>
                  <a:pt x="257" y="125"/>
                </a:cubicBezTo>
                <a:cubicBezTo>
                  <a:pt x="257" y="90"/>
                  <a:pt x="257" y="90"/>
                  <a:pt x="257" y="90"/>
                </a:cubicBezTo>
                <a:cubicBezTo>
                  <a:pt x="230" y="90"/>
                  <a:pt x="230" y="90"/>
                  <a:pt x="230" y="90"/>
                </a:cubicBezTo>
                <a:cubicBezTo>
                  <a:pt x="230" y="125"/>
                  <a:pt x="230" y="125"/>
                  <a:pt x="230" y="125"/>
                </a:cubicBezTo>
                <a:cubicBezTo>
                  <a:pt x="212" y="125"/>
                  <a:pt x="203" y="134"/>
                  <a:pt x="186" y="143"/>
                </a:cubicBezTo>
                <a:cubicBezTo>
                  <a:pt x="177" y="143"/>
                  <a:pt x="168" y="160"/>
                  <a:pt x="168" y="169"/>
                </a:cubicBezTo>
                <a:cubicBezTo>
                  <a:pt x="80" y="125"/>
                  <a:pt x="80" y="125"/>
                  <a:pt x="80" y="125"/>
                </a:cubicBezTo>
                <a:cubicBezTo>
                  <a:pt x="106" y="72"/>
                  <a:pt x="168" y="37"/>
                  <a:pt x="240" y="37"/>
                </a:cubicBezTo>
                <a:cubicBezTo>
                  <a:pt x="346" y="37"/>
                  <a:pt x="434" y="125"/>
                  <a:pt x="434" y="231"/>
                </a:cubicBezTo>
                <a:cubicBezTo>
                  <a:pt x="434" y="249"/>
                  <a:pt x="434" y="266"/>
                  <a:pt x="425" y="284"/>
                </a:cubicBezTo>
                <a:lnTo>
                  <a:pt x="310" y="23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5" name="Google Shape;1895;p60"/>
          <p:cNvSpPr/>
          <p:nvPr/>
        </p:nvSpPr>
        <p:spPr>
          <a:xfrm>
            <a:off x="3763963" y="3756819"/>
            <a:ext cx="281782" cy="277813"/>
          </a:xfrm>
          <a:custGeom>
            <a:rect b="b" l="l" r="r" t="t"/>
            <a:pathLst>
              <a:path extrusionOk="0" h="471" w="480">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53" y="169"/>
                </a:moveTo>
                <a:lnTo>
                  <a:pt x="53" y="169"/>
                </a:lnTo>
                <a:cubicBezTo>
                  <a:pt x="115" y="196"/>
                  <a:pt x="115" y="196"/>
                  <a:pt x="115" y="196"/>
                </a:cubicBezTo>
                <a:lnTo>
                  <a:pt x="115" y="196"/>
                </a:lnTo>
                <a:cubicBezTo>
                  <a:pt x="115" y="231"/>
                  <a:pt x="115" y="231"/>
                  <a:pt x="115" y="231"/>
                </a:cubicBezTo>
                <a:cubicBezTo>
                  <a:pt x="134" y="231"/>
                  <a:pt x="134" y="231"/>
                  <a:pt x="134" y="231"/>
                </a:cubicBezTo>
                <a:cubicBezTo>
                  <a:pt x="134" y="231"/>
                  <a:pt x="134" y="231"/>
                  <a:pt x="134" y="240"/>
                </a:cubicBezTo>
                <a:cubicBezTo>
                  <a:pt x="134" y="249"/>
                  <a:pt x="134" y="249"/>
                  <a:pt x="134" y="249"/>
                </a:cubicBezTo>
                <a:cubicBezTo>
                  <a:pt x="115" y="249"/>
                  <a:pt x="115" y="249"/>
                  <a:pt x="115" y="249"/>
                </a:cubicBezTo>
                <a:cubicBezTo>
                  <a:pt x="115" y="275"/>
                  <a:pt x="115" y="275"/>
                  <a:pt x="115" y="275"/>
                </a:cubicBezTo>
                <a:cubicBezTo>
                  <a:pt x="142" y="275"/>
                  <a:pt x="142" y="275"/>
                  <a:pt x="142" y="275"/>
                </a:cubicBezTo>
                <a:cubicBezTo>
                  <a:pt x="142" y="293"/>
                  <a:pt x="151" y="311"/>
                  <a:pt x="160" y="328"/>
                </a:cubicBezTo>
                <a:cubicBezTo>
                  <a:pt x="187" y="355"/>
                  <a:pt x="222" y="373"/>
                  <a:pt x="258" y="373"/>
                </a:cubicBezTo>
                <a:cubicBezTo>
                  <a:pt x="284" y="373"/>
                  <a:pt x="311" y="364"/>
                  <a:pt x="319" y="355"/>
                </a:cubicBezTo>
                <a:cubicBezTo>
                  <a:pt x="311" y="311"/>
                  <a:pt x="311" y="311"/>
                  <a:pt x="311" y="311"/>
                </a:cubicBezTo>
                <a:cubicBezTo>
                  <a:pt x="302" y="319"/>
                  <a:pt x="284" y="319"/>
                  <a:pt x="266" y="319"/>
                </a:cubicBezTo>
                <a:cubicBezTo>
                  <a:pt x="249" y="319"/>
                  <a:pt x="231" y="319"/>
                  <a:pt x="213" y="302"/>
                </a:cubicBezTo>
                <a:cubicBezTo>
                  <a:pt x="205" y="293"/>
                  <a:pt x="205" y="284"/>
                  <a:pt x="205" y="275"/>
                </a:cubicBezTo>
                <a:cubicBezTo>
                  <a:pt x="284" y="275"/>
                  <a:pt x="284" y="275"/>
                  <a:pt x="284" y="275"/>
                </a:cubicBezTo>
                <a:cubicBezTo>
                  <a:pt x="408" y="328"/>
                  <a:pt x="408" y="328"/>
                  <a:pt x="408" y="328"/>
                </a:cubicBezTo>
                <a:cubicBezTo>
                  <a:pt x="372" y="391"/>
                  <a:pt x="311" y="426"/>
                  <a:pt x="240" y="426"/>
                </a:cubicBezTo>
                <a:cubicBezTo>
                  <a:pt x="134" y="426"/>
                  <a:pt x="45" y="347"/>
                  <a:pt x="45" y="231"/>
                </a:cubicBezTo>
                <a:cubicBezTo>
                  <a:pt x="45" y="213"/>
                  <a:pt x="45" y="196"/>
                  <a:pt x="53" y="169"/>
                </a:cubicBezTo>
                <a:close/>
                <a:moveTo>
                  <a:pt x="302" y="231"/>
                </a:moveTo>
                <a:lnTo>
                  <a:pt x="302" y="231"/>
                </a:lnTo>
                <a:lnTo>
                  <a:pt x="302" y="231"/>
                </a:lnTo>
                <a:cubicBezTo>
                  <a:pt x="302" y="196"/>
                  <a:pt x="302" y="196"/>
                  <a:pt x="302" y="196"/>
                </a:cubicBezTo>
                <a:cubicBezTo>
                  <a:pt x="231" y="196"/>
                  <a:pt x="231" y="196"/>
                  <a:pt x="231" y="196"/>
                </a:cubicBezTo>
                <a:cubicBezTo>
                  <a:pt x="205" y="187"/>
                  <a:pt x="205" y="187"/>
                  <a:pt x="205" y="187"/>
                </a:cubicBezTo>
                <a:cubicBezTo>
                  <a:pt x="213" y="178"/>
                  <a:pt x="213" y="178"/>
                  <a:pt x="213" y="169"/>
                </a:cubicBezTo>
                <a:cubicBezTo>
                  <a:pt x="231" y="160"/>
                  <a:pt x="249" y="151"/>
                  <a:pt x="266" y="151"/>
                </a:cubicBezTo>
                <a:cubicBezTo>
                  <a:pt x="284" y="151"/>
                  <a:pt x="302" y="160"/>
                  <a:pt x="311" y="160"/>
                </a:cubicBezTo>
                <a:cubicBezTo>
                  <a:pt x="319" y="116"/>
                  <a:pt x="319" y="116"/>
                  <a:pt x="319" y="116"/>
                </a:cubicBezTo>
                <a:cubicBezTo>
                  <a:pt x="302" y="107"/>
                  <a:pt x="284" y="107"/>
                  <a:pt x="258" y="107"/>
                </a:cubicBezTo>
                <a:cubicBezTo>
                  <a:pt x="222" y="107"/>
                  <a:pt x="187" y="116"/>
                  <a:pt x="169" y="143"/>
                </a:cubicBezTo>
                <a:cubicBezTo>
                  <a:pt x="160" y="151"/>
                  <a:pt x="160" y="160"/>
                  <a:pt x="151" y="160"/>
                </a:cubicBezTo>
                <a:cubicBezTo>
                  <a:pt x="80" y="125"/>
                  <a:pt x="80" y="125"/>
                  <a:pt x="80" y="125"/>
                </a:cubicBezTo>
                <a:cubicBezTo>
                  <a:pt x="107" y="72"/>
                  <a:pt x="169" y="37"/>
                  <a:pt x="240" y="37"/>
                </a:cubicBezTo>
                <a:cubicBezTo>
                  <a:pt x="346" y="37"/>
                  <a:pt x="434" y="125"/>
                  <a:pt x="434" y="231"/>
                </a:cubicBezTo>
                <a:cubicBezTo>
                  <a:pt x="434" y="249"/>
                  <a:pt x="434" y="266"/>
                  <a:pt x="425" y="284"/>
                </a:cubicBezTo>
                <a:lnTo>
                  <a:pt x="302" y="23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6" name="Google Shape;1896;p60"/>
          <p:cNvSpPr/>
          <p:nvPr/>
        </p:nvSpPr>
        <p:spPr>
          <a:xfrm>
            <a:off x="4345782" y="3756819"/>
            <a:ext cx="283369" cy="277813"/>
          </a:xfrm>
          <a:custGeom>
            <a:rect b="b" l="l" r="r" t="t"/>
            <a:pathLst>
              <a:path extrusionOk="0" h="471" w="48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53" y="178"/>
                </a:moveTo>
                <a:lnTo>
                  <a:pt x="53" y="178"/>
                </a:lnTo>
                <a:cubicBezTo>
                  <a:pt x="177" y="231"/>
                  <a:pt x="177" y="231"/>
                  <a:pt x="177" y="231"/>
                </a:cubicBezTo>
                <a:cubicBezTo>
                  <a:pt x="151" y="231"/>
                  <a:pt x="151" y="231"/>
                  <a:pt x="151" y="231"/>
                </a:cubicBezTo>
                <a:cubicBezTo>
                  <a:pt x="151" y="266"/>
                  <a:pt x="151" y="266"/>
                  <a:pt x="151" y="266"/>
                </a:cubicBezTo>
                <a:cubicBezTo>
                  <a:pt x="204" y="266"/>
                  <a:pt x="204" y="266"/>
                  <a:pt x="204" y="266"/>
                </a:cubicBezTo>
                <a:cubicBezTo>
                  <a:pt x="213" y="275"/>
                  <a:pt x="213" y="275"/>
                  <a:pt x="213" y="275"/>
                </a:cubicBezTo>
                <a:cubicBezTo>
                  <a:pt x="213" y="293"/>
                  <a:pt x="213" y="293"/>
                  <a:pt x="213" y="293"/>
                </a:cubicBezTo>
                <a:cubicBezTo>
                  <a:pt x="151" y="293"/>
                  <a:pt x="151" y="293"/>
                  <a:pt x="151" y="293"/>
                </a:cubicBezTo>
                <a:cubicBezTo>
                  <a:pt x="151" y="338"/>
                  <a:pt x="151" y="338"/>
                  <a:pt x="151" y="338"/>
                </a:cubicBezTo>
                <a:cubicBezTo>
                  <a:pt x="213" y="338"/>
                  <a:pt x="213" y="338"/>
                  <a:pt x="213" y="338"/>
                </a:cubicBezTo>
                <a:cubicBezTo>
                  <a:pt x="213" y="391"/>
                  <a:pt x="213" y="391"/>
                  <a:pt x="213" y="391"/>
                </a:cubicBezTo>
                <a:cubicBezTo>
                  <a:pt x="266" y="391"/>
                  <a:pt x="266" y="391"/>
                  <a:pt x="266" y="391"/>
                </a:cubicBezTo>
                <a:cubicBezTo>
                  <a:pt x="266" y="338"/>
                  <a:pt x="266" y="338"/>
                  <a:pt x="266" y="338"/>
                </a:cubicBezTo>
                <a:cubicBezTo>
                  <a:pt x="328" y="338"/>
                  <a:pt x="328" y="338"/>
                  <a:pt x="328" y="338"/>
                </a:cubicBezTo>
                <a:cubicBezTo>
                  <a:pt x="328" y="302"/>
                  <a:pt x="328" y="302"/>
                  <a:pt x="328" y="302"/>
                </a:cubicBezTo>
                <a:cubicBezTo>
                  <a:pt x="407" y="338"/>
                  <a:pt x="407" y="338"/>
                  <a:pt x="407" y="338"/>
                </a:cubicBezTo>
                <a:cubicBezTo>
                  <a:pt x="372" y="391"/>
                  <a:pt x="310" y="426"/>
                  <a:pt x="239" y="426"/>
                </a:cubicBezTo>
                <a:cubicBezTo>
                  <a:pt x="133" y="426"/>
                  <a:pt x="44" y="347"/>
                  <a:pt x="44" y="231"/>
                </a:cubicBezTo>
                <a:cubicBezTo>
                  <a:pt x="44" y="213"/>
                  <a:pt x="44" y="196"/>
                  <a:pt x="53" y="178"/>
                </a:cubicBezTo>
                <a:close/>
                <a:moveTo>
                  <a:pt x="266" y="293"/>
                </a:moveTo>
                <a:lnTo>
                  <a:pt x="266" y="293"/>
                </a:lnTo>
                <a:cubicBezTo>
                  <a:pt x="266" y="275"/>
                  <a:pt x="266" y="275"/>
                  <a:pt x="266" y="275"/>
                </a:cubicBezTo>
                <a:cubicBezTo>
                  <a:pt x="274" y="275"/>
                  <a:pt x="274" y="275"/>
                  <a:pt x="274" y="275"/>
                </a:cubicBezTo>
                <a:cubicBezTo>
                  <a:pt x="319" y="293"/>
                  <a:pt x="319" y="293"/>
                  <a:pt x="319" y="293"/>
                </a:cubicBezTo>
                <a:lnTo>
                  <a:pt x="266" y="293"/>
                </a:lnTo>
                <a:close/>
                <a:moveTo>
                  <a:pt x="328" y="249"/>
                </a:moveTo>
                <a:lnTo>
                  <a:pt x="328" y="249"/>
                </a:lnTo>
                <a:cubicBezTo>
                  <a:pt x="328" y="231"/>
                  <a:pt x="328" y="231"/>
                  <a:pt x="328" y="231"/>
                </a:cubicBezTo>
                <a:cubicBezTo>
                  <a:pt x="292" y="231"/>
                  <a:pt x="292" y="231"/>
                  <a:pt x="292" y="231"/>
                </a:cubicBezTo>
                <a:cubicBezTo>
                  <a:pt x="354" y="116"/>
                  <a:pt x="354" y="116"/>
                  <a:pt x="354" y="116"/>
                </a:cubicBezTo>
                <a:cubicBezTo>
                  <a:pt x="292" y="116"/>
                  <a:pt x="292" y="116"/>
                  <a:pt x="292" y="116"/>
                </a:cubicBezTo>
                <a:cubicBezTo>
                  <a:pt x="248" y="213"/>
                  <a:pt x="248" y="213"/>
                  <a:pt x="248" y="213"/>
                </a:cubicBezTo>
                <a:cubicBezTo>
                  <a:pt x="230" y="204"/>
                  <a:pt x="230" y="204"/>
                  <a:pt x="230" y="204"/>
                </a:cubicBezTo>
                <a:cubicBezTo>
                  <a:pt x="186" y="116"/>
                  <a:pt x="186" y="116"/>
                  <a:pt x="186" y="116"/>
                </a:cubicBezTo>
                <a:cubicBezTo>
                  <a:pt x="123" y="116"/>
                  <a:pt x="123" y="116"/>
                  <a:pt x="123" y="116"/>
                </a:cubicBezTo>
                <a:cubicBezTo>
                  <a:pt x="151" y="169"/>
                  <a:pt x="151" y="169"/>
                  <a:pt x="151" y="169"/>
                </a:cubicBezTo>
                <a:cubicBezTo>
                  <a:pt x="70" y="134"/>
                  <a:pt x="70" y="134"/>
                  <a:pt x="70" y="134"/>
                </a:cubicBezTo>
                <a:cubicBezTo>
                  <a:pt x="107" y="81"/>
                  <a:pt x="168" y="37"/>
                  <a:pt x="239" y="37"/>
                </a:cubicBezTo>
                <a:cubicBezTo>
                  <a:pt x="345" y="37"/>
                  <a:pt x="434" y="125"/>
                  <a:pt x="434" y="231"/>
                </a:cubicBezTo>
                <a:cubicBezTo>
                  <a:pt x="434" y="257"/>
                  <a:pt x="434" y="275"/>
                  <a:pt x="426" y="293"/>
                </a:cubicBezTo>
                <a:lnTo>
                  <a:pt x="328" y="24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7" name="Google Shape;1897;p60"/>
          <p:cNvSpPr/>
          <p:nvPr/>
        </p:nvSpPr>
        <p:spPr>
          <a:xfrm>
            <a:off x="4929982" y="3756819"/>
            <a:ext cx="281781" cy="277813"/>
          </a:xfrm>
          <a:custGeom>
            <a:rect b="b" l="l" r="r" t="t"/>
            <a:pathLst>
              <a:path extrusionOk="0" h="471" w="480">
                <a:moveTo>
                  <a:pt x="239" y="107"/>
                </a:moveTo>
                <a:lnTo>
                  <a:pt x="239" y="107"/>
                </a:lnTo>
                <a:cubicBezTo>
                  <a:pt x="213" y="107"/>
                  <a:pt x="186" y="116"/>
                  <a:pt x="169" y="134"/>
                </a:cubicBezTo>
                <a:cubicBezTo>
                  <a:pt x="151" y="151"/>
                  <a:pt x="142" y="169"/>
                  <a:pt x="133" y="204"/>
                </a:cubicBezTo>
                <a:cubicBezTo>
                  <a:pt x="116" y="204"/>
                  <a:pt x="116" y="204"/>
                  <a:pt x="116" y="204"/>
                </a:cubicBezTo>
                <a:cubicBezTo>
                  <a:pt x="160" y="249"/>
                  <a:pt x="160" y="249"/>
                  <a:pt x="160" y="249"/>
                </a:cubicBezTo>
                <a:cubicBezTo>
                  <a:pt x="213" y="204"/>
                  <a:pt x="213" y="204"/>
                  <a:pt x="213" y="204"/>
                </a:cubicBezTo>
                <a:cubicBezTo>
                  <a:pt x="195" y="204"/>
                  <a:pt x="195" y="204"/>
                  <a:pt x="195" y="204"/>
                </a:cubicBezTo>
                <a:cubicBezTo>
                  <a:pt x="195" y="169"/>
                  <a:pt x="213" y="160"/>
                  <a:pt x="248" y="160"/>
                </a:cubicBezTo>
                <a:cubicBezTo>
                  <a:pt x="266" y="160"/>
                  <a:pt x="275" y="169"/>
                  <a:pt x="284" y="178"/>
                </a:cubicBezTo>
                <a:cubicBezTo>
                  <a:pt x="292" y="196"/>
                  <a:pt x="301" y="213"/>
                  <a:pt x="301" y="240"/>
                </a:cubicBezTo>
                <a:cubicBezTo>
                  <a:pt x="301" y="257"/>
                  <a:pt x="292" y="275"/>
                  <a:pt x="284" y="293"/>
                </a:cubicBezTo>
                <a:cubicBezTo>
                  <a:pt x="275" y="311"/>
                  <a:pt x="257" y="319"/>
                  <a:pt x="248" y="319"/>
                </a:cubicBezTo>
                <a:cubicBezTo>
                  <a:pt x="213" y="319"/>
                  <a:pt x="195" y="302"/>
                  <a:pt x="195" y="275"/>
                </a:cubicBezTo>
                <a:cubicBezTo>
                  <a:pt x="133" y="275"/>
                  <a:pt x="133" y="275"/>
                  <a:pt x="133" y="275"/>
                </a:cubicBezTo>
                <a:cubicBezTo>
                  <a:pt x="133" y="302"/>
                  <a:pt x="151" y="328"/>
                  <a:pt x="169" y="338"/>
                </a:cubicBezTo>
                <a:cubicBezTo>
                  <a:pt x="186" y="355"/>
                  <a:pt x="213" y="364"/>
                  <a:pt x="239" y="364"/>
                </a:cubicBezTo>
                <a:cubicBezTo>
                  <a:pt x="275" y="364"/>
                  <a:pt x="301" y="355"/>
                  <a:pt x="328" y="328"/>
                </a:cubicBezTo>
                <a:cubicBezTo>
                  <a:pt x="346" y="302"/>
                  <a:pt x="364" y="275"/>
                  <a:pt x="364" y="240"/>
                </a:cubicBezTo>
                <a:cubicBezTo>
                  <a:pt x="364" y="204"/>
                  <a:pt x="346" y="169"/>
                  <a:pt x="328" y="143"/>
                </a:cubicBezTo>
                <a:cubicBezTo>
                  <a:pt x="301" y="125"/>
                  <a:pt x="275" y="107"/>
                  <a:pt x="239" y="107"/>
                </a:cubicBez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5" y="347"/>
                  <a:pt x="45" y="231"/>
                </a:cubicBezTo>
                <a:cubicBezTo>
                  <a:pt x="45" y="125"/>
                  <a:pt x="133" y="37"/>
                  <a:pt x="239" y="37"/>
                </a:cubicBezTo>
                <a:cubicBezTo>
                  <a:pt x="346" y="37"/>
                  <a:pt x="435" y="125"/>
                  <a:pt x="435" y="231"/>
                </a:cubicBezTo>
                <a:cubicBezTo>
                  <a:pt x="435" y="347"/>
                  <a:pt x="346" y="426"/>
                  <a:pt x="239" y="4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8" name="Google Shape;1898;p60"/>
          <p:cNvSpPr/>
          <p:nvPr/>
        </p:nvSpPr>
        <p:spPr>
          <a:xfrm>
            <a:off x="5516563" y="3756819"/>
            <a:ext cx="280988" cy="277813"/>
          </a:xfrm>
          <a:custGeom>
            <a:rect b="b" l="l" r="r" t="t"/>
            <a:pathLst>
              <a:path extrusionOk="0" h="471" w="479">
                <a:moveTo>
                  <a:pt x="150" y="222"/>
                </a:moveTo>
                <a:lnTo>
                  <a:pt x="150" y="222"/>
                </a:lnTo>
                <a:cubicBezTo>
                  <a:pt x="328" y="222"/>
                  <a:pt x="328" y="222"/>
                  <a:pt x="328" y="222"/>
                </a:cubicBezTo>
                <a:cubicBezTo>
                  <a:pt x="328" y="178"/>
                  <a:pt x="328" y="178"/>
                  <a:pt x="328" y="178"/>
                </a:cubicBezTo>
                <a:cubicBezTo>
                  <a:pt x="150" y="178"/>
                  <a:pt x="150" y="178"/>
                  <a:pt x="150" y="178"/>
                </a:cubicBezTo>
                <a:lnTo>
                  <a:pt x="150" y="222"/>
                </a:lnTo>
                <a:close/>
                <a:moveTo>
                  <a:pt x="150" y="293"/>
                </a:moveTo>
                <a:lnTo>
                  <a:pt x="150" y="293"/>
                </a:lnTo>
                <a:cubicBezTo>
                  <a:pt x="328" y="293"/>
                  <a:pt x="328" y="293"/>
                  <a:pt x="328" y="293"/>
                </a:cubicBezTo>
                <a:cubicBezTo>
                  <a:pt x="328" y="257"/>
                  <a:pt x="328" y="257"/>
                  <a:pt x="328" y="257"/>
                </a:cubicBezTo>
                <a:cubicBezTo>
                  <a:pt x="150" y="257"/>
                  <a:pt x="150" y="257"/>
                  <a:pt x="150" y="257"/>
                </a:cubicBezTo>
                <a:lnTo>
                  <a:pt x="150" y="293"/>
                </a:ln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899" name="Google Shape;1899;p60"/>
          <p:cNvSpPr/>
          <p:nvPr/>
        </p:nvSpPr>
        <p:spPr>
          <a:xfrm>
            <a:off x="6098382" y="3756819"/>
            <a:ext cx="283369" cy="277813"/>
          </a:xfrm>
          <a:custGeom>
            <a:rect b="b" l="l" r="r" t="t"/>
            <a:pathLst>
              <a:path extrusionOk="0" h="471" w="479">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33" y="204"/>
                  <a:pt x="133" y="204"/>
                  <a:pt x="133" y="204"/>
                </a:cubicBezTo>
                <a:cubicBezTo>
                  <a:pt x="133" y="213"/>
                  <a:pt x="133" y="222"/>
                  <a:pt x="133" y="240"/>
                </a:cubicBezTo>
                <a:cubicBezTo>
                  <a:pt x="133" y="328"/>
                  <a:pt x="204" y="355"/>
                  <a:pt x="249" y="355"/>
                </a:cubicBezTo>
                <a:cubicBezTo>
                  <a:pt x="275" y="355"/>
                  <a:pt x="293" y="347"/>
                  <a:pt x="310" y="338"/>
                </a:cubicBezTo>
                <a:cubicBezTo>
                  <a:pt x="319" y="338"/>
                  <a:pt x="319" y="328"/>
                  <a:pt x="319" y="328"/>
                </a:cubicBezTo>
                <a:cubicBezTo>
                  <a:pt x="284" y="284"/>
                  <a:pt x="284" y="284"/>
                  <a:pt x="284" y="284"/>
                </a:cubicBezTo>
                <a:lnTo>
                  <a:pt x="284" y="293"/>
                </a:lnTo>
                <a:cubicBezTo>
                  <a:pt x="266" y="302"/>
                  <a:pt x="257" y="302"/>
                  <a:pt x="249" y="302"/>
                </a:cubicBezTo>
                <a:cubicBezTo>
                  <a:pt x="213" y="302"/>
                  <a:pt x="204" y="266"/>
                  <a:pt x="204" y="231"/>
                </a:cubicBezTo>
                <a:cubicBezTo>
                  <a:pt x="408" y="328"/>
                  <a:pt x="408" y="328"/>
                  <a:pt x="408" y="328"/>
                </a:cubicBezTo>
                <a:cubicBezTo>
                  <a:pt x="372" y="391"/>
                  <a:pt x="310" y="426"/>
                  <a:pt x="240" y="426"/>
                </a:cubicBezTo>
                <a:cubicBezTo>
                  <a:pt x="133" y="426"/>
                  <a:pt x="44" y="347"/>
                  <a:pt x="44" y="231"/>
                </a:cubicBezTo>
                <a:cubicBezTo>
                  <a:pt x="44" y="213"/>
                  <a:pt x="44" y="196"/>
                  <a:pt x="53" y="169"/>
                </a:cubicBezTo>
                <a:close/>
                <a:moveTo>
                  <a:pt x="213" y="187"/>
                </a:moveTo>
                <a:lnTo>
                  <a:pt x="213" y="187"/>
                </a:lnTo>
                <a:cubicBezTo>
                  <a:pt x="222" y="178"/>
                  <a:pt x="230" y="160"/>
                  <a:pt x="249" y="160"/>
                </a:cubicBezTo>
                <a:cubicBezTo>
                  <a:pt x="257" y="160"/>
                  <a:pt x="266" y="169"/>
                  <a:pt x="275" y="169"/>
                </a:cubicBezTo>
                <a:lnTo>
                  <a:pt x="284" y="178"/>
                </a:lnTo>
                <a:cubicBezTo>
                  <a:pt x="319" y="134"/>
                  <a:pt x="319" y="134"/>
                  <a:pt x="319" y="134"/>
                </a:cubicBezTo>
                <a:cubicBezTo>
                  <a:pt x="293" y="116"/>
                  <a:pt x="266" y="107"/>
                  <a:pt x="249" y="107"/>
                </a:cubicBezTo>
                <a:cubicBezTo>
                  <a:pt x="204" y="107"/>
                  <a:pt x="169" y="134"/>
                  <a:pt x="151" y="160"/>
                </a:cubicBezTo>
                <a:cubicBezTo>
                  <a:pt x="80" y="125"/>
                  <a:pt x="80" y="125"/>
                  <a:pt x="80" y="125"/>
                </a:cubicBezTo>
                <a:cubicBezTo>
                  <a:pt x="106" y="72"/>
                  <a:pt x="169" y="37"/>
                  <a:pt x="240" y="37"/>
                </a:cubicBezTo>
                <a:cubicBezTo>
                  <a:pt x="346" y="37"/>
                  <a:pt x="434" y="125"/>
                  <a:pt x="434" y="231"/>
                </a:cubicBezTo>
                <a:cubicBezTo>
                  <a:pt x="434" y="249"/>
                  <a:pt x="434" y="266"/>
                  <a:pt x="425" y="284"/>
                </a:cubicBezTo>
                <a:lnTo>
                  <a:pt x="213" y="18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0" name="Google Shape;1900;p60"/>
          <p:cNvSpPr/>
          <p:nvPr/>
        </p:nvSpPr>
        <p:spPr>
          <a:xfrm>
            <a:off x="6681788" y="3756819"/>
            <a:ext cx="281782" cy="277813"/>
          </a:xfrm>
          <a:custGeom>
            <a:rect b="b" l="l" r="r" t="t"/>
            <a:pathLst>
              <a:path extrusionOk="0" h="471" w="479">
                <a:moveTo>
                  <a:pt x="239" y="98"/>
                </a:moveTo>
                <a:lnTo>
                  <a:pt x="239" y="98"/>
                </a:lnTo>
                <a:cubicBezTo>
                  <a:pt x="159" y="98"/>
                  <a:pt x="142" y="169"/>
                  <a:pt x="142" y="231"/>
                </a:cubicBezTo>
                <a:cubicBezTo>
                  <a:pt x="142" y="293"/>
                  <a:pt x="159" y="373"/>
                  <a:pt x="239" y="373"/>
                </a:cubicBezTo>
                <a:cubicBezTo>
                  <a:pt x="318" y="373"/>
                  <a:pt x="336" y="293"/>
                  <a:pt x="336" y="231"/>
                </a:cubicBezTo>
                <a:cubicBezTo>
                  <a:pt x="336" y="169"/>
                  <a:pt x="318" y="98"/>
                  <a:pt x="239" y="98"/>
                </a:cubicBezTo>
                <a:close/>
                <a:moveTo>
                  <a:pt x="195" y="231"/>
                </a:moveTo>
                <a:lnTo>
                  <a:pt x="195" y="231"/>
                </a:lnTo>
                <a:cubicBezTo>
                  <a:pt x="195" y="204"/>
                  <a:pt x="195" y="151"/>
                  <a:pt x="239" y="151"/>
                </a:cubicBezTo>
                <a:lnTo>
                  <a:pt x="248" y="151"/>
                </a:lnTo>
                <a:cubicBezTo>
                  <a:pt x="257" y="151"/>
                  <a:pt x="257" y="160"/>
                  <a:pt x="248" y="169"/>
                </a:cubicBezTo>
                <a:cubicBezTo>
                  <a:pt x="195" y="266"/>
                  <a:pt x="195" y="266"/>
                  <a:pt x="195" y="266"/>
                </a:cubicBezTo>
                <a:cubicBezTo>
                  <a:pt x="195" y="257"/>
                  <a:pt x="195" y="240"/>
                  <a:pt x="195" y="231"/>
                </a:cubicBezTo>
                <a:close/>
                <a:moveTo>
                  <a:pt x="239" y="319"/>
                </a:moveTo>
                <a:lnTo>
                  <a:pt x="239" y="319"/>
                </a:lnTo>
                <a:lnTo>
                  <a:pt x="230" y="319"/>
                </a:lnTo>
                <a:lnTo>
                  <a:pt x="230" y="319"/>
                </a:lnTo>
                <a:lnTo>
                  <a:pt x="230" y="319"/>
                </a:lnTo>
                <a:cubicBezTo>
                  <a:pt x="221" y="311"/>
                  <a:pt x="212" y="311"/>
                  <a:pt x="221" y="293"/>
                </a:cubicBezTo>
                <a:cubicBezTo>
                  <a:pt x="274" y="196"/>
                  <a:pt x="274" y="196"/>
                  <a:pt x="274" y="196"/>
                </a:cubicBezTo>
                <a:cubicBezTo>
                  <a:pt x="283" y="204"/>
                  <a:pt x="283" y="222"/>
                  <a:pt x="283" y="231"/>
                </a:cubicBezTo>
                <a:cubicBezTo>
                  <a:pt x="283" y="266"/>
                  <a:pt x="283" y="319"/>
                  <a:pt x="239" y="319"/>
                </a:cubicBez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2" y="426"/>
                  <a:pt x="44" y="347"/>
                  <a:pt x="44" y="231"/>
                </a:cubicBezTo>
                <a:cubicBezTo>
                  <a:pt x="44" y="125"/>
                  <a:pt x="132" y="37"/>
                  <a:pt x="239" y="37"/>
                </a:cubicBezTo>
                <a:cubicBezTo>
                  <a:pt x="345" y="37"/>
                  <a:pt x="433" y="125"/>
                  <a:pt x="433" y="231"/>
                </a:cubicBezTo>
                <a:cubicBezTo>
                  <a:pt x="433" y="347"/>
                  <a:pt x="345" y="426"/>
                  <a:pt x="239" y="4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1" name="Google Shape;1901;p60"/>
          <p:cNvSpPr/>
          <p:nvPr/>
        </p:nvSpPr>
        <p:spPr>
          <a:xfrm>
            <a:off x="7264400" y="3756819"/>
            <a:ext cx="283369" cy="277813"/>
          </a:xfrm>
          <a:custGeom>
            <a:rect b="b" l="l" r="r" t="t"/>
            <a:pathLst>
              <a:path extrusionOk="0" h="471" w="480">
                <a:moveTo>
                  <a:pt x="336" y="169"/>
                </a:moveTo>
                <a:lnTo>
                  <a:pt x="336" y="169"/>
                </a:lnTo>
                <a:cubicBezTo>
                  <a:pt x="283" y="169"/>
                  <a:pt x="283" y="169"/>
                  <a:pt x="283" y="169"/>
                </a:cubicBezTo>
                <a:cubicBezTo>
                  <a:pt x="283" y="116"/>
                  <a:pt x="283" y="116"/>
                  <a:pt x="283" y="116"/>
                </a:cubicBezTo>
                <a:cubicBezTo>
                  <a:pt x="283" y="107"/>
                  <a:pt x="283" y="107"/>
                  <a:pt x="283" y="107"/>
                </a:cubicBezTo>
                <a:cubicBezTo>
                  <a:pt x="275" y="107"/>
                  <a:pt x="275" y="98"/>
                  <a:pt x="275" y="98"/>
                </a:cubicBezTo>
                <a:cubicBezTo>
                  <a:pt x="142" y="98"/>
                  <a:pt x="142" y="98"/>
                  <a:pt x="142" y="98"/>
                </a:cubicBezTo>
                <a:cubicBezTo>
                  <a:pt x="133" y="98"/>
                  <a:pt x="133" y="107"/>
                  <a:pt x="133" y="107"/>
                </a:cubicBezTo>
                <a:cubicBezTo>
                  <a:pt x="133" y="107"/>
                  <a:pt x="133" y="107"/>
                  <a:pt x="133" y="116"/>
                </a:cubicBezTo>
                <a:cubicBezTo>
                  <a:pt x="133" y="293"/>
                  <a:pt x="133" y="293"/>
                  <a:pt x="133" y="293"/>
                </a:cubicBezTo>
                <a:cubicBezTo>
                  <a:pt x="133" y="293"/>
                  <a:pt x="133" y="293"/>
                  <a:pt x="133" y="302"/>
                </a:cubicBezTo>
                <a:lnTo>
                  <a:pt x="142" y="302"/>
                </a:lnTo>
                <a:cubicBezTo>
                  <a:pt x="195" y="302"/>
                  <a:pt x="195" y="302"/>
                  <a:pt x="195" y="302"/>
                </a:cubicBezTo>
                <a:cubicBezTo>
                  <a:pt x="195" y="355"/>
                  <a:pt x="195" y="355"/>
                  <a:pt x="195" y="355"/>
                </a:cubicBezTo>
                <a:lnTo>
                  <a:pt x="195" y="364"/>
                </a:lnTo>
                <a:cubicBezTo>
                  <a:pt x="204" y="364"/>
                  <a:pt x="204" y="364"/>
                  <a:pt x="204" y="364"/>
                </a:cubicBezTo>
                <a:cubicBezTo>
                  <a:pt x="336" y="364"/>
                  <a:pt x="336" y="364"/>
                  <a:pt x="336" y="364"/>
                </a:cubicBezTo>
                <a:lnTo>
                  <a:pt x="345" y="364"/>
                </a:lnTo>
                <a:lnTo>
                  <a:pt x="345" y="355"/>
                </a:lnTo>
                <a:cubicBezTo>
                  <a:pt x="345" y="178"/>
                  <a:pt x="345" y="178"/>
                  <a:pt x="345" y="178"/>
                </a:cubicBezTo>
                <a:lnTo>
                  <a:pt x="345" y="169"/>
                </a:lnTo>
                <a:lnTo>
                  <a:pt x="336" y="169"/>
                </a:lnTo>
                <a:close/>
                <a:moveTo>
                  <a:pt x="204" y="169"/>
                </a:moveTo>
                <a:lnTo>
                  <a:pt x="204" y="169"/>
                </a:lnTo>
                <a:cubicBezTo>
                  <a:pt x="204" y="169"/>
                  <a:pt x="204" y="169"/>
                  <a:pt x="195" y="169"/>
                </a:cubicBezTo>
                <a:lnTo>
                  <a:pt x="195" y="178"/>
                </a:lnTo>
                <a:cubicBezTo>
                  <a:pt x="195" y="275"/>
                  <a:pt x="195" y="275"/>
                  <a:pt x="195" y="275"/>
                </a:cubicBezTo>
                <a:cubicBezTo>
                  <a:pt x="151" y="275"/>
                  <a:pt x="151" y="275"/>
                  <a:pt x="151" y="275"/>
                </a:cubicBezTo>
                <a:cubicBezTo>
                  <a:pt x="151" y="125"/>
                  <a:pt x="151" y="125"/>
                  <a:pt x="151" y="125"/>
                </a:cubicBezTo>
                <a:cubicBezTo>
                  <a:pt x="257" y="125"/>
                  <a:pt x="257" y="125"/>
                  <a:pt x="257" y="125"/>
                </a:cubicBezTo>
                <a:cubicBezTo>
                  <a:pt x="257" y="169"/>
                  <a:pt x="257" y="169"/>
                  <a:pt x="257" y="169"/>
                </a:cubicBezTo>
                <a:lnTo>
                  <a:pt x="204" y="169"/>
                </a:lnTo>
                <a:close/>
                <a:moveTo>
                  <a:pt x="328" y="338"/>
                </a:moveTo>
                <a:lnTo>
                  <a:pt x="328" y="338"/>
                </a:lnTo>
                <a:cubicBezTo>
                  <a:pt x="222" y="338"/>
                  <a:pt x="222" y="338"/>
                  <a:pt x="222" y="338"/>
                </a:cubicBezTo>
                <a:cubicBezTo>
                  <a:pt x="222" y="196"/>
                  <a:pt x="222" y="196"/>
                  <a:pt x="222" y="196"/>
                </a:cubicBezTo>
                <a:cubicBezTo>
                  <a:pt x="328" y="196"/>
                  <a:pt x="328" y="196"/>
                  <a:pt x="328" y="196"/>
                </a:cubicBezTo>
                <a:lnTo>
                  <a:pt x="328" y="338"/>
                </a:ln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2" name="Google Shape;1902;p60"/>
          <p:cNvSpPr/>
          <p:nvPr/>
        </p:nvSpPr>
        <p:spPr>
          <a:xfrm>
            <a:off x="7847807" y="3756819"/>
            <a:ext cx="281781" cy="277813"/>
          </a:xfrm>
          <a:custGeom>
            <a:rect b="b" l="l" r="r" t="t"/>
            <a:pathLst>
              <a:path extrusionOk="0" h="471" w="479">
                <a:moveTo>
                  <a:pt x="398" y="240"/>
                </a:moveTo>
                <a:lnTo>
                  <a:pt x="398" y="240"/>
                </a:lnTo>
                <a:cubicBezTo>
                  <a:pt x="345" y="222"/>
                  <a:pt x="345" y="222"/>
                  <a:pt x="345" y="222"/>
                </a:cubicBezTo>
                <a:cubicBezTo>
                  <a:pt x="345" y="160"/>
                  <a:pt x="345" y="160"/>
                  <a:pt x="345" y="160"/>
                </a:cubicBezTo>
                <a:cubicBezTo>
                  <a:pt x="203" y="98"/>
                  <a:pt x="203" y="98"/>
                  <a:pt x="203" y="98"/>
                </a:cubicBezTo>
                <a:cubicBezTo>
                  <a:pt x="141" y="125"/>
                  <a:pt x="141" y="125"/>
                  <a:pt x="141" y="125"/>
                </a:cubicBezTo>
                <a:cubicBezTo>
                  <a:pt x="141" y="196"/>
                  <a:pt x="141" y="196"/>
                  <a:pt x="141" y="196"/>
                </a:cubicBezTo>
                <a:lnTo>
                  <a:pt x="141" y="196"/>
                </a:lnTo>
                <a:cubicBezTo>
                  <a:pt x="79" y="222"/>
                  <a:pt x="79" y="222"/>
                  <a:pt x="79" y="222"/>
                </a:cubicBezTo>
                <a:cubicBezTo>
                  <a:pt x="79" y="284"/>
                  <a:pt x="79" y="284"/>
                  <a:pt x="79" y="284"/>
                </a:cubicBezTo>
                <a:cubicBezTo>
                  <a:pt x="141" y="311"/>
                  <a:pt x="141" y="311"/>
                  <a:pt x="141" y="311"/>
                </a:cubicBezTo>
                <a:cubicBezTo>
                  <a:pt x="203" y="284"/>
                  <a:pt x="203" y="284"/>
                  <a:pt x="203" y="284"/>
                </a:cubicBezTo>
                <a:lnTo>
                  <a:pt x="203" y="284"/>
                </a:lnTo>
                <a:cubicBezTo>
                  <a:pt x="328" y="338"/>
                  <a:pt x="328" y="338"/>
                  <a:pt x="328" y="338"/>
                </a:cubicBezTo>
                <a:cubicBezTo>
                  <a:pt x="336" y="338"/>
                  <a:pt x="336" y="338"/>
                  <a:pt x="336" y="338"/>
                </a:cubicBezTo>
                <a:lnTo>
                  <a:pt x="336" y="338"/>
                </a:lnTo>
                <a:cubicBezTo>
                  <a:pt x="398" y="311"/>
                  <a:pt x="398" y="311"/>
                  <a:pt x="398" y="311"/>
                </a:cubicBezTo>
                <a:lnTo>
                  <a:pt x="398" y="311"/>
                </a:lnTo>
                <a:cubicBezTo>
                  <a:pt x="398" y="240"/>
                  <a:pt x="398" y="240"/>
                  <a:pt x="398" y="240"/>
                </a:cubicBezTo>
                <a:close/>
                <a:moveTo>
                  <a:pt x="328" y="319"/>
                </a:moveTo>
                <a:lnTo>
                  <a:pt x="328" y="319"/>
                </a:lnTo>
                <a:lnTo>
                  <a:pt x="328" y="319"/>
                </a:lnTo>
                <a:lnTo>
                  <a:pt x="328" y="319"/>
                </a:lnTo>
                <a:cubicBezTo>
                  <a:pt x="221" y="275"/>
                  <a:pt x="221" y="275"/>
                  <a:pt x="221" y="275"/>
                </a:cubicBezTo>
                <a:cubicBezTo>
                  <a:pt x="221" y="231"/>
                  <a:pt x="221" y="231"/>
                  <a:pt x="221" y="231"/>
                </a:cubicBezTo>
                <a:cubicBezTo>
                  <a:pt x="328" y="275"/>
                  <a:pt x="328" y="275"/>
                  <a:pt x="328" y="275"/>
                </a:cubicBezTo>
                <a:lnTo>
                  <a:pt x="328" y="275"/>
                </a:lnTo>
                <a:lnTo>
                  <a:pt x="328" y="275"/>
                </a:lnTo>
                <a:lnTo>
                  <a:pt x="328" y="319"/>
                </a:lnTo>
                <a:close/>
                <a:moveTo>
                  <a:pt x="336" y="257"/>
                </a:moveTo>
                <a:lnTo>
                  <a:pt x="336" y="257"/>
                </a:lnTo>
                <a:cubicBezTo>
                  <a:pt x="300" y="249"/>
                  <a:pt x="300" y="249"/>
                  <a:pt x="300" y="249"/>
                </a:cubicBezTo>
                <a:cubicBezTo>
                  <a:pt x="336" y="231"/>
                  <a:pt x="336" y="231"/>
                  <a:pt x="336" y="231"/>
                </a:cubicBezTo>
                <a:cubicBezTo>
                  <a:pt x="372" y="249"/>
                  <a:pt x="372" y="249"/>
                  <a:pt x="372" y="249"/>
                </a:cubicBezTo>
                <a:lnTo>
                  <a:pt x="336" y="257"/>
                </a:lnTo>
                <a:close/>
                <a:moveTo>
                  <a:pt x="381" y="302"/>
                </a:moveTo>
                <a:lnTo>
                  <a:pt x="381" y="302"/>
                </a:lnTo>
                <a:cubicBezTo>
                  <a:pt x="345" y="319"/>
                  <a:pt x="345" y="319"/>
                  <a:pt x="345" y="319"/>
                </a:cubicBezTo>
                <a:cubicBezTo>
                  <a:pt x="345" y="275"/>
                  <a:pt x="345" y="275"/>
                  <a:pt x="345" y="275"/>
                </a:cubicBezTo>
                <a:cubicBezTo>
                  <a:pt x="381" y="257"/>
                  <a:pt x="381" y="257"/>
                  <a:pt x="381" y="257"/>
                </a:cubicBezTo>
                <a:lnTo>
                  <a:pt x="381" y="302"/>
                </a:lnTo>
                <a:close/>
                <a:moveTo>
                  <a:pt x="238" y="0"/>
                </a:moveTo>
                <a:lnTo>
                  <a:pt x="238" y="0"/>
                </a:lnTo>
                <a:cubicBezTo>
                  <a:pt x="106" y="0"/>
                  <a:pt x="0" y="107"/>
                  <a:pt x="0" y="231"/>
                </a:cubicBezTo>
                <a:cubicBezTo>
                  <a:pt x="0" y="364"/>
                  <a:pt x="106" y="470"/>
                  <a:pt x="238" y="470"/>
                </a:cubicBezTo>
                <a:cubicBezTo>
                  <a:pt x="372" y="470"/>
                  <a:pt x="478" y="364"/>
                  <a:pt x="478" y="231"/>
                </a:cubicBezTo>
                <a:cubicBezTo>
                  <a:pt x="478" y="107"/>
                  <a:pt x="372" y="0"/>
                  <a:pt x="238" y="0"/>
                </a:cubicBezTo>
                <a:close/>
                <a:moveTo>
                  <a:pt x="238" y="426"/>
                </a:moveTo>
                <a:lnTo>
                  <a:pt x="238" y="426"/>
                </a:lnTo>
                <a:cubicBezTo>
                  <a:pt x="132" y="426"/>
                  <a:pt x="44" y="347"/>
                  <a:pt x="44" y="231"/>
                </a:cubicBezTo>
                <a:cubicBezTo>
                  <a:pt x="44" y="125"/>
                  <a:pt x="132" y="37"/>
                  <a:pt x="238" y="37"/>
                </a:cubicBezTo>
                <a:cubicBezTo>
                  <a:pt x="345" y="37"/>
                  <a:pt x="434" y="125"/>
                  <a:pt x="434" y="231"/>
                </a:cubicBezTo>
                <a:cubicBezTo>
                  <a:pt x="434" y="347"/>
                  <a:pt x="345" y="426"/>
                  <a:pt x="238" y="4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3" name="Google Shape;1903;p60"/>
          <p:cNvSpPr/>
          <p:nvPr/>
        </p:nvSpPr>
        <p:spPr>
          <a:xfrm>
            <a:off x="2678113" y="1460500"/>
            <a:ext cx="165100" cy="260350"/>
          </a:xfrm>
          <a:custGeom>
            <a:rect b="b" l="l" r="r" t="t"/>
            <a:pathLst>
              <a:path extrusionOk="0" h="452" w="285">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4" name="Google Shape;1904;p60"/>
          <p:cNvSpPr/>
          <p:nvPr/>
        </p:nvSpPr>
        <p:spPr>
          <a:xfrm>
            <a:off x="11106944" y="2673350"/>
            <a:ext cx="264319" cy="232569"/>
          </a:xfrm>
          <a:custGeom>
            <a:rect b="b" l="l" r="r" t="t"/>
            <a:pathLst>
              <a:path extrusionOk="0" h="408" w="462">
                <a:moveTo>
                  <a:pt x="257" y="0"/>
                </a:moveTo>
                <a:lnTo>
                  <a:pt x="257" y="0"/>
                </a:lnTo>
                <a:cubicBezTo>
                  <a:pt x="150" y="0"/>
                  <a:pt x="62" y="88"/>
                  <a:pt x="62" y="195"/>
                </a:cubicBezTo>
                <a:cubicBezTo>
                  <a:pt x="0" y="195"/>
                  <a:pt x="0" y="195"/>
                  <a:pt x="0" y="195"/>
                </a:cubicBezTo>
                <a:cubicBezTo>
                  <a:pt x="89" y="301"/>
                  <a:pt x="89" y="301"/>
                  <a:pt x="89" y="301"/>
                </a:cubicBezTo>
                <a:cubicBezTo>
                  <a:pt x="177" y="195"/>
                  <a:pt x="177" y="195"/>
                  <a:pt x="177" y="195"/>
                </a:cubicBezTo>
                <a:cubicBezTo>
                  <a:pt x="106" y="195"/>
                  <a:pt x="106" y="195"/>
                  <a:pt x="106" y="195"/>
                </a:cubicBezTo>
                <a:cubicBezTo>
                  <a:pt x="115" y="116"/>
                  <a:pt x="177" y="44"/>
                  <a:pt x="257" y="44"/>
                </a:cubicBezTo>
                <a:cubicBezTo>
                  <a:pt x="346" y="44"/>
                  <a:pt x="416" y="116"/>
                  <a:pt x="416" y="204"/>
                </a:cubicBezTo>
                <a:cubicBezTo>
                  <a:pt x="416" y="283"/>
                  <a:pt x="346" y="354"/>
                  <a:pt x="257" y="354"/>
                </a:cubicBezTo>
                <a:cubicBezTo>
                  <a:pt x="231" y="354"/>
                  <a:pt x="195" y="345"/>
                  <a:pt x="169" y="328"/>
                </a:cubicBezTo>
                <a:cubicBezTo>
                  <a:pt x="133" y="363"/>
                  <a:pt x="133" y="363"/>
                  <a:pt x="133" y="363"/>
                </a:cubicBezTo>
                <a:cubicBezTo>
                  <a:pt x="169" y="390"/>
                  <a:pt x="213" y="407"/>
                  <a:pt x="257" y="407"/>
                </a:cubicBezTo>
                <a:cubicBezTo>
                  <a:pt x="372" y="407"/>
                  <a:pt x="461" y="310"/>
                  <a:pt x="461" y="204"/>
                </a:cubicBezTo>
                <a:cubicBezTo>
                  <a:pt x="461" y="88"/>
                  <a:pt x="372" y="0"/>
                  <a:pt x="257"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5" name="Google Shape;1905;p60"/>
          <p:cNvSpPr/>
          <p:nvPr/>
        </p:nvSpPr>
        <p:spPr>
          <a:xfrm>
            <a:off x="10540207" y="2663032"/>
            <a:ext cx="264319" cy="234950"/>
          </a:xfrm>
          <a:custGeom>
            <a:rect b="b" l="l" r="r" t="t"/>
            <a:pathLst>
              <a:path extrusionOk="0" h="409" w="461">
                <a:moveTo>
                  <a:pt x="203" y="0"/>
                </a:moveTo>
                <a:lnTo>
                  <a:pt x="203" y="0"/>
                </a:lnTo>
                <a:cubicBezTo>
                  <a:pt x="310" y="0"/>
                  <a:pt x="398" y="89"/>
                  <a:pt x="398" y="204"/>
                </a:cubicBezTo>
                <a:cubicBezTo>
                  <a:pt x="460" y="204"/>
                  <a:pt x="460" y="204"/>
                  <a:pt x="460" y="204"/>
                </a:cubicBezTo>
                <a:cubicBezTo>
                  <a:pt x="372" y="301"/>
                  <a:pt x="372" y="301"/>
                  <a:pt x="372" y="301"/>
                </a:cubicBezTo>
                <a:cubicBezTo>
                  <a:pt x="284" y="204"/>
                  <a:pt x="284" y="204"/>
                  <a:pt x="284" y="204"/>
                </a:cubicBezTo>
                <a:cubicBezTo>
                  <a:pt x="354" y="204"/>
                  <a:pt x="354" y="204"/>
                  <a:pt x="354" y="204"/>
                </a:cubicBezTo>
                <a:cubicBezTo>
                  <a:pt x="345" y="115"/>
                  <a:pt x="284" y="53"/>
                  <a:pt x="203" y="53"/>
                </a:cubicBezTo>
                <a:cubicBezTo>
                  <a:pt x="115" y="53"/>
                  <a:pt x="44" y="124"/>
                  <a:pt x="44" y="204"/>
                </a:cubicBezTo>
                <a:cubicBezTo>
                  <a:pt x="44" y="293"/>
                  <a:pt x="115" y="363"/>
                  <a:pt x="203" y="363"/>
                </a:cubicBezTo>
                <a:cubicBezTo>
                  <a:pt x="230" y="363"/>
                  <a:pt x="266" y="346"/>
                  <a:pt x="292" y="328"/>
                </a:cubicBezTo>
                <a:cubicBezTo>
                  <a:pt x="328" y="363"/>
                  <a:pt x="328" y="363"/>
                  <a:pt x="328" y="363"/>
                </a:cubicBezTo>
                <a:cubicBezTo>
                  <a:pt x="292" y="390"/>
                  <a:pt x="248" y="408"/>
                  <a:pt x="203" y="408"/>
                </a:cubicBezTo>
                <a:cubicBezTo>
                  <a:pt x="88" y="408"/>
                  <a:pt x="0" y="319"/>
                  <a:pt x="0" y="204"/>
                </a:cubicBezTo>
                <a:cubicBezTo>
                  <a:pt x="0" y="97"/>
                  <a:pt x="88" y="0"/>
                  <a:pt x="203"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6" name="Google Shape;1906;p60"/>
          <p:cNvSpPr/>
          <p:nvPr/>
        </p:nvSpPr>
        <p:spPr>
          <a:xfrm>
            <a:off x="2671763" y="4345782"/>
            <a:ext cx="205582" cy="141288"/>
          </a:xfrm>
          <a:custGeom>
            <a:rect b="b" l="l" r="r" t="t"/>
            <a:pathLst>
              <a:path extrusionOk="0" h="249" w="355">
                <a:moveTo>
                  <a:pt x="327" y="107"/>
                </a:moveTo>
                <a:lnTo>
                  <a:pt x="327" y="107"/>
                </a:lnTo>
                <a:cubicBezTo>
                  <a:pt x="26" y="107"/>
                  <a:pt x="26" y="107"/>
                  <a:pt x="26" y="107"/>
                </a:cubicBezTo>
                <a:cubicBezTo>
                  <a:pt x="17" y="107"/>
                  <a:pt x="0" y="116"/>
                  <a:pt x="0" y="125"/>
                </a:cubicBezTo>
                <a:cubicBezTo>
                  <a:pt x="0" y="142"/>
                  <a:pt x="17" y="151"/>
                  <a:pt x="26" y="151"/>
                </a:cubicBezTo>
                <a:cubicBezTo>
                  <a:pt x="327" y="151"/>
                  <a:pt x="327" y="151"/>
                  <a:pt x="327" y="151"/>
                </a:cubicBezTo>
                <a:cubicBezTo>
                  <a:pt x="336" y="151"/>
                  <a:pt x="354" y="142"/>
                  <a:pt x="354" y="125"/>
                </a:cubicBezTo>
                <a:cubicBezTo>
                  <a:pt x="354" y="116"/>
                  <a:pt x="336" y="107"/>
                  <a:pt x="327" y="107"/>
                </a:cubicBezTo>
                <a:close/>
                <a:moveTo>
                  <a:pt x="26" y="54"/>
                </a:moveTo>
                <a:lnTo>
                  <a:pt x="26" y="54"/>
                </a:lnTo>
                <a:cubicBezTo>
                  <a:pt x="327" y="54"/>
                  <a:pt x="327" y="54"/>
                  <a:pt x="327" y="54"/>
                </a:cubicBezTo>
                <a:cubicBezTo>
                  <a:pt x="336" y="54"/>
                  <a:pt x="354" y="44"/>
                  <a:pt x="354" y="27"/>
                </a:cubicBezTo>
                <a:cubicBezTo>
                  <a:pt x="354" y="18"/>
                  <a:pt x="336" y="0"/>
                  <a:pt x="327" y="0"/>
                </a:cubicBezTo>
                <a:cubicBezTo>
                  <a:pt x="26" y="0"/>
                  <a:pt x="26" y="0"/>
                  <a:pt x="26" y="0"/>
                </a:cubicBezTo>
                <a:cubicBezTo>
                  <a:pt x="17" y="0"/>
                  <a:pt x="0" y="18"/>
                  <a:pt x="0" y="27"/>
                </a:cubicBezTo>
                <a:cubicBezTo>
                  <a:pt x="0" y="44"/>
                  <a:pt x="17" y="54"/>
                  <a:pt x="26" y="54"/>
                </a:cubicBezTo>
                <a:close/>
                <a:moveTo>
                  <a:pt x="327" y="204"/>
                </a:moveTo>
                <a:lnTo>
                  <a:pt x="327" y="204"/>
                </a:lnTo>
                <a:cubicBezTo>
                  <a:pt x="26" y="204"/>
                  <a:pt x="26" y="204"/>
                  <a:pt x="26" y="204"/>
                </a:cubicBezTo>
                <a:cubicBezTo>
                  <a:pt x="17" y="204"/>
                  <a:pt x="0" y="213"/>
                  <a:pt x="0" y="231"/>
                </a:cubicBezTo>
                <a:cubicBezTo>
                  <a:pt x="0" y="239"/>
                  <a:pt x="17" y="248"/>
                  <a:pt x="26" y="248"/>
                </a:cubicBezTo>
                <a:cubicBezTo>
                  <a:pt x="327" y="248"/>
                  <a:pt x="327" y="248"/>
                  <a:pt x="327" y="248"/>
                </a:cubicBezTo>
                <a:cubicBezTo>
                  <a:pt x="336" y="248"/>
                  <a:pt x="354" y="239"/>
                  <a:pt x="354" y="231"/>
                </a:cubicBezTo>
                <a:cubicBezTo>
                  <a:pt x="354" y="213"/>
                  <a:pt x="336" y="204"/>
                  <a:pt x="327" y="20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7" name="Google Shape;1907;p60"/>
          <p:cNvSpPr/>
          <p:nvPr/>
        </p:nvSpPr>
        <p:spPr>
          <a:xfrm>
            <a:off x="1495425" y="4345782"/>
            <a:ext cx="285750" cy="141288"/>
          </a:xfrm>
          <a:custGeom>
            <a:rect b="b" l="l" r="r" t="t"/>
            <a:pathLst>
              <a:path extrusionOk="0" h="249" w="497">
                <a:moveTo>
                  <a:pt x="177" y="107"/>
                </a:moveTo>
                <a:lnTo>
                  <a:pt x="177" y="107"/>
                </a:lnTo>
                <a:cubicBezTo>
                  <a:pt x="26" y="107"/>
                  <a:pt x="26" y="107"/>
                  <a:pt x="26" y="107"/>
                </a:cubicBezTo>
                <a:cubicBezTo>
                  <a:pt x="9" y="107"/>
                  <a:pt x="0" y="116"/>
                  <a:pt x="0" y="125"/>
                </a:cubicBezTo>
                <a:cubicBezTo>
                  <a:pt x="0" y="142"/>
                  <a:pt x="9" y="151"/>
                  <a:pt x="26" y="151"/>
                </a:cubicBezTo>
                <a:cubicBezTo>
                  <a:pt x="177" y="151"/>
                  <a:pt x="177" y="151"/>
                  <a:pt x="177" y="151"/>
                </a:cubicBezTo>
                <a:cubicBezTo>
                  <a:pt x="186" y="151"/>
                  <a:pt x="195" y="142"/>
                  <a:pt x="195" y="125"/>
                </a:cubicBezTo>
                <a:cubicBezTo>
                  <a:pt x="195" y="116"/>
                  <a:pt x="186" y="107"/>
                  <a:pt x="177" y="107"/>
                </a:cubicBezTo>
                <a:close/>
                <a:moveTo>
                  <a:pt x="177" y="204"/>
                </a:moveTo>
                <a:lnTo>
                  <a:pt x="177" y="204"/>
                </a:lnTo>
                <a:cubicBezTo>
                  <a:pt x="26" y="204"/>
                  <a:pt x="26" y="204"/>
                  <a:pt x="26" y="204"/>
                </a:cubicBezTo>
                <a:cubicBezTo>
                  <a:pt x="9" y="204"/>
                  <a:pt x="0" y="213"/>
                  <a:pt x="0" y="231"/>
                </a:cubicBezTo>
                <a:cubicBezTo>
                  <a:pt x="0" y="239"/>
                  <a:pt x="9" y="248"/>
                  <a:pt x="26" y="248"/>
                </a:cubicBezTo>
                <a:cubicBezTo>
                  <a:pt x="177" y="248"/>
                  <a:pt x="177" y="248"/>
                  <a:pt x="177" y="248"/>
                </a:cubicBezTo>
                <a:cubicBezTo>
                  <a:pt x="186" y="248"/>
                  <a:pt x="195" y="239"/>
                  <a:pt x="195" y="231"/>
                </a:cubicBezTo>
                <a:cubicBezTo>
                  <a:pt x="195" y="213"/>
                  <a:pt x="186" y="204"/>
                  <a:pt x="177" y="204"/>
                </a:cubicBezTo>
                <a:close/>
                <a:moveTo>
                  <a:pt x="479" y="107"/>
                </a:moveTo>
                <a:lnTo>
                  <a:pt x="479" y="107"/>
                </a:lnTo>
                <a:cubicBezTo>
                  <a:pt x="398" y="107"/>
                  <a:pt x="398" y="107"/>
                  <a:pt x="398" y="107"/>
                </a:cubicBezTo>
                <a:cubicBezTo>
                  <a:pt x="398" y="18"/>
                  <a:pt x="398" y="18"/>
                  <a:pt x="398" y="18"/>
                </a:cubicBezTo>
                <a:cubicBezTo>
                  <a:pt x="398" y="0"/>
                  <a:pt x="389" y="0"/>
                  <a:pt x="372" y="0"/>
                </a:cubicBezTo>
                <a:cubicBezTo>
                  <a:pt x="354" y="0"/>
                  <a:pt x="345" y="0"/>
                  <a:pt x="345" y="18"/>
                </a:cubicBezTo>
                <a:cubicBezTo>
                  <a:pt x="345" y="107"/>
                  <a:pt x="345" y="107"/>
                  <a:pt x="345" y="107"/>
                </a:cubicBezTo>
                <a:cubicBezTo>
                  <a:pt x="266" y="107"/>
                  <a:pt x="266" y="107"/>
                  <a:pt x="266" y="107"/>
                </a:cubicBezTo>
                <a:cubicBezTo>
                  <a:pt x="248" y="107"/>
                  <a:pt x="248" y="116"/>
                  <a:pt x="248" y="125"/>
                </a:cubicBezTo>
                <a:cubicBezTo>
                  <a:pt x="248" y="142"/>
                  <a:pt x="248" y="151"/>
                  <a:pt x="266" y="151"/>
                </a:cubicBezTo>
                <a:cubicBezTo>
                  <a:pt x="345" y="151"/>
                  <a:pt x="345" y="151"/>
                  <a:pt x="345" y="151"/>
                </a:cubicBezTo>
                <a:cubicBezTo>
                  <a:pt x="345" y="239"/>
                  <a:pt x="345" y="239"/>
                  <a:pt x="345" y="239"/>
                </a:cubicBezTo>
                <a:cubicBezTo>
                  <a:pt x="345" y="248"/>
                  <a:pt x="354" y="248"/>
                  <a:pt x="372" y="248"/>
                </a:cubicBezTo>
                <a:cubicBezTo>
                  <a:pt x="389" y="248"/>
                  <a:pt x="398" y="248"/>
                  <a:pt x="398" y="239"/>
                </a:cubicBezTo>
                <a:cubicBezTo>
                  <a:pt x="398" y="151"/>
                  <a:pt x="398" y="151"/>
                  <a:pt x="398" y="151"/>
                </a:cubicBezTo>
                <a:cubicBezTo>
                  <a:pt x="479" y="151"/>
                  <a:pt x="479" y="151"/>
                  <a:pt x="479" y="151"/>
                </a:cubicBezTo>
                <a:cubicBezTo>
                  <a:pt x="496" y="151"/>
                  <a:pt x="496" y="142"/>
                  <a:pt x="496" y="125"/>
                </a:cubicBezTo>
                <a:cubicBezTo>
                  <a:pt x="496" y="116"/>
                  <a:pt x="496" y="107"/>
                  <a:pt x="479" y="107"/>
                </a:cubicBezTo>
                <a:close/>
                <a:moveTo>
                  <a:pt x="177" y="0"/>
                </a:moveTo>
                <a:lnTo>
                  <a:pt x="177" y="0"/>
                </a:lnTo>
                <a:cubicBezTo>
                  <a:pt x="26" y="0"/>
                  <a:pt x="26" y="0"/>
                  <a:pt x="26" y="0"/>
                </a:cubicBezTo>
                <a:cubicBezTo>
                  <a:pt x="9" y="0"/>
                  <a:pt x="0" y="18"/>
                  <a:pt x="0" y="27"/>
                </a:cubicBezTo>
                <a:cubicBezTo>
                  <a:pt x="0" y="44"/>
                  <a:pt x="9" y="54"/>
                  <a:pt x="26" y="54"/>
                </a:cubicBezTo>
                <a:cubicBezTo>
                  <a:pt x="177" y="54"/>
                  <a:pt x="177" y="54"/>
                  <a:pt x="177" y="54"/>
                </a:cubicBezTo>
                <a:cubicBezTo>
                  <a:pt x="186" y="54"/>
                  <a:pt x="195" y="44"/>
                  <a:pt x="195" y="27"/>
                </a:cubicBezTo>
                <a:cubicBezTo>
                  <a:pt x="195" y="18"/>
                  <a:pt x="186" y="0"/>
                  <a:pt x="177" y="0"/>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8" name="Google Shape;1908;p60"/>
          <p:cNvSpPr/>
          <p:nvPr/>
        </p:nvSpPr>
        <p:spPr>
          <a:xfrm>
            <a:off x="2120107" y="4334669"/>
            <a:ext cx="173038" cy="167481"/>
          </a:xfrm>
          <a:custGeom>
            <a:rect b="b" l="l" r="r" t="t"/>
            <a:pathLst>
              <a:path extrusionOk="0" h="293" w="303">
                <a:moveTo>
                  <a:pt x="89" y="0"/>
                </a:moveTo>
                <a:lnTo>
                  <a:pt x="89" y="0"/>
                </a:lnTo>
                <a:cubicBezTo>
                  <a:pt x="45" y="0"/>
                  <a:pt x="45" y="0"/>
                  <a:pt x="45" y="0"/>
                </a:cubicBezTo>
                <a:cubicBezTo>
                  <a:pt x="19" y="0"/>
                  <a:pt x="0" y="8"/>
                  <a:pt x="0" y="35"/>
                </a:cubicBezTo>
                <a:cubicBezTo>
                  <a:pt x="0" y="80"/>
                  <a:pt x="0" y="80"/>
                  <a:pt x="0" y="80"/>
                </a:cubicBezTo>
                <a:cubicBezTo>
                  <a:pt x="0" y="106"/>
                  <a:pt x="19" y="124"/>
                  <a:pt x="45" y="124"/>
                </a:cubicBezTo>
                <a:cubicBezTo>
                  <a:pt x="89" y="124"/>
                  <a:pt x="89" y="124"/>
                  <a:pt x="89" y="124"/>
                </a:cubicBezTo>
                <a:cubicBezTo>
                  <a:pt x="116" y="124"/>
                  <a:pt x="125" y="106"/>
                  <a:pt x="125" y="80"/>
                </a:cubicBezTo>
                <a:cubicBezTo>
                  <a:pt x="125" y="35"/>
                  <a:pt x="125" y="35"/>
                  <a:pt x="125" y="35"/>
                </a:cubicBezTo>
                <a:cubicBezTo>
                  <a:pt x="125" y="8"/>
                  <a:pt x="116" y="0"/>
                  <a:pt x="89" y="0"/>
                </a:cubicBezTo>
                <a:close/>
                <a:moveTo>
                  <a:pt x="257" y="0"/>
                </a:moveTo>
                <a:lnTo>
                  <a:pt x="257" y="0"/>
                </a:lnTo>
                <a:cubicBezTo>
                  <a:pt x="213" y="0"/>
                  <a:pt x="213" y="0"/>
                  <a:pt x="213" y="0"/>
                </a:cubicBezTo>
                <a:cubicBezTo>
                  <a:pt x="187" y="0"/>
                  <a:pt x="178" y="8"/>
                  <a:pt x="178" y="35"/>
                </a:cubicBezTo>
                <a:cubicBezTo>
                  <a:pt x="178" y="80"/>
                  <a:pt x="178" y="80"/>
                  <a:pt x="178" y="80"/>
                </a:cubicBezTo>
                <a:cubicBezTo>
                  <a:pt x="178" y="106"/>
                  <a:pt x="187" y="124"/>
                  <a:pt x="213" y="124"/>
                </a:cubicBezTo>
                <a:cubicBezTo>
                  <a:pt x="257" y="124"/>
                  <a:pt x="257" y="124"/>
                  <a:pt x="257" y="124"/>
                </a:cubicBezTo>
                <a:cubicBezTo>
                  <a:pt x="284" y="124"/>
                  <a:pt x="302" y="106"/>
                  <a:pt x="302" y="80"/>
                </a:cubicBezTo>
                <a:cubicBezTo>
                  <a:pt x="302" y="35"/>
                  <a:pt x="302" y="35"/>
                  <a:pt x="302" y="35"/>
                </a:cubicBezTo>
                <a:cubicBezTo>
                  <a:pt x="302" y="8"/>
                  <a:pt x="284" y="0"/>
                  <a:pt x="257" y="0"/>
                </a:cubicBezTo>
                <a:close/>
                <a:moveTo>
                  <a:pt x="89" y="168"/>
                </a:moveTo>
                <a:lnTo>
                  <a:pt x="89" y="168"/>
                </a:lnTo>
                <a:cubicBezTo>
                  <a:pt x="45" y="168"/>
                  <a:pt x="45" y="168"/>
                  <a:pt x="45" y="168"/>
                </a:cubicBezTo>
                <a:cubicBezTo>
                  <a:pt x="19" y="168"/>
                  <a:pt x="0" y="186"/>
                  <a:pt x="0" y="212"/>
                </a:cubicBezTo>
                <a:cubicBezTo>
                  <a:pt x="0" y="256"/>
                  <a:pt x="0" y="256"/>
                  <a:pt x="0" y="256"/>
                </a:cubicBezTo>
                <a:cubicBezTo>
                  <a:pt x="0" y="283"/>
                  <a:pt x="19" y="292"/>
                  <a:pt x="45" y="292"/>
                </a:cubicBezTo>
                <a:cubicBezTo>
                  <a:pt x="89" y="292"/>
                  <a:pt x="89" y="292"/>
                  <a:pt x="89" y="292"/>
                </a:cubicBezTo>
                <a:cubicBezTo>
                  <a:pt x="116" y="292"/>
                  <a:pt x="125" y="283"/>
                  <a:pt x="125" y="256"/>
                </a:cubicBezTo>
                <a:cubicBezTo>
                  <a:pt x="125" y="212"/>
                  <a:pt x="125" y="212"/>
                  <a:pt x="125" y="212"/>
                </a:cubicBezTo>
                <a:cubicBezTo>
                  <a:pt x="125" y="186"/>
                  <a:pt x="116" y="168"/>
                  <a:pt x="89" y="168"/>
                </a:cubicBezTo>
                <a:close/>
                <a:moveTo>
                  <a:pt x="257" y="168"/>
                </a:moveTo>
                <a:lnTo>
                  <a:pt x="257" y="168"/>
                </a:lnTo>
                <a:cubicBezTo>
                  <a:pt x="213" y="168"/>
                  <a:pt x="213" y="168"/>
                  <a:pt x="213" y="168"/>
                </a:cubicBezTo>
                <a:cubicBezTo>
                  <a:pt x="187" y="168"/>
                  <a:pt x="178" y="186"/>
                  <a:pt x="178" y="212"/>
                </a:cubicBezTo>
                <a:cubicBezTo>
                  <a:pt x="178" y="256"/>
                  <a:pt x="178" y="256"/>
                  <a:pt x="178" y="256"/>
                </a:cubicBezTo>
                <a:cubicBezTo>
                  <a:pt x="178" y="283"/>
                  <a:pt x="187" y="292"/>
                  <a:pt x="213" y="292"/>
                </a:cubicBezTo>
                <a:cubicBezTo>
                  <a:pt x="257" y="292"/>
                  <a:pt x="257" y="292"/>
                  <a:pt x="257" y="292"/>
                </a:cubicBezTo>
                <a:cubicBezTo>
                  <a:pt x="284" y="292"/>
                  <a:pt x="302" y="283"/>
                  <a:pt x="302" y="256"/>
                </a:cubicBezTo>
                <a:cubicBezTo>
                  <a:pt x="302" y="212"/>
                  <a:pt x="302" y="212"/>
                  <a:pt x="302" y="212"/>
                </a:cubicBezTo>
                <a:cubicBezTo>
                  <a:pt x="302" y="186"/>
                  <a:pt x="284" y="168"/>
                  <a:pt x="257" y="16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09" name="Google Shape;1909;p60"/>
          <p:cNvSpPr/>
          <p:nvPr/>
        </p:nvSpPr>
        <p:spPr>
          <a:xfrm>
            <a:off x="3190875" y="4324350"/>
            <a:ext cx="242888" cy="137319"/>
          </a:xfrm>
          <a:custGeom>
            <a:rect b="b" l="l" r="r" t="t"/>
            <a:pathLst>
              <a:path extrusionOk="0" h="240" w="427">
                <a:moveTo>
                  <a:pt x="97" y="116"/>
                </a:moveTo>
                <a:lnTo>
                  <a:pt x="97" y="116"/>
                </a:lnTo>
                <a:cubicBezTo>
                  <a:pt x="355" y="116"/>
                  <a:pt x="355" y="116"/>
                  <a:pt x="355" y="116"/>
                </a:cubicBezTo>
                <a:cubicBezTo>
                  <a:pt x="355" y="239"/>
                  <a:pt x="355" y="239"/>
                  <a:pt x="355" y="239"/>
                </a:cubicBezTo>
                <a:cubicBezTo>
                  <a:pt x="426" y="239"/>
                  <a:pt x="426" y="239"/>
                  <a:pt x="426" y="239"/>
                </a:cubicBezTo>
                <a:cubicBezTo>
                  <a:pt x="426" y="98"/>
                  <a:pt x="426" y="98"/>
                  <a:pt x="426" y="98"/>
                </a:cubicBezTo>
                <a:cubicBezTo>
                  <a:pt x="426" y="71"/>
                  <a:pt x="400" y="45"/>
                  <a:pt x="372" y="45"/>
                </a:cubicBezTo>
                <a:cubicBezTo>
                  <a:pt x="97" y="45"/>
                  <a:pt x="97" y="45"/>
                  <a:pt x="97" y="45"/>
                </a:cubicBezTo>
                <a:cubicBezTo>
                  <a:pt x="97" y="0"/>
                  <a:pt x="97" y="0"/>
                  <a:pt x="97" y="0"/>
                </a:cubicBezTo>
                <a:cubicBezTo>
                  <a:pt x="0" y="80"/>
                  <a:pt x="0" y="80"/>
                  <a:pt x="0" y="80"/>
                </a:cubicBezTo>
                <a:cubicBezTo>
                  <a:pt x="97" y="160"/>
                  <a:pt x="97" y="160"/>
                  <a:pt x="97" y="160"/>
                </a:cubicBezTo>
                <a:lnTo>
                  <a:pt x="97" y="116"/>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0" name="Google Shape;1910;p60"/>
          <p:cNvSpPr/>
          <p:nvPr/>
        </p:nvSpPr>
        <p:spPr>
          <a:xfrm>
            <a:off x="968375" y="4345782"/>
            <a:ext cx="205582" cy="141288"/>
          </a:xfrm>
          <a:custGeom>
            <a:rect b="b" l="l" r="r" t="t"/>
            <a:pathLst>
              <a:path extrusionOk="0" h="249" w="355">
                <a:moveTo>
                  <a:pt x="53" y="204"/>
                </a:moveTo>
                <a:lnTo>
                  <a:pt x="53" y="204"/>
                </a:lnTo>
                <a:cubicBezTo>
                  <a:pt x="27" y="204"/>
                  <a:pt x="27" y="204"/>
                  <a:pt x="27" y="204"/>
                </a:cubicBezTo>
                <a:cubicBezTo>
                  <a:pt x="18" y="204"/>
                  <a:pt x="0" y="213"/>
                  <a:pt x="0" y="231"/>
                </a:cubicBezTo>
                <a:cubicBezTo>
                  <a:pt x="0" y="239"/>
                  <a:pt x="18" y="248"/>
                  <a:pt x="27" y="248"/>
                </a:cubicBezTo>
                <a:cubicBezTo>
                  <a:pt x="53" y="248"/>
                  <a:pt x="53" y="248"/>
                  <a:pt x="53" y="248"/>
                </a:cubicBezTo>
                <a:cubicBezTo>
                  <a:pt x="71" y="248"/>
                  <a:pt x="80" y="239"/>
                  <a:pt x="80" y="231"/>
                </a:cubicBezTo>
                <a:cubicBezTo>
                  <a:pt x="80" y="213"/>
                  <a:pt x="71" y="204"/>
                  <a:pt x="53" y="204"/>
                </a:cubicBezTo>
                <a:close/>
                <a:moveTo>
                  <a:pt x="53" y="107"/>
                </a:moveTo>
                <a:lnTo>
                  <a:pt x="53" y="107"/>
                </a:lnTo>
                <a:cubicBezTo>
                  <a:pt x="27" y="107"/>
                  <a:pt x="27" y="107"/>
                  <a:pt x="27" y="107"/>
                </a:cubicBezTo>
                <a:cubicBezTo>
                  <a:pt x="18" y="107"/>
                  <a:pt x="0" y="116"/>
                  <a:pt x="0" y="125"/>
                </a:cubicBezTo>
                <a:cubicBezTo>
                  <a:pt x="0" y="142"/>
                  <a:pt x="18" y="151"/>
                  <a:pt x="27" y="151"/>
                </a:cubicBezTo>
                <a:cubicBezTo>
                  <a:pt x="53" y="151"/>
                  <a:pt x="53" y="151"/>
                  <a:pt x="53" y="151"/>
                </a:cubicBezTo>
                <a:cubicBezTo>
                  <a:pt x="71" y="151"/>
                  <a:pt x="80" y="142"/>
                  <a:pt x="80" y="125"/>
                </a:cubicBezTo>
                <a:cubicBezTo>
                  <a:pt x="80" y="116"/>
                  <a:pt x="71" y="107"/>
                  <a:pt x="53" y="107"/>
                </a:cubicBezTo>
                <a:close/>
                <a:moveTo>
                  <a:pt x="53" y="0"/>
                </a:moveTo>
                <a:lnTo>
                  <a:pt x="53" y="0"/>
                </a:lnTo>
                <a:cubicBezTo>
                  <a:pt x="27" y="0"/>
                  <a:pt x="27" y="0"/>
                  <a:pt x="27" y="0"/>
                </a:cubicBezTo>
                <a:cubicBezTo>
                  <a:pt x="18" y="0"/>
                  <a:pt x="0" y="18"/>
                  <a:pt x="0" y="27"/>
                </a:cubicBezTo>
                <a:cubicBezTo>
                  <a:pt x="0" y="44"/>
                  <a:pt x="18" y="54"/>
                  <a:pt x="27" y="54"/>
                </a:cubicBezTo>
                <a:cubicBezTo>
                  <a:pt x="53" y="54"/>
                  <a:pt x="53" y="54"/>
                  <a:pt x="53" y="54"/>
                </a:cubicBezTo>
                <a:cubicBezTo>
                  <a:pt x="71" y="54"/>
                  <a:pt x="80" y="44"/>
                  <a:pt x="80" y="27"/>
                </a:cubicBezTo>
                <a:cubicBezTo>
                  <a:pt x="80" y="18"/>
                  <a:pt x="71" y="0"/>
                  <a:pt x="53" y="0"/>
                </a:cubicBezTo>
                <a:close/>
                <a:moveTo>
                  <a:pt x="151" y="54"/>
                </a:moveTo>
                <a:lnTo>
                  <a:pt x="151" y="54"/>
                </a:lnTo>
                <a:cubicBezTo>
                  <a:pt x="328" y="54"/>
                  <a:pt x="328" y="54"/>
                  <a:pt x="328" y="54"/>
                </a:cubicBezTo>
                <a:cubicBezTo>
                  <a:pt x="337" y="54"/>
                  <a:pt x="354" y="44"/>
                  <a:pt x="354" y="27"/>
                </a:cubicBezTo>
                <a:cubicBezTo>
                  <a:pt x="354" y="18"/>
                  <a:pt x="337" y="0"/>
                  <a:pt x="328" y="0"/>
                </a:cubicBezTo>
                <a:cubicBezTo>
                  <a:pt x="151" y="0"/>
                  <a:pt x="151" y="0"/>
                  <a:pt x="151" y="0"/>
                </a:cubicBezTo>
                <a:cubicBezTo>
                  <a:pt x="142" y="0"/>
                  <a:pt x="124" y="18"/>
                  <a:pt x="124" y="27"/>
                </a:cubicBezTo>
                <a:cubicBezTo>
                  <a:pt x="124" y="44"/>
                  <a:pt x="142" y="54"/>
                  <a:pt x="151" y="54"/>
                </a:cubicBezTo>
                <a:close/>
                <a:moveTo>
                  <a:pt x="328" y="107"/>
                </a:moveTo>
                <a:lnTo>
                  <a:pt x="328" y="107"/>
                </a:lnTo>
                <a:cubicBezTo>
                  <a:pt x="151" y="107"/>
                  <a:pt x="151" y="107"/>
                  <a:pt x="151" y="107"/>
                </a:cubicBezTo>
                <a:cubicBezTo>
                  <a:pt x="142" y="107"/>
                  <a:pt x="124" y="116"/>
                  <a:pt x="124" y="125"/>
                </a:cubicBezTo>
                <a:cubicBezTo>
                  <a:pt x="124" y="142"/>
                  <a:pt x="142" y="151"/>
                  <a:pt x="151" y="151"/>
                </a:cubicBezTo>
                <a:cubicBezTo>
                  <a:pt x="328" y="151"/>
                  <a:pt x="328" y="151"/>
                  <a:pt x="328" y="151"/>
                </a:cubicBezTo>
                <a:cubicBezTo>
                  <a:pt x="337" y="151"/>
                  <a:pt x="354" y="142"/>
                  <a:pt x="354" y="125"/>
                </a:cubicBezTo>
                <a:cubicBezTo>
                  <a:pt x="354" y="116"/>
                  <a:pt x="337" y="107"/>
                  <a:pt x="328" y="107"/>
                </a:cubicBezTo>
                <a:close/>
                <a:moveTo>
                  <a:pt x="328" y="204"/>
                </a:moveTo>
                <a:lnTo>
                  <a:pt x="328" y="204"/>
                </a:lnTo>
                <a:cubicBezTo>
                  <a:pt x="151" y="204"/>
                  <a:pt x="151" y="204"/>
                  <a:pt x="151" y="204"/>
                </a:cubicBezTo>
                <a:cubicBezTo>
                  <a:pt x="142" y="204"/>
                  <a:pt x="124" y="213"/>
                  <a:pt x="124" y="231"/>
                </a:cubicBezTo>
                <a:cubicBezTo>
                  <a:pt x="124" y="239"/>
                  <a:pt x="142" y="248"/>
                  <a:pt x="151" y="248"/>
                </a:cubicBezTo>
                <a:cubicBezTo>
                  <a:pt x="328" y="248"/>
                  <a:pt x="328" y="248"/>
                  <a:pt x="328" y="248"/>
                </a:cubicBezTo>
                <a:cubicBezTo>
                  <a:pt x="337" y="248"/>
                  <a:pt x="354" y="239"/>
                  <a:pt x="354" y="231"/>
                </a:cubicBezTo>
                <a:cubicBezTo>
                  <a:pt x="354" y="213"/>
                  <a:pt x="337" y="204"/>
                  <a:pt x="328" y="20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1" name="Google Shape;1911;p60"/>
          <p:cNvSpPr/>
          <p:nvPr/>
        </p:nvSpPr>
        <p:spPr>
          <a:xfrm>
            <a:off x="7839869" y="3181350"/>
            <a:ext cx="254000" cy="232569"/>
          </a:xfrm>
          <a:custGeom>
            <a:rect b="b" l="l" r="r" t="t"/>
            <a:pathLst>
              <a:path extrusionOk="0" h="409" w="444">
                <a:moveTo>
                  <a:pt x="107" y="310"/>
                </a:moveTo>
                <a:lnTo>
                  <a:pt x="107" y="310"/>
                </a:lnTo>
                <a:cubicBezTo>
                  <a:pt x="54" y="248"/>
                  <a:pt x="54" y="159"/>
                  <a:pt x="115" y="97"/>
                </a:cubicBezTo>
                <a:cubicBezTo>
                  <a:pt x="142" y="71"/>
                  <a:pt x="168" y="62"/>
                  <a:pt x="195" y="53"/>
                </a:cubicBezTo>
                <a:cubicBezTo>
                  <a:pt x="195" y="0"/>
                  <a:pt x="195" y="0"/>
                  <a:pt x="195" y="0"/>
                </a:cubicBezTo>
                <a:cubicBezTo>
                  <a:pt x="151" y="9"/>
                  <a:pt x="115" y="27"/>
                  <a:pt x="80" y="62"/>
                </a:cubicBezTo>
                <a:cubicBezTo>
                  <a:pt x="0" y="142"/>
                  <a:pt x="0" y="266"/>
                  <a:pt x="71" y="346"/>
                </a:cubicBezTo>
                <a:cubicBezTo>
                  <a:pt x="36" y="390"/>
                  <a:pt x="36" y="390"/>
                  <a:pt x="36" y="390"/>
                </a:cubicBezTo>
                <a:cubicBezTo>
                  <a:pt x="168" y="399"/>
                  <a:pt x="168" y="399"/>
                  <a:pt x="168" y="399"/>
                </a:cubicBezTo>
                <a:cubicBezTo>
                  <a:pt x="168" y="257"/>
                  <a:pt x="168" y="257"/>
                  <a:pt x="168" y="257"/>
                </a:cubicBezTo>
                <a:lnTo>
                  <a:pt x="107" y="310"/>
                </a:lnTo>
                <a:close/>
                <a:moveTo>
                  <a:pt x="274" y="18"/>
                </a:moveTo>
                <a:lnTo>
                  <a:pt x="274" y="18"/>
                </a:lnTo>
                <a:cubicBezTo>
                  <a:pt x="274" y="159"/>
                  <a:pt x="274" y="159"/>
                  <a:pt x="274" y="159"/>
                </a:cubicBezTo>
                <a:cubicBezTo>
                  <a:pt x="337" y="97"/>
                  <a:pt x="337" y="97"/>
                  <a:pt x="337" y="97"/>
                </a:cubicBezTo>
                <a:cubicBezTo>
                  <a:pt x="390" y="159"/>
                  <a:pt x="390" y="257"/>
                  <a:pt x="328" y="319"/>
                </a:cubicBezTo>
                <a:cubicBezTo>
                  <a:pt x="311" y="337"/>
                  <a:pt x="274" y="355"/>
                  <a:pt x="248" y="355"/>
                </a:cubicBezTo>
                <a:cubicBezTo>
                  <a:pt x="248" y="408"/>
                  <a:pt x="248" y="408"/>
                  <a:pt x="248" y="408"/>
                </a:cubicBezTo>
                <a:cubicBezTo>
                  <a:pt x="293" y="408"/>
                  <a:pt x="337" y="381"/>
                  <a:pt x="364" y="355"/>
                </a:cubicBezTo>
                <a:cubicBezTo>
                  <a:pt x="443" y="275"/>
                  <a:pt x="443" y="142"/>
                  <a:pt x="372" y="62"/>
                </a:cubicBezTo>
                <a:cubicBezTo>
                  <a:pt x="417" y="18"/>
                  <a:pt x="417" y="18"/>
                  <a:pt x="417" y="18"/>
                </a:cubicBezTo>
                <a:lnTo>
                  <a:pt x="274" y="1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2" name="Google Shape;1912;p60"/>
          <p:cNvSpPr/>
          <p:nvPr/>
        </p:nvSpPr>
        <p:spPr>
          <a:xfrm>
            <a:off x="10529094" y="3822700"/>
            <a:ext cx="285750" cy="188119"/>
          </a:xfrm>
          <a:custGeom>
            <a:rect b="b" l="l" r="r" t="t"/>
            <a:pathLst>
              <a:path extrusionOk="0" h="329" w="497">
                <a:moveTo>
                  <a:pt x="381" y="88"/>
                </a:moveTo>
                <a:lnTo>
                  <a:pt x="381" y="88"/>
                </a:lnTo>
                <a:cubicBezTo>
                  <a:pt x="372" y="88"/>
                  <a:pt x="363" y="88"/>
                  <a:pt x="355" y="97"/>
                </a:cubicBezTo>
                <a:cubicBezTo>
                  <a:pt x="346" y="44"/>
                  <a:pt x="293" y="0"/>
                  <a:pt x="230" y="0"/>
                </a:cubicBezTo>
                <a:cubicBezTo>
                  <a:pt x="159" y="0"/>
                  <a:pt x="97" y="62"/>
                  <a:pt x="97" y="132"/>
                </a:cubicBezTo>
                <a:cubicBezTo>
                  <a:pt x="97" y="132"/>
                  <a:pt x="97" y="141"/>
                  <a:pt x="97" y="150"/>
                </a:cubicBezTo>
                <a:cubicBezTo>
                  <a:pt x="97" y="150"/>
                  <a:pt x="97" y="150"/>
                  <a:pt x="89" y="150"/>
                </a:cubicBezTo>
                <a:cubicBezTo>
                  <a:pt x="44" y="150"/>
                  <a:pt x="0" y="185"/>
                  <a:pt x="0" y="238"/>
                </a:cubicBezTo>
                <a:cubicBezTo>
                  <a:pt x="0" y="283"/>
                  <a:pt x="44" y="328"/>
                  <a:pt x="89" y="328"/>
                </a:cubicBezTo>
                <a:cubicBezTo>
                  <a:pt x="381" y="328"/>
                  <a:pt x="381" y="328"/>
                  <a:pt x="381" y="328"/>
                </a:cubicBezTo>
                <a:cubicBezTo>
                  <a:pt x="443" y="328"/>
                  <a:pt x="496" y="275"/>
                  <a:pt x="496" y="203"/>
                </a:cubicBezTo>
                <a:cubicBezTo>
                  <a:pt x="496" y="141"/>
                  <a:pt x="443" y="88"/>
                  <a:pt x="381" y="88"/>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3" name="Google Shape;1913;p60"/>
          <p:cNvSpPr/>
          <p:nvPr/>
        </p:nvSpPr>
        <p:spPr>
          <a:xfrm>
            <a:off x="11096625" y="3822700"/>
            <a:ext cx="285750" cy="188119"/>
          </a:xfrm>
          <a:custGeom>
            <a:rect b="b" l="l" r="r" t="t"/>
            <a:pathLst>
              <a:path extrusionOk="0" h="329" w="498">
                <a:moveTo>
                  <a:pt x="381" y="88"/>
                </a:moveTo>
                <a:lnTo>
                  <a:pt x="381" y="88"/>
                </a:lnTo>
                <a:cubicBezTo>
                  <a:pt x="372" y="88"/>
                  <a:pt x="364" y="88"/>
                  <a:pt x="355" y="97"/>
                </a:cubicBezTo>
                <a:cubicBezTo>
                  <a:pt x="346" y="44"/>
                  <a:pt x="293" y="0"/>
                  <a:pt x="231" y="0"/>
                </a:cubicBezTo>
                <a:cubicBezTo>
                  <a:pt x="160" y="0"/>
                  <a:pt x="98" y="62"/>
                  <a:pt x="98" y="132"/>
                </a:cubicBezTo>
                <a:cubicBezTo>
                  <a:pt x="98" y="132"/>
                  <a:pt x="98" y="141"/>
                  <a:pt x="98" y="150"/>
                </a:cubicBezTo>
                <a:cubicBezTo>
                  <a:pt x="98" y="150"/>
                  <a:pt x="98" y="150"/>
                  <a:pt x="89" y="150"/>
                </a:cubicBezTo>
                <a:cubicBezTo>
                  <a:pt x="45" y="150"/>
                  <a:pt x="0" y="185"/>
                  <a:pt x="0" y="238"/>
                </a:cubicBezTo>
                <a:cubicBezTo>
                  <a:pt x="0" y="283"/>
                  <a:pt x="45" y="328"/>
                  <a:pt x="89" y="328"/>
                </a:cubicBezTo>
                <a:cubicBezTo>
                  <a:pt x="213" y="328"/>
                  <a:pt x="213" y="328"/>
                  <a:pt x="213" y="328"/>
                </a:cubicBezTo>
                <a:cubicBezTo>
                  <a:pt x="213" y="230"/>
                  <a:pt x="213" y="230"/>
                  <a:pt x="213" y="230"/>
                </a:cubicBezTo>
                <a:cubicBezTo>
                  <a:pt x="160" y="230"/>
                  <a:pt x="160" y="230"/>
                  <a:pt x="160" y="230"/>
                </a:cubicBezTo>
                <a:cubicBezTo>
                  <a:pt x="249" y="115"/>
                  <a:pt x="249" y="115"/>
                  <a:pt x="249" y="115"/>
                </a:cubicBezTo>
                <a:cubicBezTo>
                  <a:pt x="337" y="230"/>
                  <a:pt x="337" y="230"/>
                  <a:pt x="337" y="230"/>
                </a:cubicBezTo>
                <a:cubicBezTo>
                  <a:pt x="284" y="230"/>
                  <a:pt x="284" y="230"/>
                  <a:pt x="284" y="230"/>
                </a:cubicBezTo>
                <a:cubicBezTo>
                  <a:pt x="284" y="328"/>
                  <a:pt x="284" y="328"/>
                  <a:pt x="284" y="328"/>
                </a:cubicBezTo>
                <a:cubicBezTo>
                  <a:pt x="381" y="328"/>
                  <a:pt x="381" y="328"/>
                  <a:pt x="381" y="328"/>
                </a:cubicBezTo>
                <a:cubicBezTo>
                  <a:pt x="443" y="328"/>
                  <a:pt x="497" y="275"/>
                  <a:pt x="497" y="203"/>
                </a:cubicBezTo>
                <a:cubicBezTo>
                  <a:pt x="497" y="141"/>
                  <a:pt x="443" y="88"/>
                  <a:pt x="381" y="88"/>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4" name="Google Shape;1914;p60"/>
          <p:cNvSpPr/>
          <p:nvPr/>
        </p:nvSpPr>
        <p:spPr>
          <a:xfrm>
            <a:off x="10569575" y="3219450"/>
            <a:ext cx="204788" cy="260350"/>
          </a:xfrm>
          <a:custGeom>
            <a:rect b="b" l="l" r="r" t="t"/>
            <a:pathLst>
              <a:path extrusionOk="0" h="453" w="355">
                <a:moveTo>
                  <a:pt x="106" y="248"/>
                </a:moveTo>
                <a:lnTo>
                  <a:pt x="106" y="248"/>
                </a:lnTo>
                <a:cubicBezTo>
                  <a:pt x="248" y="248"/>
                  <a:pt x="248" y="248"/>
                  <a:pt x="248" y="248"/>
                </a:cubicBezTo>
                <a:cubicBezTo>
                  <a:pt x="248" y="204"/>
                  <a:pt x="248" y="204"/>
                  <a:pt x="248" y="204"/>
                </a:cubicBezTo>
                <a:cubicBezTo>
                  <a:pt x="106" y="204"/>
                  <a:pt x="106" y="204"/>
                  <a:pt x="106" y="204"/>
                </a:cubicBezTo>
                <a:lnTo>
                  <a:pt x="106" y="248"/>
                </a:lnTo>
                <a:close/>
                <a:moveTo>
                  <a:pt x="301" y="0"/>
                </a:moveTo>
                <a:lnTo>
                  <a:pt x="301" y="0"/>
                </a:lnTo>
                <a:cubicBezTo>
                  <a:pt x="53" y="0"/>
                  <a:pt x="53" y="0"/>
                  <a:pt x="53" y="0"/>
                </a:cubicBezTo>
                <a:cubicBezTo>
                  <a:pt x="26" y="0"/>
                  <a:pt x="0" y="26"/>
                  <a:pt x="0" y="53"/>
                </a:cubicBezTo>
                <a:cubicBezTo>
                  <a:pt x="0" y="399"/>
                  <a:pt x="0" y="399"/>
                  <a:pt x="0" y="399"/>
                </a:cubicBezTo>
                <a:cubicBezTo>
                  <a:pt x="0" y="425"/>
                  <a:pt x="26"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301" y="399"/>
                </a:moveTo>
                <a:lnTo>
                  <a:pt x="301" y="399"/>
                </a:lnTo>
                <a:cubicBezTo>
                  <a:pt x="53" y="399"/>
                  <a:pt x="53" y="399"/>
                  <a:pt x="53" y="399"/>
                </a:cubicBezTo>
                <a:cubicBezTo>
                  <a:pt x="53" y="53"/>
                  <a:pt x="53" y="53"/>
                  <a:pt x="53" y="53"/>
                </a:cubicBezTo>
                <a:cubicBezTo>
                  <a:pt x="301" y="53"/>
                  <a:pt x="301" y="53"/>
                  <a:pt x="301" y="53"/>
                </a:cubicBezTo>
                <a:lnTo>
                  <a:pt x="301" y="399"/>
                </a:lnTo>
                <a:close/>
                <a:moveTo>
                  <a:pt x="248" y="106"/>
                </a:moveTo>
                <a:lnTo>
                  <a:pt x="248" y="106"/>
                </a:lnTo>
                <a:cubicBezTo>
                  <a:pt x="106" y="106"/>
                  <a:pt x="106" y="106"/>
                  <a:pt x="106" y="106"/>
                </a:cubicBezTo>
                <a:cubicBezTo>
                  <a:pt x="106" y="151"/>
                  <a:pt x="106" y="151"/>
                  <a:pt x="106" y="151"/>
                </a:cubicBezTo>
                <a:cubicBezTo>
                  <a:pt x="248" y="151"/>
                  <a:pt x="248" y="151"/>
                  <a:pt x="248" y="151"/>
                </a:cubicBezTo>
                <a:lnTo>
                  <a:pt x="248" y="106"/>
                </a:lnTo>
                <a:close/>
                <a:moveTo>
                  <a:pt x="248" y="301"/>
                </a:moveTo>
                <a:lnTo>
                  <a:pt x="248" y="301"/>
                </a:lnTo>
                <a:cubicBezTo>
                  <a:pt x="106" y="301"/>
                  <a:pt x="106" y="301"/>
                  <a:pt x="106" y="301"/>
                </a:cubicBezTo>
                <a:cubicBezTo>
                  <a:pt x="106" y="345"/>
                  <a:pt x="106" y="345"/>
                  <a:pt x="106" y="345"/>
                </a:cubicBezTo>
                <a:cubicBezTo>
                  <a:pt x="248" y="345"/>
                  <a:pt x="248" y="345"/>
                  <a:pt x="248" y="345"/>
                </a:cubicBezTo>
                <a:lnTo>
                  <a:pt x="248" y="30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5" name="Google Shape;1915;p60"/>
          <p:cNvSpPr/>
          <p:nvPr/>
        </p:nvSpPr>
        <p:spPr>
          <a:xfrm>
            <a:off x="2047875" y="2057400"/>
            <a:ext cx="285750" cy="228600"/>
          </a:xfrm>
          <a:custGeom>
            <a:rect b="b" l="l" r="r" t="t"/>
            <a:pathLst>
              <a:path extrusionOk="0" h="400" w="497">
                <a:moveTo>
                  <a:pt x="470" y="124"/>
                </a:moveTo>
                <a:lnTo>
                  <a:pt x="470" y="124"/>
                </a:lnTo>
                <a:cubicBezTo>
                  <a:pt x="26" y="124"/>
                  <a:pt x="26" y="124"/>
                  <a:pt x="26" y="124"/>
                </a:cubicBezTo>
                <a:cubicBezTo>
                  <a:pt x="0" y="124"/>
                  <a:pt x="0" y="133"/>
                  <a:pt x="0" y="151"/>
                </a:cubicBezTo>
                <a:cubicBezTo>
                  <a:pt x="18" y="372"/>
                  <a:pt x="18" y="372"/>
                  <a:pt x="18" y="372"/>
                </a:cubicBezTo>
                <a:cubicBezTo>
                  <a:pt x="18" y="381"/>
                  <a:pt x="26" y="399"/>
                  <a:pt x="44" y="399"/>
                </a:cubicBezTo>
                <a:cubicBezTo>
                  <a:pt x="452" y="399"/>
                  <a:pt x="452" y="399"/>
                  <a:pt x="452" y="399"/>
                </a:cubicBezTo>
                <a:cubicBezTo>
                  <a:pt x="470" y="399"/>
                  <a:pt x="470" y="381"/>
                  <a:pt x="479" y="372"/>
                </a:cubicBezTo>
                <a:cubicBezTo>
                  <a:pt x="496" y="151"/>
                  <a:pt x="496" y="151"/>
                  <a:pt x="496" y="151"/>
                </a:cubicBezTo>
                <a:cubicBezTo>
                  <a:pt x="496" y="133"/>
                  <a:pt x="496" y="124"/>
                  <a:pt x="470" y="124"/>
                </a:cubicBezTo>
                <a:close/>
                <a:moveTo>
                  <a:pt x="461" y="71"/>
                </a:moveTo>
                <a:lnTo>
                  <a:pt x="461" y="71"/>
                </a:lnTo>
                <a:cubicBezTo>
                  <a:pt x="452" y="62"/>
                  <a:pt x="443" y="53"/>
                  <a:pt x="426" y="53"/>
                </a:cubicBezTo>
                <a:cubicBezTo>
                  <a:pt x="257" y="53"/>
                  <a:pt x="257" y="53"/>
                  <a:pt x="257" y="53"/>
                </a:cubicBezTo>
                <a:cubicBezTo>
                  <a:pt x="239" y="53"/>
                  <a:pt x="222" y="44"/>
                  <a:pt x="213" y="36"/>
                </a:cubicBezTo>
                <a:cubicBezTo>
                  <a:pt x="204" y="18"/>
                  <a:pt x="204" y="18"/>
                  <a:pt x="204" y="18"/>
                </a:cubicBezTo>
                <a:cubicBezTo>
                  <a:pt x="186" y="8"/>
                  <a:pt x="169" y="0"/>
                  <a:pt x="160" y="0"/>
                </a:cubicBezTo>
                <a:cubicBezTo>
                  <a:pt x="79" y="0"/>
                  <a:pt x="79" y="0"/>
                  <a:pt x="79" y="0"/>
                </a:cubicBezTo>
                <a:cubicBezTo>
                  <a:pt x="62" y="0"/>
                  <a:pt x="53" y="8"/>
                  <a:pt x="44" y="27"/>
                </a:cubicBezTo>
                <a:cubicBezTo>
                  <a:pt x="44" y="89"/>
                  <a:pt x="44" y="89"/>
                  <a:pt x="44" y="89"/>
                </a:cubicBezTo>
                <a:cubicBezTo>
                  <a:pt x="461" y="89"/>
                  <a:pt x="461" y="89"/>
                  <a:pt x="461" y="89"/>
                </a:cubicBezTo>
                <a:lnTo>
                  <a:pt x="461" y="7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6" name="Google Shape;1916;p60"/>
          <p:cNvSpPr/>
          <p:nvPr/>
        </p:nvSpPr>
        <p:spPr>
          <a:xfrm>
            <a:off x="5580063" y="2025650"/>
            <a:ext cx="284957" cy="228600"/>
          </a:xfrm>
          <a:custGeom>
            <a:rect b="b" l="l" r="r" t="t"/>
            <a:pathLst>
              <a:path extrusionOk="0" h="400" w="497">
                <a:moveTo>
                  <a:pt x="416" y="71"/>
                </a:moveTo>
                <a:lnTo>
                  <a:pt x="416" y="71"/>
                </a:lnTo>
                <a:cubicBezTo>
                  <a:pt x="416" y="53"/>
                  <a:pt x="398" y="53"/>
                  <a:pt x="398" y="53"/>
                </a:cubicBezTo>
                <a:cubicBezTo>
                  <a:pt x="97" y="53"/>
                  <a:pt x="97" y="53"/>
                  <a:pt x="97" y="53"/>
                </a:cubicBezTo>
                <a:cubicBezTo>
                  <a:pt x="97" y="53"/>
                  <a:pt x="71" y="53"/>
                  <a:pt x="71" y="71"/>
                </a:cubicBezTo>
                <a:cubicBezTo>
                  <a:pt x="71" y="98"/>
                  <a:pt x="71" y="98"/>
                  <a:pt x="71" y="98"/>
                </a:cubicBezTo>
                <a:cubicBezTo>
                  <a:pt x="416" y="98"/>
                  <a:pt x="416" y="98"/>
                  <a:pt x="416" y="98"/>
                </a:cubicBezTo>
                <a:lnTo>
                  <a:pt x="416" y="71"/>
                </a:lnTo>
                <a:close/>
                <a:moveTo>
                  <a:pt x="345" y="0"/>
                </a:moveTo>
                <a:lnTo>
                  <a:pt x="345" y="0"/>
                </a:lnTo>
                <a:cubicBezTo>
                  <a:pt x="150" y="0"/>
                  <a:pt x="150" y="0"/>
                  <a:pt x="150" y="0"/>
                </a:cubicBezTo>
                <a:cubicBezTo>
                  <a:pt x="150" y="0"/>
                  <a:pt x="124" y="0"/>
                  <a:pt x="124" y="27"/>
                </a:cubicBezTo>
                <a:cubicBezTo>
                  <a:pt x="372" y="27"/>
                  <a:pt x="372" y="27"/>
                  <a:pt x="372" y="27"/>
                </a:cubicBezTo>
                <a:cubicBezTo>
                  <a:pt x="372" y="0"/>
                  <a:pt x="345" y="0"/>
                  <a:pt x="345" y="0"/>
                </a:cubicBezTo>
                <a:close/>
                <a:moveTo>
                  <a:pt x="469" y="98"/>
                </a:moveTo>
                <a:lnTo>
                  <a:pt x="469" y="98"/>
                </a:lnTo>
                <a:cubicBezTo>
                  <a:pt x="451" y="80"/>
                  <a:pt x="451" y="80"/>
                  <a:pt x="451" y="80"/>
                </a:cubicBezTo>
                <a:cubicBezTo>
                  <a:pt x="451" y="124"/>
                  <a:pt x="451" y="124"/>
                  <a:pt x="451" y="124"/>
                </a:cubicBezTo>
                <a:cubicBezTo>
                  <a:pt x="44" y="124"/>
                  <a:pt x="44" y="124"/>
                  <a:pt x="44" y="124"/>
                </a:cubicBezTo>
                <a:cubicBezTo>
                  <a:pt x="44" y="80"/>
                  <a:pt x="44" y="80"/>
                  <a:pt x="44" y="80"/>
                </a:cubicBezTo>
                <a:cubicBezTo>
                  <a:pt x="44" y="80"/>
                  <a:pt x="44" y="80"/>
                  <a:pt x="26" y="98"/>
                </a:cubicBezTo>
                <a:cubicBezTo>
                  <a:pt x="8" y="115"/>
                  <a:pt x="0" y="115"/>
                  <a:pt x="8" y="151"/>
                </a:cubicBezTo>
                <a:cubicBezTo>
                  <a:pt x="8" y="177"/>
                  <a:pt x="44" y="346"/>
                  <a:pt x="44" y="372"/>
                </a:cubicBezTo>
                <a:cubicBezTo>
                  <a:pt x="53" y="399"/>
                  <a:pt x="71" y="399"/>
                  <a:pt x="71" y="399"/>
                </a:cubicBezTo>
                <a:cubicBezTo>
                  <a:pt x="416" y="399"/>
                  <a:pt x="416" y="399"/>
                  <a:pt x="416" y="399"/>
                </a:cubicBezTo>
                <a:cubicBezTo>
                  <a:pt x="416" y="399"/>
                  <a:pt x="443" y="399"/>
                  <a:pt x="451" y="372"/>
                </a:cubicBezTo>
                <a:cubicBezTo>
                  <a:pt x="451" y="346"/>
                  <a:pt x="487" y="177"/>
                  <a:pt x="487" y="151"/>
                </a:cubicBezTo>
                <a:cubicBezTo>
                  <a:pt x="496" y="115"/>
                  <a:pt x="487" y="115"/>
                  <a:pt x="469" y="98"/>
                </a:cubicBezTo>
                <a:close/>
                <a:moveTo>
                  <a:pt x="345" y="230"/>
                </a:moveTo>
                <a:lnTo>
                  <a:pt x="345" y="230"/>
                </a:lnTo>
                <a:cubicBezTo>
                  <a:pt x="345" y="230"/>
                  <a:pt x="345" y="257"/>
                  <a:pt x="319" y="257"/>
                </a:cubicBezTo>
                <a:cubicBezTo>
                  <a:pt x="177" y="257"/>
                  <a:pt x="177" y="257"/>
                  <a:pt x="177" y="257"/>
                </a:cubicBezTo>
                <a:cubicBezTo>
                  <a:pt x="150" y="257"/>
                  <a:pt x="150" y="230"/>
                  <a:pt x="150" y="230"/>
                </a:cubicBezTo>
                <a:cubicBezTo>
                  <a:pt x="150" y="186"/>
                  <a:pt x="150" y="186"/>
                  <a:pt x="150" y="186"/>
                </a:cubicBezTo>
                <a:cubicBezTo>
                  <a:pt x="186" y="186"/>
                  <a:pt x="186" y="186"/>
                  <a:pt x="186" y="186"/>
                </a:cubicBezTo>
                <a:cubicBezTo>
                  <a:pt x="186" y="221"/>
                  <a:pt x="186" y="221"/>
                  <a:pt x="186" y="221"/>
                </a:cubicBezTo>
                <a:cubicBezTo>
                  <a:pt x="309" y="221"/>
                  <a:pt x="309" y="221"/>
                  <a:pt x="309" y="221"/>
                </a:cubicBezTo>
                <a:cubicBezTo>
                  <a:pt x="309" y="186"/>
                  <a:pt x="309" y="186"/>
                  <a:pt x="309" y="186"/>
                </a:cubicBezTo>
                <a:cubicBezTo>
                  <a:pt x="345" y="186"/>
                  <a:pt x="345" y="186"/>
                  <a:pt x="345" y="186"/>
                </a:cubicBezTo>
                <a:lnTo>
                  <a:pt x="345" y="23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7" name="Google Shape;1917;p60"/>
          <p:cNvSpPr/>
          <p:nvPr/>
        </p:nvSpPr>
        <p:spPr>
          <a:xfrm>
            <a:off x="1417638" y="3706019"/>
            <a:ext cx="213519" cy="275431"/>
          </a:xfrm>
          <a:custGeom>
            <a:rect b="b" l="l" r="r" t="t"/>
            <a:pathLst>
              <a:path extrusionOk="0" h="480" w="373">
                <a:moveTo>
                  <a:pt x="18" y="187"/>
                </a:moveTo>
                <a:lnTo>
                  <a:pt x="18" y="187"/>
                </a:lnTo>
                <a:cubicBezTo>
                  <a:pt x="53" y="435"/>
                  <a:pt x="53" y="435"/>
                  <a:pt x="53" y="435"/>
                </a:cubicBezTo>
                <a:cubicBezTo>
                  <a:pt x="53" y="444"/>
                  <a:pt x="106" y="479"/>
                  <a:pt x="186" y="479"/>
                </a:cubicBezTo>
                <a:cubicBezTo>
                  <a:pt x="266" y="479"/>
                  <a:pt x="319" y="444"/>
                  <a:pt x="319" y="435"/>
                </a:cubicBezTo>
                <a:cubicBezTo>
                  <a:pt x="354" y="187"/>
                  <a:pt x="354" y="187"/>
                  <a:pt x="354" y="187"/>
                </a:cubicBezTo>
                <a:cubicBezTo>
                  <a:pt x="310" y="213"/>
                  <a:pt x="247" y="222"/>
                  <a:pt x="186" y="222"/>
                </a:cubicBezTo>
                <a:cubicBezTo>
                  <a:pt x="124" y="222"/>
                  <a:pt x="62" y="213"/>
                  <a:pt x="18" y="187"/>
                </a:cubicBezTo>
                <a:close/>
                <a:moveTo>
                  <a:pt x="266" y="45"/>
                </a:moveTo>
                <a:lnTo>
                  <a:pt x="266" y="45"/>
                </a:lnTo>
                <a:cubicBezTo>
                  <a:pt x="239" y="18"/>
                  <a:pt x="239" y="18"/>
                  <a:pt x="239" y="18"/>
                </a:cubicBezTo>
                <a:cubicBezTo>
                  <a:pt x="239" y="9"/>
                  <a:pt x="231" y="0"/>
                  <a:pt x="212" y="0"/>
                </a:cubicBezTo>
                <a:cubicBezTo>
                  <a:pt x="159" y="0"/>
                  <a:pt x="159" y="0"/>
                  <a:pt x="159" y="0"/>
                </a:cubicBezTo>
                <a:cubicBezTo>
                  <a:pt x="141" y="0"/>
                  <a:pt x="133" y="9"/>
                  <a:pt x="133" y="18"/>
                </a:cubicBezTo>
                <a:cubicBezTo>
                  <a:pt x="106" y="45"/>
                  <a:pt x="106" y="45"/>
                  <a:pt x="106" y="45"/>
                </a:cubicBezTo>
                <a:cubicBezTo>
                  <a:pt x="44" y="53"/>
                  <a:pt x="0" y="81"/>
                  <a:pt x="0" y="107"/>
                </a:cubicBezTo>
                <a:lnTo>
                  <a:pt x="0" y="107"/>
                </a:lnTo>
                <a:cubicBezTo>
                  <a:pt x="0" y="151"/>
                  <a:pt x="80" y="178"/>
                  <a:pt x="186" y="178"/>
                </a:cubicBezTo>
                <a:cubicBezTo>
                  <a:pt x="292" y="178"/>
                  <a:pt x="372" y="151"/>
                  <a:pt x="372" y="107"/>
                </a:cubicBezTo>
                <a:lnTo>
                  <a:pt x="372" y="107"/>
                </a:lnTo>
                <a:cubicBezTo>
                  <a:pt x="372" y="81"/>
                  <a:pt x="328" y="53"/>
                  <a:pt x="266" y="45"/>
                </a:cubicBezTo>
                <a:close/>
                <a:moveTo>
                  <a:pt x="239" y="98"/>
                </a:moveTo>
                <a:lnTo>
                  <a:pt x="239" y="98"/>
                </a:lnTo>
                <a:cubicBezTo>
                  <a:pt x="203" y="63"/>
                  <a:pt x="203" y="63"/>
                  <a:pt x="203" y="63"/>
                </a:cubicBezTo>
                <a:cubicBezTo>
                  <a:pt x="168" y="63"/>
                  <a:pt x="168" y="63"/>
                  <a:pt x="168" y="63"/>
                </a:cubicBezTo>
                <a:cubicBezTo>
                  <a:pt x="133" y="98"/>
                  <a:pt x="133" y="98"/>
                  <a:pt x="133" y="98"/>
                </a:cubicBezTo>
                <a:cubicBezTo>
                  <a:pt x="88" y="98"/>
                  <a:pt x="88" y="98"/>
                  <a:pt x="88" y="98"/>
                </a:cubicBezTo>
                <a:cubicBezTo>
                  <a:pt x="88" y="98"/>
                  <a:pt x="141" y="45"/>
                  <a:pt x="141" y="36"/>
                </a:cubicBezTo>
                <a:cubicBezTo>
                  <a:pt x="150" y="28"/>
                  <a:pt x="150" y="28"/>
                  <a:pt x="159" y="28"/>
                </a:cubicBezTo>
                <a:cubicBezTo>
                  <a:pt x="212" y="28"/>
                  <a:pt x="212" y="28"/>
                  <a:pt x="212" y="28"/>
                </a:cubicBezTo>
                <a:cubicBezTo>
                  <a:pt x="222" y="28"/>
                  <a:pt x="222" y="28"/>
                  <a:pt x="231" y="36"/>
                </a:cubicBezTo>
                <a:cubicBezTo>
                  <a:pt x="231" y="45"/>
                  <a:pt x="284" y="98"/>
                  <a:pt x="284" y="98"/>
                </a:cubicBezTo>
                <a:lnTo>
                  <a:pt x="239" y="9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8" name="Google Shape;1918;p60"/>
          <p:cNvSpPr/>
          <p:nvPr/>
        </p:nvSpPr>
        <p:spPr>
          <a:xfrm>
            <a:off x="2094707" y="4872832"/>
            <a:ext cx="223838" cy="230188"/>
          </a:xfrm>
          <a:custGeom>
            <a:rect b="b" l="l" r="r" t="t"/>
            <a:pathLst>
              <a:path extrusionOk="0" h="400" w="391">
                <a:moveTo>
                  <a:pt x="328" y="0"/>
                </a:moveTo>
                <a:lnTo>
                  <a:pt x="328" y="0"/>
                </a:lnTo>
                <a:cubicBezTo>
                  <a:pt x="44" y="0"/>
                  <a:pt x="44" y="0"/>
                  <a:pt x="44" y="0"/>
                </a:cubicBezTo>
                <a:cubicBezTo>
                  <a:pt x="18" y="0"/>
                  <a:pt x="0" y="18"/>
                  <a:pt x="0" y="53"/>
                </a:cubicBezTo>
                <a:cubicBezTo>
                  <a:pt x="0" y="346"/>
                  <a:pt x="0" y="346"/>
                  <a:pt x="0" y="346"/>
                </a:cubicBezTo>
                <a:cubicBezTo>
                  <a:pt x="0" y="372"/>
                  <a:pt x="18" y="399"/>
                  <a:pt x="44" y="399"/>
                </a:cubicBezTo>
                <a:cubicBezTo>
                  <a:pt x="346" y="399"/>
                  <a:pt x="346" y="399"/>
                  <a:pt x="346" y="399"/>
                </a:cubicBezTo>
                <a:cubicBezTo>
                  <a:pt x="373" y="399"/>
                  <a:pt x="390" y="372"/>
                  <a:pt x="390" y="346"/>
                </a:cubicBezTo>
                <a:cubicBezTo>
                  <a:pt x="390" y="80"/>
                  <a:pt x="390" y="80"/>
                  <a:pt x="390" y="80"/>
                </a:cubicBezTo>
                <a:lnTo>
                  <a:pt x="328" y="0"/>
                </a:lnTo>
                <a:close/>
                <a:moveTo>
                  <a:pt x="292" y="151"/>
                </a:moveTo>
                <a:lnTo>
                  <a:pt x="292" y="151"/>
                </a:lnTo>
                <a:cubicBezTo>
                  <a:pt x="292" y="159"/>
                  <a:pt x="284" y="177"/>
                  <a:pt x="266" y="177"/>
                </a:cubicBezTo>
                <a:cubicBezTo>
                  <a:pt x="124" y="177"/>
                  <a:pt x="124" y="177"/>
                  <a:pt x="124" y="177"/>
                </a:cubicBezTo>
                <a:cubicBezTo>
                  <a:pt x="107" y="177"/>
                  <a:pt x="98" y="159"/>
                  <a:pt x="98" y="151"/>
                </a:cubicBezTo>
                <a:cubicBezTo>
                  <a:pt x="98" y="27"/>
                  <a:pt x="98" y="27"/>
                  <a:pt x="98" y="27"/>
                </a:cubicBezTo>
                <a:cubicBezTo>
                  <a:pt x="292" y="27"/>
                  <a:pt x="292" y="27"/>
                  <a:pt x="292" y="27"/>
                </a:cubicBezTo>
                <a:lnTo>
                  <a:pt x="292" y="151"/>
                </a:lnTo>
                <a:close/>
                <a:moveTo>
                  <a:pt x="266" y="53"/>
                </a:moveTo>
                <a:lnTo>
                  <a:pt x="266" y="53"/>
                </a:lnTo>
                <a:cubicBezTo>
                  <a:pt x="222" y="53"/>
                  <a:pt x="222" y="53"/>
                  <a:pt x="222" y="53"/>
                </a:cubicBezTo>
                <a:cubicBezTo>
                  <a:pt x="222" y="151"/>
                  <a:pt x="222" y="151"/>
                  <a:pt x="222" y="151"/>
                </a:cubicBezTo>
                <a:cubicBezTo>
                  <a:pt x="266" y="151"/>
                  <a:pt x="266" y="151"/>
                  <a:pt x="266" y="151"/>
                </a:cubicBezTo>
                <a:lnTo>
                  <a:pt x="266" y="53"/>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19" name="Google Shape;1919;p60"/>
          <p:cNvSpPr/>
          <p:nvPr/>
        </p:nvSpPr>
        <p:spPr>
          <a:xfrm>
            <a:off x="928688" y="4868069"/>
            <a:ext cx="285750" cy="239713"/>
          </a:xfrm>
          <a:custGeom>
            <a:rect b="b" l="l" r="r" t="t"/>
            <a:pathLst>
              <a:path extrusionOk="0" h="418" w="498">
                <a:moveTo>
                  <a:pt x="249" y="0"/>
                </a:moveTo>
                <a:lnTo>
                  <a:pt x="249" y="0"/>
                </a:lnTo>
                <a:cubicBezTo>
                  <a:pt x="115" y="115"/>
                  <a:pt x="115" y="115"/>
                  <a:pt x="115" y="115"/>
                </a:cubicBezTo>
                <a:cubicBezTo>
                  <a:pt x="204" y="115"/>
                  <a:pt x="204" y="115"/>
                  <a:pt x="204" y="115"/>
                </a:cubicBezTo>
                <a:cubicBezTo>
                  <a:pt x="204" y="248"/>
                  <a:pt x="204" y="248"/>
                  <a:pt x="204" y="248"/>
                </a:cubicBezTo>
                <a:cubicBezTo>
                  <a:pt x="293" y="248"/>
                  <a:pt x="293" y="248"/>
                  <a:pt x="293" y="248"/>
                </a:cubicBezTo>
                <a:cubicBezTo>
                  <a:pt x="293" y="115"/>
                  <a:pt x="293" y="115"/>
                  <a:pt x="293" y="115"/>
                </a:cubicBezTo>
                <a:cubicBezTo>
                  <a:pt x="381" y="115"/>
                  <a:pt x="381" y="115"/>
                  <a:pt x="381" y="115"/>
                </a:cubicBezTo>
                <a:lnTo>
                  <a:pt x="249" y="0"/>
                </a:lnTo>
                <a:close/>
                <a:moveTo>
                  <a:pt x="478" y="283"/>
                </a:moveTo>
                <a:lnTo>
                  <a:pt x="478" y="283"/>
                </a:lnTo>
                <a:cubicBezTo>
                  <a:pt x="399" y="230"/>
                  <a:pt x="399" y="230"/>
                  <a:pt x="399" y="230"/>
                </a:cubicBezTo>
                <a:cubicBezTo>
                  <a:pt x="355" y="230"/>
                  <a:pt x="355" y="230"/>
                  <a:pt x="355" y="230"/>
                </a:cubicBezTo>
                <a:cubicBezTo>
                  <a:pt x="434" y="292"/>
                  <a:pt x="434" y="292"/>
                  <a:pt x="434" y="292"/>
                </a:cubicBezTo>
                <a:cubicBezTo>
                  <a:pt x="346" y="292"/>
                  <a:pt x="346" y="292"/>
                  <a:pt x="346" y="292"/>
                </a:cubicBezTo>
                <a:cubicBezTo>
                  <a:pt x="346" y="292"/>
                  <a:pt x="346" y="292"/>
                  <a:pt x="346" y="301"/>
                </a:cubicBezTo>
                <a:cubicBezTo>
                  <a:pt x="319" y="355"/>
                  <a:pt x="319" y="355"/>
                  <a:pt x="319" y="355"/>
                </a:cubicBezTo>
                <a:cubicBezTo>
                  <a:pt x="178" y="355"/>
                  <a:pt x="178" y="355"/>
                  <a:pt x="178" y="355"/>
                </a:cubicBezTo>
                <a:cubicBezTo>
                  <a:pt x="151" y="301"/>
                  <a:pt x="151" y="301"/>
                  <a:pt x="151" y="301"/>
                </a:cubicBezTo>
                <a:cubicBezTo>
                  <a:pt x="151" y="292"/>
                  <a:pt x="151" y="292"/>
                  <a:pt x="151" y="292"/>
                </a:cubicBezTo>
                <a:cubicBezTo>
                  <a:pt x="62" y="292"/>
                  <a:pt x="62" y="292"/>
                  <a:pt x="62" y="292"/>
                </a:cubicBezTo>
                <a:cubicBezTo>
                  <a:pt x="142" y="230"/>
                  <a:pt x="142" y="230"/>
                  <a:pt x="142" y="230"/>
                </a:cubicBezTo>
                <a:cubicBezTo>
                  <a:pt x="98" y="230"/>
                  <a:pt x="98" y="230"/>
                  <a:pt x="98" y="230"/>
                </a:cubicBezTo>
                <a:cubicBezTo>
                  <a:pt x="18" y="283"/>
                  <a:pt x="18" y="283"/>
                  <a:pt x="18" y="283"/>
                </a:cubicBezTo>
                <a:cubicBezTo>
                  <a:pt x="9" y="292"/>
                  <a:pt x="0" y="301"/>
                  <a:pt x="0" y="320"/>
                </a:cubicBezTo>
                <a:cubicBezTo>
                  <a:pt x="18" y="399"/>
                  <a:pt x="18" y="399"/>
                  <a:pt x="18" y="399"/>
                </a:cubicBezTo>
                <a:cubicBezTo>
                  <a:pt x="18" y="408"/>
                  <a:pt x="36" y="417"/>
                  <a:pt x="45" y="417"/>
                </a:cubicBezTo>
                <a:cubicBezTo>
                  <a:pt x="452" y="417"/>
                  <a:pt x="452" y="417"/>
                  <a:pt x="452" y="417"/>
                </a:cubicBezTo>
                <a:cubicBezTo>
                  <a:pt x="461" y="417"/>
                  <a:pt x="478" y="408"/>
                  <a:pt x="478" y="399"/>
                </a:cubicBezTo>
                <a:cubicBezTo>
                  <a:pt x="497" y="320"/>
                  <a:pt x="497" y="320"/>
                  <a:pt x="497" y="320"/>
                </a:cubicBezTo>
                <a:cubicBezTo>
                  <a:pt x="497" y="301"/>
                  <a:pt x="487" y="292"/>
                  <a:pt x="478" y="28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0" name="Google Shape;1920;p60"/>
          <p:cNvSpPr/>
          <p:nvPr/>
        </p:nvSpPr>
        <p:spPr>
          <a:xfrm>
            <a:off x="1495425" y="4868069"/>
            <a:ext cx="285750" cy="239713"/>
          </a:xfrm>
          <a:custGeom>
            <a:rect b="b" l="l" r="r" t="t"/>
            <a:pathLst>
              <a:path extrusionOk="0" h="418" w="497">
                <a:moveTo>
                  <a:pt x="479" y="283"/>
                </a:moveTo>
                <a:lnTo>
                  <a:pt x="479" y="283"/>
                </a:lnTo>
                <a:cubicBezTo>
                  <a:pt x="398" y="230"/>
                  <a:pt x="398" y="230"/>
                  <a:pt x="398" y="230"/>
                </a:cubicBezTo>
                <a:cubicBezTo>
                  <a:pt x="354" y="230"/>
                  <a:pt x="354" y="230"/>
                  <a:pt x="354" y="230"/>
                </a:cubicBezTo>
                <a:cubicBezTo>
                  <a:pt x="434" y="292"/>
                  <a:pt x="434" y="292"/>
                  <a:pt x="434" y="292"/>
                </a:cubicBezTo>
                <a:cubicBezTo>
                  <a:pt x="345" y="292"/>
                  <a:pt x="345" y="292"/>
                  <a:pt x="345" y="292"/>
                </a:cubicBezTo>
                <a:cubicBezTo>
                  <a:pt x="345" y="292"/>
                  <a:pt x="345" y="292"/>
                  <a:pt x="345" y="301"/>
                </a:cubicBezTo>
                <a:cubicBezTo>
                  <a:pt x="319" y="355"/>
                  <a:pt x="319" y="355"/>
                  <a:pt x="319" y="355"/>
                </a:cubicBezTo>
                <a:cubicBezTo>
                  <a:pt x="177" y="355"/>
                  <a:pt x="177" y="355"/>
                  <a:pt x="177" y="355"/>
                </a:cubicBezTo>
                <a:cubicBezTo>
                  <a:pt x="151" y="301"/>
                  <a:pt x="151" y="301"/>
                  <a:pt x="151" y="301"/>
                </a:cubicBezTo>
                <a:cubicBezTo>
                  <a:pt x="151" y="292"/>
                  <a:pt x="151" y="292"/>
                  <a:pt x="151" y="292"/>
                </a:cubicBezTo>
                <a:cubicBezTo>
                  <a:pt x="62" y="292"/>
                  <a:pt x="62" y="292"/>
                  <a:pt x="62" y="292"/>
                </a:cubicBezTo>
                <a:cubicBezTo>
                  <a:pt x="141" y="230"/>
                  <a:pt x="141" y="230"/>
                  <a:pt x="141" y="230"/>
                </a:cubicBezTo>
                <a:cubicBezTo>
                  <a:pt x="97" y="230"/>
                  <a:pt x="97" y="230"/>
                  <a:pt x="97" y="230"/>
                </a:cubicBezTo>
                <a:cubicBezTo>
                  <a:pt x="17" y="283"/>
                  <a:pt x="17" y="283"/>
                  <a:pt x="17" y="283"/>
                </a:cubicBezTo>
                <a:cubicBezTo>
                  <a:pt x="9" y="292"/>
                  <a:pt x="0" y="301"/>
                  <a:pt x="0" y="320"/>
                </a:cubicBezTo>
                <a:cubicBezTo>
                  <a:pt x="17" y="399"/>
                  <a:pt x="17" y="399"/>
                  <a:pt x="17" y="399"/>
                </a:cubicBezTo>
                <a:cubicBezTo>
                  <a:pt x="17" y="408"/>
                  <a:pt x="35" y="417"/>
                  <a:pt x="44" y="417"/>
                </a:cubicBezTo>
                <a:cubicBezTo>
                  <a:pt x="451" y="417"/>
                  <a:pt x="451" y="417"/>
                  <a:pt x="451" y="417"/>
                </a:cubicBezTo>
                <a:cubicBezTo>
                  <a:pt x="460" y="417"/>
                  <a:pt x="479" y="408"/>
                  <a:pt x="479" y="399"/>
                </a:cubicBezTo>
                <a:cubicBezTo>
                  <a:pt x="496" y="320"/>
                  <a:pt x="496" y="320"/>
                  <a:pt x="496" y="320"/>
                </a:cubicBezTo>
                <a:cubicBezTo>
                  <a:pt x="496" y="301"/>
                  <a:pt x="487" y="292"/>
                  <a:pt x="479" y="283"/>
                </a:cubicBezTo>
                <a:close/>
                <a:moveTo>
                  <a:pt x="381" y="124"/>
                </a:moveTo>
                <a:lnTo>
                  <a:pt x="381" y="124"/>
                </a:lnTo>
                <a:cubicBezTo>
                  <a:pt x="292" y="124"/>
                  <a:pt x="292" y="124"/>
                  <a:pt x="292" y="124"/>
                </a:cubicBezTo>
                <a:cubicBezTo>
                  <a:pt x="292" y="0"/>
                  <a:pt x="292" y="0"/>
                  <a:pt x="292" y="0"/>
                </a:cubicBezTo>
                <a:cubicBezTo>
                  <a:pt x="204" y="0"/>
                  <a:pt x="204" y="0"/>
                  <a:pt x="204" y="0"/>
                </a:cubicBezTo>
                <a:cubicBezTo>
                  <a:pt x="204" y="124"/>
                  <a:pt x="204" y="124"/>
                  <a:pt x="204" y="124"/>
                </a:cubicBezTo>
                <a:cubicBezTo>
                  <a:pt x="115" y="124"/>
                  <a:pt x="115" y="124"/>
                  <a:pt x="115" y="124"/>
                </a:cubicBezTo>
                <a:cubicBezTo>
                  <a:pt x="248" y="248"/>
                  <a:pt x="248" y="248"/>
                  <a:pt x="248" y="248"/>
                </a:cubicBezTo>
                <a:lnTo>
                  <a:pt x="381" y="12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1" name="Google Shape;1921;p60"/>
          <p:cNvSpPr/>
          <p:nvPr/>
        </p:nvSpPr>
        <p:spPr>
          <a:xfrm>
            <a:off x="11136313" y="3219450"/>
            <a:ext cx="205582" cy="260350"/>
          </a:xfrm>
          <a:custGeom>
            <a:rect b="b" l="l" r="r" t="t"/>
            <a:pathLst>
              <a:path extrusionOk="0" h="453" w="355">
                <a:moveTo>
                  <a:pt x="301" y="0"/>
                </a:moveTo>
                <a:lnTo>
                  <a:pt x="301" y="0"/>
                </a:lnTo>
                <a:cubicBezTo>
                  <a:pt x="53" y="0"/>
                  <a:pt x="53" y="0"/>
                  <a:pt x="53" y="0"/>
                </a:cubicBezTo>
                <a:cubicBezTo>
                  <a:pt x="27" y="0"/>
                  <a:pt x="0" y="26"/>
                  <a:pt x="0" y="53"/>
                </a:cubicBezTo>
                <a:cubicBezTo>
                  <a:pt x="0" y="399"/>
                  <a:pt x="0" y="399"/>
                  <a:pt x="0" y="399"/>
                </a:cubicBezTo>
                <a:cubicBezTo>
                  <a:pt x="0" y="425"/>
                  <a:pt x="27"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71" y="106"/>
                </a:moveTo>
                <a:lnTo>
                  <a:pt x="71" y="106"/>
                </a:lnTo>
                <a:cubicBezTo>
                  <a:pt x="284" y="106"/>
                  <a:pt x="284" y="106"/>
                  <a:pt x="284" y="106"/>
                </a:cubicBezTo>
                <a:cubicBezTo>
                  <a:pt x="284" y="151"/>
                  <a:pt x="284" y="151"/>
                  <a:pt x="284" y="151"/>
                </a:cubicBezTo>
                <a:cubicBezTo>
                  <a:pt x="71" y="151"/>
                  <a:pt x="71" y="151"/>
                  <a:pt x="71" y="151"/>
                </a:cubicBezTo>
                <a:lnTo>
                  <a:pt x="71" y="106"/>
                </a:lnTo>
                <a:close/>
                <a:moveTo>
                  <a:pt x="284" y="345"/>
                </a:moveTo>
                <a:lnTo>
                  <a:pt x="284" y="345"/>
                </a:lnTo>
                <a:cubicBezTo>
                  <a:pt x="71" y="345"/>
                  <a:pt x="71" y="345"/>
                  <a:pt x="71" y="345"/>
                </a:cubicBezTo>
                <a:cubicBezTo>
                  <a:pt x="71" y="301"/>
                  <a:pt x="71" y="301"/>
                  <a:pt x="71" y="301"/>
                </a:cubicBezTo>
                <a:cubicBezTo>
                  <a:pt x="284" y="301"/>
                  <a:pt x="284" y="301"/>
                  <a:pt x="284" y="301"/>
                </a:cubicBezTo>
                <a:lnTo>
                  <a:pt x="284" y="345"/>
                </a:lnTo>
                <a:close/>
                <a:moveTo>
                  <a:pt x="284" y="248"/>
                </a:moveTo>
                <a:lnTo>
                  <a:pt x="284" y="248"/>
                </a:lnTo>
                <a:cubicBezTo>
                  <a:pt x="71" y="248"/>
                  <a:pt x="71" y="248"/>
                  <a:pt x="71" y="248"/>
                </a:cubicBezTo>
                <a:cubicBezTo>
                  <a:pt x="71" y="204"/>
                  <a:pt x="71" y="204"/>
                  <a:pt x="71" y="204"/>
                </a:cubicBezTo>
                <a:cubicBezTo>
                  <a:pt x="284" y="204"/>
                  <a:pt x="284" y="204"/>
                  <a:pt x="284" y="204"/>
                </a:cubicBezTo>
                <a:lnTo>
                  <a:pt x="284" y="24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2" name="Google Shape;1922;p60"/>
          <p:cNvSpPr/>
          <p:nvPr/>
        </p:nvSpPr>
        <p:spPr>
          <a:xfrm>
            <a:off x="2646363" y="4876800"/>
            <a:ext cx="254000" cy="215900"/>
          </a:xfrm>
          <a:custGeom>
            <a:rect b="b" l="l" r="r" t="t"/>
            <a:pathLst>
              <a:path extrusionOk="0" h="374" w="444">
                <a:moveTo>
                  <a:pt x="434" y="213"/>
                </a:moveTo>
                <a:lnTo>
                  <a:pt x="434" y="213"/>
                </a:lnTo>
                <a:cubicBezTo>
                  <a:pt x="364" y="28"/>
                  <a:pt x="364" y="28"/>
                  <a:pt x="364" y="28"/>
                </a:cubicBezTo>
                <a:cubicBezTo>
                  <a:pt x="355" y="10"/>
                  <a:pt x="337" y="0"/>
                  <a:pt x="319" y="0"/>
                </a:cubicBezTo>
                <a:cubicBezTo>
                  <a:pt x="274" y="0"/>
                  <a:pt x="274" y="0"/>
                  <a:pt x="274" y="0"/>
                </a:cubicBezTo>
                <a:cubicBezTo>
                  <a:pt x="283" y="107"/>
                  <a:pt x="283" y="107"/>
                  <a:pt x="283" y="107"/>
                </a:cubicBezTo>
                <a:cubicBezTo>
                  <a:pt x="346" y="107"/>
                  <a:pt x="346" y="107"/>
                  <a:pt x="346" y="107"/>
                </a:cubicBezTo>
                <a:cubicBezTo>
                  <a:pt x="221" y="213"/>
                  <a:pt x="221" y="213"/>
                  <a:pt x="221" y="213"/>
                </a:cubicBezTo>
                <a:cubicBezTo>
                  <a:pt x="98" y="107"/>
                  <a:pt x="98" y="107"/>
                  <a:pt x="98" y="107"/>
                </a:cubicBezTo>
                <a:cubicBezTo>
                  <a:pt x="160" y="107"/>
                  <a:pt x="160" y="107"/>
                  <a:pt x="160" y="107"/>
                </a:cubicBezTo>
                <a:cubicBezTo>
                  <a:pt x="168" y="0"/>
                  <a:pt x="168" y="0"/>
                  <a:pt x="168" y="0"/>
                </a:cubicBezTo>
                <a:cubicBezTo>
                  <a:pt x="124" y="0"/>
                  <a:pt x="124" y="0"/>
                  <a:pt x="124" y="0"/>
                </a:cubicBezTo>
                <a:cubicBezTo>
                  <a:pt x="107" y="0"/>
                  <a:pt x="89" y="10"/>
                  <a:pt x="89" y="28"/>
                </a:cubicBezTo>
                <a:cubicBezTo>
                  <a:pt x="9" y="213"/>
                  <a:pt x="9" y="213"/>
                  <a:pt x="9" y="213"/>
                </a:cubicBezTo>
                <a:cubicBezTo>
                  <a:pt x="0" y="222"/>
                  <a:pt x="0" y="249"/>
                  <a:pt x="0" y="258"/>
                </a:cubicBezTo>
                <a:cubicBezTo>
                  <a:pt x="18" y="356"/>
                  <a:pt x="18" y="356"/>
                  <a:pt x="18" y="356"/>
                </a:cubicBezTo>
                <a:cubicBezTo>
                  <a:pt x="18" y="364"/>
                  <a:pt x="36" y="373"/>
                  <a:pt x="45" y="373"/>
                </a:cubicBezTo>
                <a:cubicBezTo>
                  <a:pt x="399" y="373"/>
                  <a:pt x="399" y="373"/>
                  <a:pt x="399" y="373"/>
                </a:cubicBezTo>
                <a:cubicBezTo>
                  <a:pt x="408" y="373"/>
                  <a:pt x="426" y="364"/>
                  <a:pt x="426" y="356"/>
                </a:cubicBezTo>
                <a:cubicBezTo>
                  <a:pt x="443" y="258"/>
                  <a:pt x="443" y="258"/>
                  <a:pt x="443" y="258"/>
                </a:cubicBezTo>
                <a:cubicBezTo>
                  <a:pt x="443" y="249"/>
                  <a:pt x="443" y="222"/>
                  <a:pt x="434" y="213"/>
                </a:cubicBezTo>
                <a:close/>
                <a:moveTo>
                  <a:pt x="408" y="275"/>
                </a:moveTo>
                <a:lnTo>
                  <a:pt x="408" y="275"/>
                </a:lnTo>
                <a:cubicBezTo>
                  <a:pt x="399" y="311"/>
                  <a:pt x="399" y="311"/>
                  <a:pt x="399" y="311"/>
                </a:cubicBezTo>
                <a:cubicBezTo>
                  <a:pt x="399" y="329"/>
                  <a:pt x="381" y="338"/>
                  <a:pt x="372" y="338"/>
                </a:cubicBezTo>
                <a:cubicBezTo>
                  <a:pt x="71" y="338"/>
                  <a:pt x="71" y="338"/>
                  <a:pt x="71" y="338"/>
                </a:cubicBezTo>
                <a:cubicBezTo>
                  <a:pt x="62" y="338"/>
                  <a:pt x="45" y="329"/>
                  <a:pt x="45" y="311"/>
                </a:cubicBezTo>
                <a:cubicBezTo>
                  <a:pt x="45" y="275"/>
                  <a:pt x="45" y="275"/>
                  <a:pt x="45" y="275"/>
                </a:cubicBezTo>
                <a:cubicBezTo>
                  <a:pt x="36" y="266"/>
                  <a:pt x="45" y="249"/>
                  <a:pt x="62" y="249"/>
                </a:cubicBezTo>
                <a:cubicBezTo>
                  <a:pt x="381" y="249"/>
                  <a:pt x="381" y="249"/>
                  <a:pt x="381" y="249"/>
                </a:cubicBezTo>
                <a:cubicBezTo>
                  <a:pt x="399" y="249"/>
                  <a:pt x="408" y="266"/>
                  <a:pt x="408" y="27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3" name="Google Shape;1923;p60"/>
          <p:cNvSpPr/>
          <p:nvPr/>
        </p:nvSpPr>
        <p:spPr>
          <a:xfrm>
            <a:off x="3738563" y="4294982"/>
            <a:ext cx="283369" cy="192088"/>
          </a:xfrm>
          <a:custGeom>
            <a:rect b="b" l="l" r="r" t="t"/>
            <a:pathLst>
              <a:path extrusionOk="0" h="337" w="497">
                <a:moveTo>
                  <a:pt x="345" y="53"/>
                </a:moveTo>
                <a:lnTo>
                  <a:pt x="97" y="53"/>
                </a:lnTo>
                <a:lnTo>
                  <a:pt x="97" y="0"/>
                </a:lnTo>
                <a:lnTo>
                  <a:pt x="0" y="88"/>
                </a:lnTo>
                <a:lnTo>
                  <a:pt x="97" y="169"/>
                </a:lnTo>
                <a:lnTo>
                  <a:pt x="97" y="124"/>
                </a:lnTo>
                <a:lnTo>
                  <a:pt x="345" y="124"/>
                </a:lnTo>
                <a:lnTo>
                  <a:pt x="345" y="53"/>
                </a:lnTo>
                <a:close/>
                <a:moveTo>
                  <a:pt x="496" y="257"/>
                </a:moveTo>
                <a:lnTo>
                  <a:pt x="398" y="177"/>
                </a:lnTo>
                <a:lnTo>
                  <a:pt x="398" y="222"/>
                </a:lnTo>
                <a:lnTo>
                  <a:pt x="150" y="222"/>
                </a:lnTo>
                <a:lnTo>
                  <a:pt x="150" y="292"/>
                </a:lnTo>
                <a:lnTo>
                  <a:pt x="398" y="292"/>
                </a:lnTo>
                <a:lnTo>
                  <a:pt x="398" y="336"/>
                </a:lnTo>
                <a:lnTo>
                  <a:pt x="496" y="25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4" name="Google Shape;1924;p60"/>
          <p:cNvSpPr/>
          <p:nvPr/>
        </p:nvSpPr>
        <p:spPr>
          <a:xfrm>
            <a:off x="10059194" y="2580482"/>
            <a:ext cx="284163" cy="283369"/>
          </a:xfrm>
          <a:custGeom>
            <a:rect b="b" l="l" r="r" t="t"/>
            <a:pathLst>
              <a:path extrusionOk="0" h="479" w="480">
                <a:moveTo>
                  <a:pt x="240" y="0"/>
                </a:moveTo>
                <a:lnTo>
                  <a:pt x="240" y="0"/>
                </a:lnTo>
                <a:cubicBezTo>
                  <a:pt x="107" y="0"/>
                  <a:pt x="0" y="106"/>
                  <a:pt x="0" y="239"/>
                </a:cubicBezTo>
                <a:cubicBezTo>
                  <a:pt x="0" y="372"/>
                  <a:pt x="107" y="478"/>
                  <a:pt x="240" y="478"/>
                </a:cubicBezTo>
                <a:cubicBezTo>
                  <a:pt x="372" y="478"/>
                  <a:pt x="479" y="372"/>
                  <a:pt x="479" y="239"/>
                </a:cubicBezTo>
                <a:cubicBezTo>
                  <a:pt x="479" y="106"/>
                  <a:pt x="372" y="0"/>
                  <a:pt x="240" y="0"/>
                </a:cubicBezTo>
                <a:close/>
                <a:moveTo>
                  <a:pt x="364" y="115"/>
                </a:moveTo>
                <a:lnTo>
                  <a:pt x="364" y="115"/>
                </a:lnTo>
                <a:close/>
                <a:moveTo>
                  <a:pt x="62" y="239"/>
                </a:moveTo>
                <a:lnTo>
                  <a:pt x="62" y="239"/>
                </a:lnTo>
                <a:cubicBezTo>
                  <a:pt x="62" y="141"/>
                  <a:pt x="142" y="62"/>
                  <a:pt x="240" y="62"/>
                </a:cubicBezTo>
                <a:cubicBezTo>
                  <a:pt x="284" y="62"/>
                  <a:pt x="319" y="79"/>
                  <a:pt x="355" y="97"/>
                </a:cubicBezTo>
                <a:cubicBezTo>
                  <a:pt x="98" y="354"/>
                  <a:pt x="98" y="354"/>
                  <a:pt x="98" y="354"/>
                </a:cubicBezTo>
                <a:cubicBezTo>
                  <a:pt x="71" y="328"/>
                  <a:pt x="62" y="283"/>
                  <a:pt x="62" y="239"/>
                </a:cubicBezTo>
                <a:close/>
                <a:moveTo>
                  <a:pt x="107" y="372"/>
                </a:moveTo>
                <a:lnTo>
                  <a:pt x="107" y="372"/>
                </a:lnTo>
                <a:close/>
                <a:moveTo>
                  <a:pt x="240" y="425"/>
                </a:moveTo>
                <a:lnTo>
                  <a:pt x="240" y="425"/>
                </a:lnTo>
                <a:cubicBezTo>
                  <a:pt x="195" y="425"/>
                  <a:pt x="160" y="407"/>
                  <a:pt x="124" y="381"/>
                </a:cubicBezTo>
                <a:cubicBezTo>
                  <a:pt x="381" y="124"/>
                  <a:pt x="381" y="124"/>
                  <a:pt x="381" y="124"/>
                </a:cubicBezTo>
                <a:cubicBezTo>
                  <a:pt x="408" y="159"/>
                  <a:pt x="417" y="194"/>
                  <a:pt x="417" y="239"/>
                </a:cubicBezTo>
                <a:cubicBezTo>
                  <a:pt x="417" y="345"/>
                  <a:pt x="337" y="425"/>
                  <a:pt x="240" y="42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5" name="Google Shape;1925;p60"/>
          <p:cNvSpPr/>
          <p:nvPr/>
        </p:nvSpPr>
        <p:spPr>
          <a:xfrm>
            <a:off x="11085513" y="1386682"/>
            <a:ext cx="247650" cy="247650"/>
          </a:xfrm>
          <a:custGeom>
            <a:rect b="b" l="l" r="r" t="t"/>
            <a:pathLst>
              <a:path extrusionOk="0" h="417" w="418">
                <a:moveTo>
                  <a:pt x="204" y="0"/>
                </a:moveTo>
                <a:lnTo>
                  <a:pt x="204" y="0"/>
                </a:lnTo>
                <a:cubicBezTo>
                  <a:pt x="88" y="0"/>
                  <a:pt x="0" y="88"/>
                  <a:pt x="0" y="204"/>
                </a:cubicBezTo>
                <a:cubicBezTo>
                  <a:pt x="0" y="319"/>
                  <a:pt x="88" y="416"/>
                  <a:pt x="204" y="416"/>
                </a:cubicBezTo>
                <a:cubicBezTo>
                  <a:pt x="319" y="416"/>
                  <a:pt x="417" y="319"/>
                  <a:pt x="417" y="204"/>
                </a:cubicBezTo>
                <a:cubicBezTo>
                  <a:pt x="417" y="88"/>
                  <a:pt x="319" y="0"/>
                  <a:pt x="204" y="0"/>
                </a:cubicBezTo>
                <a:close/>
                <a:moveTo>
                  <a:pt x="230" y="230"/>
                </a:moveTo>
                <a:lnTo>
                  <a:pt x="230" y="230"/>
                </a:lnTo>
                <a:cubicBezTo>
                  <a:pt x="230" y="328"/>
                  <a:pt x="230" y="328"/>
                  <a:pt x="230" y="328"/>
                </a:cubicBezTo>
                <a:cubicBezTo>
                  <a:pt x="177" y="328"/>
                  <a:pt x="177" y="328"/>
                  <a:pt x="177" y="328"/>
                </a:cubicBezTo>
                <a:cubicBezTo>
                  <a:pt x="177" y="230"/>
                  <a:pt x="177" y="230"/>
                  <a:pt x="177" y="230"/>
                </a:cubicBezTo>
                <a:cubicBezTo>
                  <a:pt x="79" y="230"/>
                  <a:pt x="79" y="230"/>
                  <a:pt x="79" y="230"/>
                </a:cubicBezTo>
                <a:cubicBezTo>
                  <a:pt x="79" y="177"/>
                  <a:pt x="79" y="177"/>
                  <a:pt x="79" y="177"/>
                </a:cubicBezTo>
                <a:cubicBezTo>
                  <a:pt x="177" y="177"/>
                  <a:pt x="177" y="177"/>
                  <a:pt x="177" y="177"/>
                </a:cubicBezTo>
                <a:cubicBezTo>
                  <a:pt x="177" y="79"/>
                  <a:pt x="177" y="79"/>
                  <a:pt x="177" y="79"/>
                </a:cubicBezTo>
                <a:cubicBezTo>
                  <a:pt x="230" y="79"/>
                  <a:pt x="230" y="79"/>
                  <a:pt x="230" y="79"/>
                </a:cubicBezTo>
                <a:cubicBezTo>
                  <a:pt x="230" y="177"/>
                  <a:pt x="230" y="177"/>
                  <a:pt x="230" y="177"/>
                </a:cubicBezTo>
                <a:cubicBezTo>
                  <a:pt x="327" y="177"/>
                  <a:pt x="327" y="177"/>
                  <a:pt x="327" y="177"/>
                </a:cubicBezTo>
                <a:cubicBezTo>
                  <a:pt x="327" y="230"/>
                  <a:pt x="327" y="230"/>
                  <a:pt x="327" y="230"/>
                </a:cubicBezTo>
                <a:lnTo>
                  <a:pt x="230" y="23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6" name="Google Shape;1926;p60"/>
          <p:cNvSpPr/>
          <p:nvPr/>
        </p:nvSpPr>
        <p:spPr>
          <a:xfrm>
            <a:off x="10090944" y="1439069"/>
            <a:ext cx="220663" cy="227013"/>
          </a:xfrm>
          <a:custGeom>
            <a:rect b="b" l="l" r="r" t="t"/>
            <a:pathLst>
              <a:path extrusionOk="0" h="382" w="373">
                <a:moveTo>
                  <a:pt x="0" y="0"/>
                </a:moveTo>
                <a:lnTo>
                  <a:pt x="0" y="0"/>
                </a:lnTo>
                <a:cubicBezTo>
                  <a:pt x="0" y="62"/>
                  <a:pt x="0" y="62"/>
                  <a:pt x="0" y="62"/>
                </a:cubicBezTo>
                <a:cubicBezTo>
                  <a:pt x="178" y="62"/>
                  <a:pt x="319" y="204"/>
                  <a:pt x="319" y="381"/>
                </a:cubicBezTo>
                <a:cubicBezTo>
                  <a:pt x="372" y="381"/>
                  <a:pt x="372" y="381"/>
                  <a:pt x="372" y="381"/>
                </a:cubicBezTo>
                <a:cubicBezTo>
                  <a:pt x="372" y="168"/>
                  <a:pt x="205" y="0"/>
                  <a:pt x="0" y="0"/>
                </a:cubicBezTo>
                <a:close/>
                <a:moveTo>
                  <a:pt x="0" y="115"/>
                </a:moveTo>
                <a:lnTo>
                  <a:pt x="0" y="115"/>
                </a:lnTo>
                <a:cubicBezTo>
                  <a:pt x="0" y="177"/>
                  <a:pt x="0" y="177"/>
                  <a:pt x="0" y="177"/>
                </a:cubicBezTo>
                <a:cubicBezTo>
                  <a:pt x="107" y="177"/>
                  <a:pt x="196" y="266"/>
                  <a:pt x="196" y="381"/>
                </a:cubicBezTo>
                <a:cubicBezTo>
                  <a:pt x="258" y="381"/>
                  <a:pt x="258" y="381"/>
                  <a:pt x="258" y="381"/>
                </a:cubicBezTo>
                <a:cubicBezTo>
                  <a:pt x="258" y="230"/>
                  <a:pt x="142" y="115"/>
                  <a:pt x="0" y="115"/>
                </a:cubicBezTo>
                <a:close/>
                <a:moveTo>
                  <a:pt x="54" y="266"/>
                </a:moveTo>
                <a:lnTo>
                  <a:pt x="54" y="266"/>
                </a:lnTo>
                <a:cubicBezTo>
                  <a:pt x="27" y="266"/>
                  <a:pt x="0" y="293"/>
                  <a:pt x="0" y="319"/>
                </a:cubicBezTo>
                <a:cubicBezTo>
                  <a:pt x="0" y="355"/>
                  <a:pt x="27" y="381"/>
                  <a:pt x="54" y="381"/>
                </a:cubicBezTo>
                <a:cubicBezTo>
                  <a:pt x="89" y="381"/>
                  <a:pt x="107" y="355"/>
                  <a:pt x="107" y="319"/>
                </a:cubicBezTo>
                <a:cubicBezTo>
                  <a:pt x="107" y="293"/>
                  <a:pt x="89" y="266"/>
                  <a:pt x="54" y="26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7" name="Google Shape;1927;p60"/>
          <p:cNvSpPr/>
          <p:nvPr/>
        </p:nvSpPr>
        <p:spPr>
          <a:xfrm>
            <a:off x="10063957" y="3185319"/>
            <a:ext cx="274638" cy="243681"/>
          </a:xfrm>
          <a:custGeom>
            <a:rect b="b" l="l" r="r" t="t"/>
            <a:pathLst>
              <a:path extrusionOk="0" h="409" w="462">
                <a:moveTo>
                  <a:pt x="257" y="0"/>
                </a:moveTo>
                <a:lnTo>
                  <a:pt x="257" y="0"/>
                </a:lnTo>
                <a:cubicBezTo>
                  <a:pt x="151" y="0"/>
                  <a:pt x="62" y="89"/>
                  <a:pt x="62" y="205"/>
                </a:cubicBezTo>
                <a:cubicBezTo>
                  <a:pt x="0" y="205"/>
                  <a:pt x="0" y="205"/>
                  <a:pt x="0" y="205"/>
                </a:cubicBezTo>
                <a:cubicBezTo>
                  <a:pt x="89" y="302"/>
                  <a:pt x="89" y="302"/>
                  <a:pt x="89" y="302"/>
                </a:cubicBezTo>
                <a:cubicBezTo>
                  <a:pt x="178" y="205"/>
                  <a:pt x="178" y="205"/>
                  <a:pt x="178" y="205"/>
                </a:cubicBezTo>
                <a:cubicBezTo>
                  <a:pt x="106" y="205"/>
                  <a:pt x="106" y="205"/>
                  <a:pt x="106" y="205"/>
                </a:cubicBezTo>
                <a:cubicBezTo>
                  <a:pt x="115" y="124"/>
                  <a:pt x="178" y="53"/>
                  <a:pt x="257" y="53"/>
                </a:cubicBezTo>
                <a:cubicBezTo>
                  <a:pt x="346" y="53"/>
                  <a:pt x="416" y="124"/>
                  <a:pt x="416" y="205"/>
                </a:cubicBezTo>
                <a:cubicBezTo>
                  <a:pt x="416" y="293"/>
                  <a:pt x="346" y="364"/>
                  <a:pt x="257" y="364"/>
                </a:cubicBezTo>
                <a:cubicBezTo>
                  <a:pt x="231" y="364"/>
                  <a:pt x="196" y="346"/>
                  <a:pt x="169" y="328"/>
                </a:cubicBezTo>
                <a:cubicBezTo>
                  <a:pt x="133" y="364"/>
                  <a:pt x="133" y="364"/>
                  <a:pt x="133" y="364"/>
                </a:cubicBezTo>
                <a:cubicBezTo>
                  <a:pt x="169" y="391"/>
                  <a:pt x="213" y="408"/>
                  <a:pt x="257" y="408"/>
                </a:cubicBezTo>
                <a:cubicBezTo>
                  <a:pt x="372" y="408"/>
                  <a:pt x="461" y="319"/>
                  <a:pt x="461" y="205"/>
                </a:cubicBezTo>
                <a:cubicBezTo>
                  <a:pt x="461" y="98"/>
                  <a:pt x="372" y="0"/>
                  <a:pt x="257" y="0"/>
                </a:cubicBezTo>
                <a:close/>
                <a:moveTo>
                  <a:pt x="240" y="98"/>
                </a:moveTo>
                <a:lnTo>
                  <a:pt x="240" y="98"/>
                </a:lnTo>
                <a:cubicBezTo>
                  <a:pt x="240" y="213"/>
                  <a:pt x="240" y="213"/>
                  <a:pt x="240" y="213"/>
                </a:cubicBezTo>
                <a:cubicBezTo>
                  <a:pt x="319" y="293"/>
                  <a:pt x="319" y="293"/>
                  <a:pt x="319" y="293"/>
                </a:cubicBezTo>
                <a:cubicBezTo>
                  <a:pt x="346" y="266"/>
                  <a:pt x="346" y="266"/>
                  <a:pt x="346" y="266"/>
                </a:cubicBezTo>
                <a:cubicBezTo>
                  <a:pt x="275" y="205"/>
                  <a:pt x="275" y="205"/>
                  <a:pt x="275" y="205"/>
                </a:cubicBezTo>
                <a:cubicBezTo>
                  <a:pt x="275" y="98"/>
                  <a:pt x="275" y="98"/>
                  <a:pt x="275" y="98"/>
                </a:cubicBezTo>
                <a:lnTo>
                  <a:pt x="240" y="9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8" name="Google Shape;1928;p60"/>
          <p:cNvSpPr/>
          <p:nvPr/>
        </p:nvSpPr>
        <p:spPr>
          <a:xfrm>
            <a:off x="10070307" y="2004219"/>
            <a:ext cx="261938" cy="269081"/>
          </a:xfrm>
          <a:custGeom>
            <a:rect b="b" l="l" r="r" t="t"/>
            <a:pathLst>
              <a:path extrusionOk="0" h="453" w="445">
                <a:moveTo>
                  <a:pt x="399" y="0"/>
                </a:moveTo>
                <a:lnTo>
                  <a:pt x="399" y="0"/>
                </a:lnTo>
                <a:cubicBezTo>
                  <a:pt x="169" y="0"/>
                  <a:pt x="169" y="0"/>
                  <a:pt x="169" y="0"/>
                </a:cubicBezTo>
                <a:cubicBezTo>
                  <a:pt x="142" y="0"/>
                  <a:pt x="124" y="27"/>
                  <a:pt x="124" y="53"/>
                </a:cubicBezTo>
                <a:cubicBezTo>
                  <a:pt x="124" y="124"/>
                  <a:pt x="124" y="124"/>
                  <a:pt x="124" y="124"/>
                </a:cubicBezTo>
                <a:cubicBezTo>
                  <a:pt x="169" y="124"/>
                  <a:pt x="169" y="124"/>
                  <a:pt x="169" y="124"/>
                </a:cubicBezTo>
                <a:cubicBezTo>
                  <a:pt x="169" y="53"/>
                  <a:pt x="169" y="53"/>
                  <a:pt x="169" y="53"/>
                </a:cubicBezTo>
                <a:cubicBezTo>
                  <a:pt x="399" y="53"/>
                  <a:pt x="399" y="53"/>
                  <a:pt x="399" y="53"/>
                </a:cubicBezTo>
                <a:cubicBezTo>
                  <a:pt x="399" y="399"/>
                  <a:pt x="399" y="399"/>
                  <a:pt x="399" y="399"/>
                </a:cubicBezTo>
                <a:cubicBezTo>
                  <a:pt x="169" y="399"/>
                  <a:pt x="169" y="399"/>
                  <a:pt x="169" y="399"/>
                </a:cubicBezTo>
                <a:cubicBezTo>
                  <a:pt x="169" y="346"/>
                  <a:pt x="169" y="346"/>
                  <a:pt x="169" y="346"/>
                </a:cubicBezTo>
                <a:cubicBezTo>
                  <a:pt x="124" y="346"/>
                  <a:pt x="124" y="346"/>
                  <a:pt x="124" y="346"/>
                </a:cubicBezTo>
                <a:cubicBezTo>
                  <a:pt x="124" y="399"/>
                  <a:pt x="124" y="399"/>
                  <a:pt x="124" y="399"/>
                </a:cubicBezTo>
                <a:cubicBezTo>
                  <a:pt x="124" y="425"/>
                  <a:pt x="142" y="452"/>
                  <a:pt x="169" y="452"/>
                </a:cubicBezTo>
                <a:cubicBezTo>
                  <a:pt x="399" y="452"/>
                  <a:pt x="399" y="452"/>
                  <a:pt x="399" y="452"/>
                </a:cubicBezTo>
                <a:cubicBezTo>
                  <a:pt x="425" y="452"/>
                  <a:pt x="444" y="425"/>
                  <a:pt x="444" y="399"/>
                </a:cubicBezTo>
                <a:cubicBezTo>
                  <a:pt x="444" y="53"/>
                  <a:pt x="444" y="53"/>
                  <a:pt x="444" y="53"/>
                </a:cubicBezTo>
                <a:cubicBezTo>
                  <a:pt x="444" y="27"/>
                  <a:pt x="425" y="0"/>
                  <a:pt x="399" y="0"/>
                </a:cubicBezTo>
                <a:close/>
                <a:moveTo>
                  <a:pt x="222" y="337"/>
                </a:moveTo>
                <a:lnTo>
                  <a:pt x="222" y="337"/>
                </a:lnTo>
                <a:cubicBezTo>
                  <a:pt x="319" y="239"/>
                  <a:pt x="319" y="239"/>
                  <a:pt x="319" y="239"/>
                </a:cubicBezTo>
                <a:cubicBezTo>
                  <a:pt x="222" y="142"/>
                  <a:pt x="222" y="142"/>
                  <a:pt x="222" y="142"/>
                </a:cubicBezTo>
                <a:cubicBezTo>
                  <a:pt x="222" y="204"/>
                  <a:pt x="222" y="204"/>
                  <a:pt x="222" y="204"/>
                </a:cubicBezTo>
                <a:cubicBezTo>
                  <a:pt x="0" y="204"/>
                  <a:pt x="0" y="204"/>
                  <a:pt x="0" y="204"/>
                </a:cubicBezTo>
                <a:cubicBezTo>
                  <a:pt x="0" y="275"/>
                  <a:pt x="0" y="275"/>
                  <a:pt x="0" y="275"/>
                </a:cubicBezTo>
                <a:cubicBezTo>
                  <a:pt x="222" y="275"/>
                  <a:pt x="222" y="275"/>
                  <a:pt x="222" y="275"/>
                </a:cubicBezTo>
                <a:lnTo>
                  <a:pt x="222" y="33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29" name="Google Shape;1929;p60"/>
          <p:cNvSpPr/>
          <p:nvPr/>
        </p:nvSpPr>
        <p:spPr>
          <a:xfrm>
            <a:off x="9473407" y="1413669"/>
            <a:ext cx="283369" cy="279400"/>
          </a:xfrm>
          <a:custGeom>
            <a:rect b="b" l="l" r="r" t="t"/>
            <a:pathLst>
              <a:path extrusionOk="0" h="471" w="479">
                <a:moveTo>
                  <a:pt x="115" y="275"/>
                </a:moveTo>
                <a:lnTo>
                  <a:pt x="115" y="275"/>
                </a:lnTo>
                <a:cubicBezTo>
                  <a:pt x="203" y="364"/>
                  <a:pt x="203" y="364"/>
                  <a:pt x="203" y="364"/>
                </a:cubicBezTo>
                <a:cubicBezTo>
                  <a:pt x="363" y="196"/>
                  <a:pt x="363" y="196"/>
                  <a:pt x="363" y="196"/>
                </a:cubicBezTo>
                <a:cubicBezTo>
                  <a:pt x="274" y="107"/>
                  <a:pt x="274" y="107"/>
                  <a:pt x="274" y="107"/>
                </a:cubicBezTo>
                <a:lnTo>
                  <a:pt x="115" y="275"/>
                </a:lnTo>
                <a:close/>
                <a:moveTo>
                  <a:pt x="461" y="151"/>
                </a:moveTo>
                <a:lnTo>
                  <a:pt x="461" y="151"/>
                </a:lnTo>
                <a:cubicBezTo>
                  <a:pt x="425" y="116"/>
                  <a:pt x="425" y="116"/>
                  <a:pt x="425" y="116"/>
                </a:cubicBezTo>
                <a:cubicBezTo>
                  <a:pt x="416" y="116"/>
                  <a:pt x="408" y="116"/>
                  <a:pt x="399" y="116"/>
                </a:cubicBezTo>
                <a:cubicBezTo>
                  <a:pt x="372" y="116"/>
                  <a:pt x="355" y="98"/>
                  <a:pt x="355" y="72"/>
                </a:cubicBezTo>
                <a:cubicBezTo>
                  <a:pt x="355" y="63"/>
                  <a:pt x="355" y="54"/>
                  <a:pt x="363" y="45"/>
                </a:cubicBezTo>
                <a:cubicBezTo>
                  <a:pt x="319" y="9"/>
                  <a:pt x="319" y="9"/>
                  <a:pt x="319" y="9"/>
                </a:cubicBezTo>
                <a:cubicBezTo>
                  <a:pt x="310" y="0"/>
                  <a:pt x="293" y="0"/>
                  <a:pt x="284" y="9"/>
                </a:cubicBezTo>
                <a:cubicBezTo>
                  <a:pt x="9" y="284"/>
                  <a:pt x="9" y="284"/>
                  <a:pt x="9" y="284"/>
                </a:cubicBezTo>
                <a:cubicBezTo>
                  <a:pt x="0" y="293"/>
                  <a:pt x="0" y="311"/>
                  <a:pt x="9" y="319"/>
                </a:cubicBezTo>
                <a:cubicBezTo>
                  <a:pt x="53" y="355"/>
                  <a:pt x="53" y="355"/>
                  <a:pt x="53" y="355"/>
                </a:cubicBezTo>
                <a:cubicBezTo>
                  <a:pt x="53" y="347"/>
                  <a:pt x="62" y="347"/>
                  <a:pt x="71" y="347"/>
                </a:cubicBezTo>
                <a:cubicBezTo>
                  <a:pt x="106" y="347"/>
                  <a:pt x="124" y="373"/>
                  <a:pt x="124" y="400"/>
                </a:cubicBezTo>
                <a:cubicBezTo>
                  <a:pt x="124" y="409"/>
                  <a:pt x="124" y="417"/>
                  <a:pt x="115" y="426"/>
                </a:cubicBezTo>
                <a:cubicBezTo>
                  <a:pt x="159" y="462"/>
                  <a:pt x="159" y="462"/>
                  <a:pt x="159" y="462"/>
                </a:cubicBezTo>
                <a:cubicBezTo>
                  <a:pt x="168" y="470"/>
                  <a:pt x="186" y="470"/>
                  <a:pt x="195" y="462"/>
                </a:cubicBezTo>
                <a:cubicBezTo>
                  <a:pt x="461" y="187"/>
                  <a:pt x="461" y="187"/>
                  <a:pt x="461" y="187"/>
                </a:cubicBezTo>
                <a:cubicBezTo>
                  <a:pt x="478" y="178"/>
                  <a:pt x="478" y="160"/>
                  <a:pt x="461" y="151"/>
                </a:cubicBezTo>
                <a:close/>
                <a:moveTo>
                  <a:pt x="203" y="400"/>
                </a:moveTo>
                <a:lnTo>
                  <a:pt x="203" y="400"/>
                </a:lnTo>
                <a:cubicBezTo>
                  <a:pt x="71" y="275"/>
                  <a:pt x="71" y="275"/>
                  <a:pt x="71" y="275"/>
                </a:cubicBezTo>
                <a:cubicBezTo>
                  <a:pt x="274" y="72"/>
                  <a:pt x="274" y="72"/>
                  <a:pt x="274" y="72"/>
                </a:cubicBezTo>
                <a:cubicBezTo>
                  <a:pt x="399" y="196"/>
                  <a:pt x="399" y="196"/>
                  <a:pt x="399" y="196"/>
                </a:cubicBezTo>
                <a:lnTo>
                  <a:pt x="203" y="40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0" name="Google Shape;1930;p60"/>
          <p:cNvSpPr/>
          <p:nvPr/>
        </p:nvSpPr>
        <p:spPr>
          <a:xfrm>
            <a:off x="10522744" y="1466850"/>
            <a:ext cx="264319" cy="175419"/>
          </a:xfrm>
          <a:custGeom>
            <a:rect b="b" l="l" r="r" t="t"/>
            <a:pathLst>
              <a:path extrusionOk="0" h="302" w="445">
                <a:moveTo>
                  <a:pt x="416" y="0"/>
                </a:moveTo>
                <a:lnTo>
                  <a:pt x="416" y="0"/>
                </a:lnTo>
                <a:cubicBezTo>
                  <a:pt x="195" y="0"/>
                  <a:pt x="195" y="0"/>
                  <a:pt x="195" y="0"/>
                </a:cubicBezTo>
                <a:cubicBezTo>
                  <a:pt x="195" y="123"/>
                  <a:pt x="195" y="123"/>
                  <a:pt x="195" y="123"/>
                </a:cubicBezTo>
                <a:cubicBezTo>
                  <a:pt x="444" y="123"/>
                  <a:pt x="444" y="123"/>
                  <a:pt x="444" y="123"/>
                </a:cubicBezTo>
                <a:cubicBezTo>
                  <a:pt x="444" y="26"/>
                  <a:pt x="444" y="26"/>
                  <a:pt x="444" y="26"/>
                </a:cubicBezTo>
                <a:cubicBezTo>
                  <a:pt x="444" y="17"/>
                  <a:pt x="434" y="0"/>
                  <a:pt x="416" y="0"/>
                </a:cubicBezTo>
                <a:close/>
                <a:moveTo>
                  <a:pt x="0" y="274"/>
                </a:moveTo>
                <a:lnTo>
                  <a:pt x="0" y="274"/>
                </a:lnTo>
                <a:cubicBezTo>
                  <a:pt x="0" y="292"/>
                  <a:pt x="0" y="301"/>
                  <a:pt x="18" y="301"/>
                </a:cubicBezTo>
                <a:cubicBezTo>
                  <a:pt x="151" y="301"/>
                  <a:pt x="151" y="301"/>
                  <a:pt x="151" y="301"/>
                </a:cubicBezTo>
                <a:cubicBezTo>
                  <a:pt x="151" y="176"/>
                  <a:pt x="151" y="176"/>
                  <a:pt x="151" y="176"/>
                </a:cubicBezTo>
                <a:cubicBezTo>
                  <a:pt x="0" y="176"/>
                  <a:pt x="0" y="176"/>
                  <a:pt x="0" y="176"/>
                </a:cubicBezTo>
                <a:lnTo>
                  <a:pt x="0" y="274"/>
                </a:lnTo>
                <a:close/>
                <a:moveTo>
                  <a:pt x="195" y="301"/>
                </a:moveTo>
                <a:lnTo>
                  <a:pt x="195" y="301"/>
                </a:lnTo>
                <a:cubicBezTo>
                  <a:pt x="416" y="301"/>
                  <a:pt x="416" y="301"/>
                  <a:pt x="416" y="301"/>
                </a:cubicBezTo>
                <a:cubicBezTo>
                  <a:pt x="434" y="301"/>
                  <a:pt x="444" y="292"/>
                  <a:pt x="444" y="274"/>
                </a:cubicBezTo>
                <a:cubicBezTo>
                  <a:pt x="444" y="176"/>
                  <a:pt x="444" y="176"/>
                  <a:pt x="444" y="176"/>
                </a:cubicBezTo>
                <a:cubicBezTo>
                  <a:pt x="195" y="176"/>
                  <a:pt x="195" y="176"/>
                  <a:pt x="195" y="176"/>
                </a:cubicBezTo>
                <a:lnTo>
                  <a:pt x="195" y="301"/>
                </a:lnTo>
                <a:close/>
                <a:moveTo>
                  <a:pt x="0" y="26"/>
                </a:moveTo>
                <a:lnTo>
                  <a:pt x="0" y="26"/>
                </a:lnTo>
                <a:cubicBezTo>
                  <a:pt x="0" y="123"/>
                  <a:pt x="0" y="123"/>
                  <a:pt x="0" y="123"/>
                </a:cubicBezTo>
                <a:cubicBezTo>
                  <a:pt x="151" y="123"/>
                  <a:pt x="151" y="123"/>
                  <a:pt x="151" y="123"/>
                </a:cubicBezTo>
                <a:cubicBezTo>
                  <a:pt x="151" y="0"/>
                  <a:pt x="151" y="0"/>
                  <a:pt x="151" y="0"/>
                </a:cubicBezTo>
                <a:cubicBezTo>
                  <a:pt x="18" y="0"/>
                  <a:pt x="18" y="0"/>
                  <a:pt x="18" y="0"/>
                </a:cubicBezTo>
                <a:cubicBezTo>
                  <a:pt x="0" y="0"/>
                  <a:pt x="0" y="17"/>
                  <a:pt x="0" y="2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1" name="Google Shape;1931;p60"/>
          <p:cNvSpPr/>
          <p:nvPr/>
        </p:nvSpPr>
        <p:spPr>
          <a:xfrm>
            <a:off x="9473407" y="3793332"/>
            <a:ext cx="283369" cy="203200"/>
          </a:xfrm>
          <a:custGeom>
            <a:rect b="b" l="l" r="r" t="t"/>
            <a:pathLst>
              <a:path extrusionOk="0" h="346" w="479">
                <a:moveTo>
                  <a:pt x="478" y="44"/>
                </a:moveTo>
                <a:lnTo>
                  <a:pt x="478" y="44"/>
                </a:lnTo>
                <a:cubicBezTo>
                  <a:pt x="478" y="17"/>
                  <a:pt x="478" y="17"/>
                  <a:pt x="478" y="17"/>
                </a:cubicBezTo>
                <a:cubicBezTo>
                  <a:pt x="478" y="9"/>
                  <a:pt x="469" y="0"/>
                  <a:pt x="461" y="0"/>
                </a:cubicBezTo>
                <a:cubicBezTo>
                  <a:pt x="18" y="0"/>
                  <a:pt x="18" y="0"/>
                  <a:pt x="18" y="0"/>
                </a:cubicBezTo>
                <a:cubicBezTo>
                  <a:pt x="9" y="0"/>
                  <a:pt x="0" y="9"/>
                  <a:pt x="0" y="17"/>
                </a:cubicBezTo>
                <a:cubicBezTo>
                  <a:pt x="0" y="44"/>
                  <a:pt x="0" y="44"/>
                  <a:pt x="0" y="44"/>
                </a:cubicBezTo>
                <a:cubicBezTo>
                  <a:pt x="44" y="44"/>
                  <a:pt x="44" y="44"/>
                  <a:pt x="44" y="44"/>
                </a:cubicBezTo>
                <a:cubicBezTo>
                  <a:pt x="44" y="97"/>
                  <a:pt x="44" y="97"/>
                  <a:pt x="44" y="97"/>
                </a:cubicBezTo>
                <a:cubicBezTo>
                  <a:pt x="0" y="97"/>
                  <a:pt x="0" y="97"/>
                  <a:pt x="0" y="97"/>
                </a:cubicBezTo>
                <a:cubicBezTo>
                  <a:pt x="0" y="150"/>
                  <a:pt x="0" y="150"/>
                  <a:pt x="0" y="150"/>
                </a:cubicBezTo>
                <a:cubicBezTo>
                  <a:pt x="44" y="150"/>
                  <a:pt x="44" y="150"/>
                  <a:pt x="44" y="150"/>
                </a:cubicBezTo>
                <a:cubicBezTo>
                  <a:pt x="44" y="194"/>
                  <a:pt x="44" y="194"/>
                  <a:pt x="44" y="194"/>
                </a:cubicBezTo>
                <a:cubicBezTo>
                  <a:pt x="0" y="194"/>
                  <a:pt x="0" y="194"/>
                  <a:pt x="0" y="194"/>
                </a:cubicBezTo>
                <a:cubicBezTo>
                  <a:pt x="0" y="247"/>
                  <a:pt x="0" y="247"/>
                  <a:pt x="0" y="247"/>
                </a:cubicBezTo>
                <a:cubicBezTo>
                  <a:pt x="44" y="247"/>
                  <a:pt x="44" y="247"/>
                  <a:pt x="44" y="247"/>
                </a:cubicBezTo>
                <a:cubicBezTo>
                  <a:pt x="44" y="292"/>
                  <a:pt x="44" y="292"/>
                  <a:pt x="44" y="292"/>
                </a:cubicBezTo>
                <a:cubicBezTo>
                  <a:pt x="0" y="292"/>
                  <a:pt x="0" y="292"/>
                  <a:pt x="0" y="292"/>
                </a:cubicBezTo>
                <a:cubicBezTo>
                  <a:pt x="0" y="328"/>
                  <a:pt x="0" y="328"/>
                  <a:pt x="0" y="328"/>
                </a:cubicBezTo>
                <a:cubicBezTo>
                  <a:pt x="0" y="337"/>
                  <a:pt x="9" y="345"/>
                  <a:pt x="18" y="345"/>
                </a:cubicBezTo>
                <a:cubicBezTo>
                  <a:pt x="461" y="345"/>
                  <a:pt x="461" y="345"/>
                  <a:pt x="461" y="345"/>
                </a:cubicBezTo>
                <a:cubicBezTo>
                  <a:pt x="469" y="345"/>
                  <a:pt x="478" y="337"/>
                  <a:pt x="478" y="328"/>
                </a:cubicBezTo>
                <a:cubicBezTo>
                  <a:pt x="478" y="292"/>
                  <a:pt x="478" y="292"/>
                  <a:pt x="478" y="292"/>
                </a:cubicBezTo>
                <a:cubicBezTo>
                  <a:pt x="434" y="292"/>
                  <a:pt x="434" y="292"/>
                  <a:pt x="434" y="292"/>
                </a:cubicBezTo>
                <a:cubicBezTo>
                  <a:pt x="434" y="247"/>
                  <a:pt x="434" y="247"/>
                  <a:pt x="434" y="247"/>
                </a:cubicBezTo>
                <a:cubicBezTo>
                  <a:pt x="478" y="247"/>
                  <a:pt x="478" y="247"/>
                  <a:pt x="478" y="247"/>
                </a:cubicBezTo>
                <a:cubicBezTo>
                  <a:pt x="478" y="194"/>
                  <a:pt x="478" y="194"/>
                  <a:pt x="478" y="194"/>
                </a:cubicBezTo>
                <a:cubicBezTo>
                  <a:pt x="434" y="194"/>
                  <a:pt x="434" y="194"/>
                  <a:pt x="434" y="194"/>
                </a:cubicBezTo>
                <a:cubicBezTo>
                  <a:pt x="434" y="150"/>
                  <a:pt x="434" y="150"/>
                  <a:pt x="434" y="150"/>
                </a:cubicBezTo>
                <a:cubicBezTo>
                  <a:pt x="478" y="150"/>
                  <a:pt x="478" y="150"/>
                  <a:pt x="478" y="150"/>
                </a:cubicBezTo>
                <a:cubicBezTo>
                  <a:pt x="478" y="97"/>
                  <a:pt x="478" y="97"/>
                  <a:pt x="478" y="97"/>
                </a:cubicBezTo>
                <a:cubicBezTo>
                  <a:pt x="434" y="97"/>
                  <a:pt x="434" y="97"/>
                  <a:pt x="434" y="97"/>
                </a:cubicBezTo>
                <a:cubicBezTo>
                  <a:pt x="434" y="44"/>
                  <a:pt x="434" y="44"/>
                  <a:pt x="434" y="44"/>
                </a:cubicBezTo>
                <a:lnTo>
                  <a:pt x="478" y="44"/>
                </a:lnTo>
                <a:close/>
                <a:moveTo>
                  <a:pt x="186" y="247"/>
                </a:moveTo>
                <a:lnTo>
                  <a:pt x="186" y="247"/>
                </a:lnTo>
                <a:cubicBezTo>
                  <a:pt x="186" y="97"/>
                  <a:pt x="186" y="97"/>
                  <a:pt x="186" y="97"/>
                </a:cubicBezTo>
                <a:cubicBezTo>
                  <a:pt x="310" y="168"/>
                  <a:pt x="310" y="168"/>
                  <a:pt x="310" y="168"/>
                </a:cubicBezTo>
                <a:lnTo>
                  <a:pt x="186" y="247"/>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2" name="Google Shape;1932;p60"/>
          <p:cNvSpPr/>
          <p:nvPr/>
        </p:nvSpPr>
        <p:spPr>
          <a:xfrm>
            <a:off x="10095707" y="3761582"/>
            <a:ext cx="211138" cy="268288"/>
          </a:xfrm>
          <a:custGeom>
            <a:rect b="b" l="l" r="r" t="t"/>
            <a:pathLst>
              <a:path extrusionOk="0" h="453" w="356">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249" y="239"/>
                </a:moveTo>
                <a:lnTo>
                  <a:pt x="249" y="239"/>
                </a:lnTo>
                <a:cubicBezTo>
                  <a:pt x="240" y="248"/>
                  <a:pt x="240" y="239"/>
                  <a:pt x="240" y="239"/>
                </a:cubicBezTo>
                <a:cubicBezTo>
                  <a:pt x="240" y="222"/>
                  <a:pt x="240" y="186"/>
                  <a:pt x="204" y="178"/>
                </a:cubicBezTo>
                <a:cubicBezTo>
                  <a:pt x="204" y="301"/>
                  <a:pt x="204" y="301"/>
                  <a:pt x="204" y="301"/>
                </a:cubicBezTo>
                <a:cubicBezTo>
                  <a:pt x="204" y="329"/>
                  <a:pt x="196" y="346"/>
                  <a:pt x="160" y="354"/>
                </a:cubicBezTo>
                <a:cubicBezTo>
                  <a:pt x="133" y="364"/>
                  <a:pt x="98" y="354"/>
                  <a:pt x="89" y="338"/>
                </a:cubicBezTo>
                <a:cubicBezTo>
                  <a:pt x="89" y="310"/>
                  <a:pt x="107" y="284"/>
                  <a:pt x="133" y="275"/>
                </a:cubicBezTo>
                <a:cubicBezTo>
                  <a:pt x="143" y="275"/>
                  <a:pt x="160" y="275"/>
                  <a:pt x="178" y="275"/>
                </a:cubicBezTo>
                <a:cubicBezTo>
                  <a:pt x="178" y="98"/>
                  <a:pt x="178" y="98"/>
                  <a:pt x="178" y="98"/>
                </a:cubicBezTo>
                <a:cubicBezTo>
                  <a:pt x="204" y="98"/>
                  <a:pt x="204" y="98"/>
                  <a:pt x="204" y="98"/>
                </a:cubicBezTo>
                <a:cubicBezTo>
                  <a:pt x="204" y="125"/>
                  <a:pt x="293" y="169"/>
                  <a:pt x="249" y="23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3" name="Google Shape;1933;p60"/>
          <p:cNvSpPr/>
          <p:nvPr/>
        </p:nvSpPr>
        <p:spPr>
          <a:xfrm>
            <a:off x="9483725" y="2004219"/>
            <a:ext cx="262732" cy="269081"/>
          </a:xfrm>
          <a:custGeom>
            <a:rect b="b" l="l" r="r" t="t"/>
            <a:pathLst>
              <a:path extrusionOk="0" h="453" w="444">
                <a:moveTo>
                  <a:pt x="247" y="399"/>
                </a:moveTo>
                <a:lnTo>
                  <a:pt x="247" y="399"/>
                </a:lnTo>
                <a:cubicBezTo>
                  <a:pt x="44" y="399"/>
                  <a:pt x="44" y="399"/>
                  <a:pt x="44" y="399"/>
                </a:cubicBezTo>
                <a:cubicBezTo>
                  <a:pt x="44" y="53"/>
                  <a:pt x="44" y="53"/>
                  <a:pt x="44" y="53"/>
                </a:cubicBezTo>
                <a:cubicBezTo>
                  <a:pt x="247" y="53"/>
                  <a:pt x="247" y="53"/>
                  <a:pt x="247" y="53"/>
                </a:cubicBezTo>
                <a:cubicBezTo>
                  <a:pt x="247" y="124"/>
                  <a:pt x="247" y="124"/>
                  <a:pt x="247" y="124"/>
                </a:cubicBezTo>
                <a:cubicBezTo>
                  <a:pt x="292" y="124"/>
                  <a:pt x="292" y="124"/>
                  <a:pt x="292" y="124"/>
                </a:cubicBezTo>
                <a:cubicBezTo>
                  <a:pt x="292" y="53"/>
                  <a:pt x="292" y="53"/>
                  <a:pt x="292" y="53"/>
                </a:cubicBezTo>
                <a:cubicBezTo>
                  <a:pt x="292" y="27"/>
                  <a:pt x="275" y="0"/>
                  <a:pt x="247" y="0"/>
                </a:cubicBezTo>
                <a:cubicBezTo>
                  <a:pt x="44" y="0"/>
                  <a:pt x="44" y="0"/>
                  <a:pt x="44" y="0"/>
                </a:cubicBezTo>
                <a:cubicBezTo>
                  <a:pt x="18" y="0"/>
                  <a:pt x="0" y="27"/>
                  <a:pt x="0" y="53"/>
                </a:cubicBezTo>
                <a:cubicBezTo>
                  <a:pt x="0" y="399"/>
                  <a:pt x="0" y="399"/>
                  <a:pt x="0" y="399"/>
                </a:cubicBezTo>
                <a:cubicBezTo>
                  <a:pt x="0" y="425"/>
                  <a:pt x="18" y="452"/>
                  <a:pt x="44" y="452"/>
                </a:cubicBezTo>
                <a:cubicBezTo>
                  <a:pt x="247" y="452"/>
                  <a:pt x="247" y="452"/>
                  <a:pt x="247" y="452"/>
                </a:cubicBezTo>
                <a:cubicBezTo>
                  <a:pt x="275" y="452"/>
                  <a:pt x="292" y="425"/>
                  <a:pt x="292" y="399"/>
                </a:cubicBezTo>
                <a:cubicBezTo>
                  <a:pt x="292" y="346"/>
                  <a:pt x="292" y="346"/>
                  <a:pt x="292" y="346"/>
                </a:cubicBezTo>
                <a:cubicBezTo>
                  <a:pt x="247" y="346"/>
                  <a:pt x="247" y="346"/>
                  <a:pt x="247" y="346"/>
                </a:cubicBezTo>
                <a:lnTo>
                  <a:pt x="247" y="399"/>
                </a:lnTo>
                <a:close/>
                <a:moveTo>
                  <a:pt x="443" y="239"/>
                </a:moveTo>
                <a:lnTo>
                  <a:pt x="443" y="239"/>
                </a:lnTo>
                <a:cubicBezTo>
                  <a:pt x="345" y="142"/>
                  <a:pt x="345" y="142"/>
                  <a:pt x="345" y="142"/>
                </a:cubicBezTo>
                <a:cubicBezTo>
                  <a:pt x="345" y="204"/>
                  <a:pt x="345" y="204"/>
                  <a:pt x="345" y="204"/>
                </a:cubicBezTo>
                <a:cubicBezTo>
                  <a:pt x="124" y="204"/>
                  <a:pt x="124" y="204"/>
                  <a:pt x="124" y="204"/>
                </a:cubicBezTo>
                <a:cubicBezTo>
                  <a:pt x="124" y="275"/>
                  <a:pt x="124" y="275"/>
                  <a:pt x="124" y="275"/>
                </a:cubicBezTo>
                <a:cubicBezTo>
                  <a:pt x="345" y="275"/>
                  <a:pt x="345" y="275"/>
                  <a:pt x="345" y="275"/>
                </a:cubicBezTo>
                <a:cubicBezTo>
                  <a:pt x="345" y="337"/>
                  <a:pt x="345" y="337"/>
                  <a:pt x="345" y="337"/>
                </a:cubicBezTo>
                <a:lnTo>
                  <a:pt x="443" y="23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4" name="Google Shape;1934;p60"/>
          <p:cNvSpPr/>
          <p:nvPr/>
        </p:nvSpPr>
        <p:spPr>
          <a:xfrm>
            <a:off x="9483725" y="3223419"/>
            <a:ext cx="262732" cy="171450"/>
          </a:xfrm>
          <a:custGeom>
            <a:rect b="b" l="l" r="r" t="t"/>
            <a:pathLst>
              <a:path extrusionOk="0" h="293" w="444">
                <a:moveTo>
                  <a:pt x="398" y="53"/>
                </a:moveTo>
                <a:lnTo>
                  <a:pt x="398" y="53"/>
                </a:lnTo>
                <a:cubicBezTo>
                  <a:pt x="301" y="53"/>
                  <a:pt x="301" y="53"/>
                  <a:pt x="301" y="53"/>
                </a:cubicBezTo>
                <a:cubicBezTo>
                  <a:pt x="301" y="124"/>
                  <a:pt x="301" y="124"/>
                  <a:pt x="301" y="124"/>
                </a:cubicBezTo>
                <a:cubicBezTo>
                  <a:pt x="372" y="124"/>
                  <a:pt x="372" y="124"/>
                  <a:pt x="372" y="124"/>
                </a:cubicBezTo>
                <a:cubicBezTo>
                  <a:pt x="372" y="221"/>
                  <a:pt x="372" y="221"/>
                  <a:pt x="372" y="221"/>
                </a:cubicBezTo>
                <a:cubicBezTo>
                  <a:pt x="71" y="221"/>
                  <a:pt x="71" y="221"/>
                  <a:pt x="71" y="221"/>
                </a:cubicBezTo>
                <a:cubicBezTo>
                  <a:pt x="71" y="124"/>
                  <a:pt x="71" y="124"/>
                  <a:pt x="71" y="124"/>
                </a:cubicBezTo>
                <a:cubicBezTo>
                  <a:pt x="168" y="124"/>
                  <a:pt x="168" y="124"/>
                  <a:pt x="168" y="124"/>
                </a:cubicBezTo>
                <a:cubicBezTo>
                  <a:pt x="168" y="177"/>
                  <a:pt x="168" y="177"/>
                  <a:pt x="168" y="177"/>
                </a:cubicBezTo>
                <a:cubicBezTo>
                  <a:pt x="275" y="89"/>
                  <a:pt x="275" y="89"/>
                  <a:pt x="275" y="89"/>
                </a:cubicBezTo>
                <a:cubicBezTo>
                  <a:pt x="168" y="0"/>
                  <a:pt x="168" y="0"/>
                  <a:pt x="168" y="0"/>
                </a:cubicBezTo>
                <a:cubicBezTo>
                  <a:pt x="168" y="53"/>
                  <a:pt x="168" y="53"/>
                  <a:pt x="168" y="53"/>
                </a:cubicBezTo>
                <a:cubicBezTo>
                  <a:pt x="44" y="53"/>
                  <a:pt x="44" y="53"/>
                  <a:pt x="44" y="53"/>
                </a:cubicBezTo>
                <a:cubicBezTo>
                  <a:pt x="18" y="53"/>
                  <a:pt x="0" y="71"/>
                  <a:pt x="0" y="97"/>
                </a:cubicBezTo>
                <a:cubicBezTo>
                  <a:pt x="0" y="248"/>
                  <a:pt x="0" y="248"/>
                  <a:pt x="0" y="248"/>
                </a:cubicBezTo>
                <a:cubicBezTo>
                  <a:pt x="0" y="274"/>
                  <a:pt x="18" y="292"/>
                  <a:pt x="44" y="292"/>
                </a:cubicBezTo>
                <a:cubicBezTo>
                  <a:pt x="398" y="292"/>
                  <a:pt x="398" y="292"/>
                  <a:pt x="398" y="292"/>
                </a:cubicBezTo>
                <a:cubicBezTo>
                  <a:pt x="425" y="292"/>
                  <a:pt x="443" y="274"/>
                  <a:pt x="443" y="248"/>
                </a:cubicBezTo>
                <a:cubicBezTo>
                  <a:pt x="443" y="97"/>
                  <a:pt x="443" y="97"/>
                  <a:pt x="443" y="97"/>
                </a:cubicBezTo>
                <a:cubicBezTo>
                  <a:pt x="443" y="71"/>
                  <a:pt x="425" y="53"/>
                  <a:pt x="398" y="53"/>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5" name="Google Shape;1935;p60"/>
          <p:cNvSpPr/>
          <p:nvPr/>
        </p:nvSpPr>
        <p:spPr>
          <a:xfrm>
            <a:off x="11125994" y="2025650"/>
            <a:ext cx="230981" cy="234950"/>
          </a:xfrm>
          <a:custGeom>
            <a:rect b="b" l="l" r="r" t="t"/>
            <a:pathLst>
              <a:path extrusionOk="0" h="399" w="391">
                <a:moveTo>
                  <a:pt x="346" y="0"/>
                </a:moveTo>
                <a:lnTo>
                  <a:pt x="346" y="0"/>
                </a:lnTo>
                <a:cubicBezTo>
                  <a:pt x="44" y="0"/>
                  <a:pt x="44" y="0"/>
                  <a:pt x="44" y="0"/>
                </a:cubicBezTo>
                <a:cubicBezTo>
                  <a:pt x="18" y="0"/>
                  <a:pt x="0" y="17"/>
                  <a:pt x="0" y="53"/>
                </a:cubicBezTo>
                <a:cubicBezTo>
                  <a:pt x="0" y="345"/>
                  <a:pt x="0" y="345"/>
                  <a:pt x="0" y="345"/>
                </a:cubicBezTo>
                <a:cubicBezTo>
                  <a:pt x="0" y="372"/>
                  <a:pt x="18" y="398"/>
                  <a:pt x="44" y="398"/>
                </a:cubicBezTo>
                <a:cubicBezTo>
                  <a:pt x="346" y="398"/>
                  <a:pt x="346" y="398"/>
                  <a:pt x="346" y="398"/>
                </a:cubicBezTo>
                <a:cubicBezTo>
                  <a:pt x="373" y="398"/>
                  <a:pt x="390" y="372"/>
                  <a:pt x="390" y="345"/>
                </a:cubicBezTo>
                <a:cubicBezTo>
                  <a:pt x="390" y="53"/>
                  <a:pt x="390" y="53"/>
                  <a:pt x="390" y="53"/>
                </a:cubicBezTo>
                <a:cubicBezTo>
                  <a:pt x="390" y="17"/>
                  <a:pt x="373" y="0"/>
                  <a:pt x="346" y="0"/>
                </a:cubicBezTo>
                <a:close/>
                <a:moveTo>
                  <a:pt x="319" y="221"/>
                </a:moveTo>
                <a:lnTo>
                  <a:pt x="319" y="221"/>
                </a:lnTo>
                <a:cubicBezTo>
                  <a:pt x="222" y="221"/>
                  <a:pt x="222" y="221"/>
                  <a:pt x="222" y="221"/>
                </a:cubicBezTo>
                <a:cubicBezTo>
                  <a:pt x="222" y="319"/>
                  <a:pt x="222" y="319"/>
                  <a:pt x="222" y="319"/>
                </a:cubicBezTo>
                <a:cubicBezTo>
                  <a:pt x="169" y="319"/>
                  <a:pt x="169" y="319"/>
                  <a:pt x="169" y="319"/>
                </a:cubicBezTo>
                <a:cubicBezTo>
                  <a:pt x="169" y="221"/>
                  <a:pt x="169" y="221"/>
                  <a:pt x="169" y="221"/>
                </a:cubicBezTo>
                <a:cubicBezTo>
                  <a:pt x="71" y="221"/>
                  <a:pt x="71" y="221"/>
                  <a:pt x="71" y="221"/>
                </a:cubicBezTo>
                <a:cubicBezTo>
                  <a:pt x="71" y="177"/>
                  <a:pt x="71" y="177"/>
                  <a:pt x="71" y="177"/>
                </a:cubicBezTo>
                <a:cubicBezTo>
                  <a:pt x="169" y="177"/>
                  <a:pt x="169" y="177"/>
                  <a:pt x="169" y="177"/>
                </a:cubicBezTo>
                <a:cubicBezTo>
                  <a:pt x="169" y="70"/>
                  <a:pt x="169" y="70"/>
                  <a:pt x="169" y="70"/>
                </a:cubicBezTo>
                <a:cubicBezTo>
                  <a:pt x="222" y="70"/>
                  <a:pt x="222" y="70"/>
                  <a:pt x="222" y="70"/>
                </a:cubicBezTo>
                <a:cubicBezTo>
                  <a:pt x="222" y="177"/>
                  <a:pt x="222" y="177"/>
                  <a:pt x="222" y="177"/>
                </a:cubicBezTo>
                <a:cubicBezTo>
                  <a:pt x="319" y="177"/>
                  <a:pt x="319" y="177"/>
                  <a:pt x="319" y="177"/>
                </a:cubicBezTo>
                <a:lnTo>
                  <a:pt x="319" y="22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6" name="Google Shape;1936;p60"/>
          <p:cNvSpPr/>
          <p:nvPr/>
        </p:nvSpPr>
        <p:spPr>
          <a:xfrm>
            <a:off x="10540207" y="2025650"/>
            <a:ext cx="227806" cy="234950"/>
          </a:xfrm>
          <a:custGeom>
            <a:rect b="b" l="l" r="r" t="t"/>
            <a:pathLst>
              <a:path extrusionOk="0" h="399" w="390">
                <a:moveTo>
                  <a:pt x="345" y="0"/>
                </a:moveTo>
                <a:lnTo>
                  <a:pt x="345" y="0"/>
                </a:lnTo>
                <a:cubicBezTo>
                  <a:pt x="44" y="0"/>
                  <a:pt x="44" y="0"/>
                  <a:pt x="44" y="0"/>
                </a:cubicBezTo>
                <a:cubicBezTo>
                  <a:pt x="17" y="0"/>
                  <a:pt x="0" y="17"/>
                  <a:pt x="0" y="53"/>
                </a:cubicBezTo>
                <a:cubicBezTo>
                  <a:pt x="0" y="345"/>
                  <a:pt x="0" y="345"/>
                  <a:pt x="0" y="345"/>
                </a:cubicBezTo>
                <a:cubicBezTo>
                  <a:pt x="0" y="372"/>
                  <a:pt x="17" y="398"/>
                  <a:pt x="44" y="398"/>
                </a:cubicBezTo>
                <a:cubicBezTo>
                  <a:pt x="345" y="398"/>
                  <a:pt x="345" y="398"/>
                  <a:pt x="345" y="398"/>
                </a:cubicBezTo>
                <a:cubicBezTo>
                  <a:pt x="372" y="398"/>
                  <a:pt x="389" y="372"/>
                  <a:pt x="389" y="345"/>
                </a:cubicBezTo>
                <a:cubicBezTo>
                  <a:pt x="389" y="53"/>
                  <a:pt x="389" y="53"/>
                  <a:pt x="389" y="53"/>
                </a:cubicBezTo>
                <a:cubicBezTo>
                  <a:pt x="389" y="17"/>
                  <a:pt x="372" y="0"/>
                  <a:pt x="345" y="0"/>
                </a:cubicBezTo>
                <a:close/>
                <a:moveTo>
                  <a:pt x="319" y="221"/>
                </a:moveTo>
                <a:lnTo>
                  <a:pt x="319" y="221"/>
                </a:lnTo>
                <a:cubicBezTo>
                  <a:pt x="70" y="221"/>
                  <a:pt x="70" y="221"/>
                  <a:pt x="70" y="221"/>
                </a:cubicBezTo>
                <a:cubicBezTo>
                  <a:pt x="70" y="177"/>
                  <a:pt x="70" y="177"/>
                  <a:pt x="70" y="177"/>
                </a:cubicBezTo>
                <a:cubicBezTo>
                  <a:pt x="319" y="177"/>
                  <a:pt x="319" y="177"/>
                  <a:pt x="319" y="177"/>
                </a:cubicBezTo>
                <a:lnTo>
                  <a:pt x="319" y="221"/>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37" name="Google Shape;1937;p60"/>
          <p:cNvSpPr/>
          <p:nvPr/>
        </p:nvSpPr>
        <p:spPr>
          <a:xfrm>
            <a:off x="9515475" y="2628900"/>
            <a:ext cx="230982" cy="234950"/>
          </a:xfrm>
          <a:custGeom>
            <a:rect b="b" l="l" r="r" t="t"/>
            <a:pathLst>
              <a:path extrusionOk="0" h="399" w="391">
                <a:moveTo>
                  <a:pt x="345" y="0"/>
                </a:moveTo>
                <a:lnTo>
                  <a:pt x="345" y="0"/>
                </a:lnTo>
                <a:cubicBezTo>
                  <a:pt x="44" y="0"/>
                  <a:pt x="44" y="0"/>
                  <a:pt x="44" y="0"/>
                </a:cubicBezTo>
                <a:cubicBezTo>
                  <a:pt x="18" y="0"/>
                  <a:pt x="0" y="17"/>
                  <a:pt x="0" y="53"/>
                </a:cubicBezTo>
                <a:cubicBezTo>
                  <a:pt x="0" y="345"/>
                  <a:pt x="0" y="345"/>
                  <a:pt x="0" y="345"/>
                </a:cubicBezTo>
                <a:cubicBezTo>
                  <a:pt x="0" y="372"/>
                  <a:pt x="18" y="398"/>
                  <a:pt x="44" y="398"/>
                </a:cubicBezTo>
                <a:cubicBezTo>
                  <a:pt x="345" y="398"/>
                  <a:pt x="345" y="398"/>
                  <a:pt x="345" y="398"/>
                </a:cubicBezTo>
                <a:cubicBezTo>
                  <a:pt x="372" y="398"/>
                  <a:pt x="390" y="372"/>
                  <a:pt x="390" y="345"/>
                </a:cubicBezTo>
                <a:cubicBezTo>
                  <a:pt x="390" y="53"/>
                  <a:pt x="390" y="53"/>
                  <a:pt x="390" y="53"/>
                </a:cubicBezTo>
                <a:cubicBezTo>
                  <a:pt x="390" y="17"/>
                  <a:pt x="372" y="0"/>
                  <a:pt x="345" y="0"/>
                </a:cubicBezTo>
                <a:close/>
                <a:moveTo>
                  <a:pt x="275" y="319"/>
                </a:moveTo>
                <a:lnTo>
                  <a:pt x="275" y="319"/>
                </a:lnTo>
                <a:cubicBezTo>
                  <a:pt x="194" y="239"/>
                  <a:pt x="194" y="239"/>
                  <a:pt x="194" y="239"/>
                </a:cubicBezTo>
                <a:cubicBezTo>
                  <a:pt x="115" y="319"/>
                  <a:pt x="115" y="319"/>
                  <a:pt x="115" y="319"/>
                </a:cubicBezTo>
                <a:cubicBezTo>
                  <a:pt x="80" y="275"/>
                  <a:pt x="80" y="275"/>
                  <a:pt x="80" y="275"/>
                </a:cubicBezTo>
                <a:cubicBezTo>
                  <a:pt x="150" y="195"/>
                  <a:pt x="150" y="195"/>
                  <a:pt x="150" y="195"/>
                </a:cubicBezTo>
                <a:cubicBezTo>
                  <a:pt x="80" y="124"/>
                  <a:pt x="80" y="124"/>
                  <a:pt x="80" y="124"/>
                </a:cubicBezTo>
                <a:cubicBezTo>
                  <a:pt x="115" y="79"/>
                  <a:pt x="115" y="79"/>
                  <a:pt x="115" y="79"/>
                </a:cubicBezTo>
                <a:cubicBezTo>
                  <a:pt x="194" y="150"/>
                  <a:pt x="194" y="150"/>
                  <a:pt x="194" y="150"/>
                </a:cubicBezTo>
                <a:cubicBezTo>
                  <a:pt x="275" y="79"/>
                  <a:pt x="275" y="79"/>
                  <a:pt x="275" y="79"/>
                </a:cubicBezTo>
                <a:cubicBezTo>
                  <a:pt x="310" y="124"/>
                  <a:pt x="310" y="124"/>
                  <a:pt x="310" y="124"/>
                </a:cubicBezTo>
                <a:cubicBezTo>
                  <a:pt x="239" y="195"/>
                  <a:pt x="239" y="195"/>
                  <a:pt x="239" y="195"/>
                </a:cubicBezTo>
                <a:cubicBezTo>
                  <a:pt x="310" y="275"/>
                  <a:pt x="310" y="275"/>
                  <a:pt x="310" y="275"/>
                </a:cubicBezTo>
                <a:lnTo>
                  <a:pt x="275" y="31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2" name="Shape 1942"/>
        <p:cNvGrpSpPr/>
        <p:nvPr/>
      </p:nvGrpSpPr>
      <p:grpSpPr>
        <a:xfrm>
          <a:off x="0" y="0"/>
          <a:ext cx="0" cy="0"/>
          <a:chOff x="0" y="0"/>
          <a:chExt cx="0" cy="0"/>
        </a:xfrm>
      </p:grpSpPr>
      <p:sp>
        <p:nvSpPr>
          <p:cNvPr id="1943" name="Google Shape;1943;p61"/>
          <p:cNvSpPr/>
          <p:nvPr/>
        </p:nvSpPr>
        <p:spPr>
          <a:xfrm>
            <a:off x="10245725" y="3621882"/>
            <a:ext cx="334169" cy="327819"/>
          </a:xfrm>
          <a:custGeom>
            <a:rect b="b" l="l" r="r" t="t"/>
            <a:pathLst>
              <a:path extrusionOk="0" h="453" w="461">
                <a:moveTo>
                  <a:pt x="275" y="0"/>
                </a:moveTo>
                <a:lnTo>
                  <a:pt x="275" y="0"/>
                </a:lnTo>
                <a:cubicBezTo>
                  <a:pt x="185" y="0"/>
                  <a:pt x="106" y="71"/>
                  <a:pt x="97" y="159"/>
                </a:cubicBezTo>
                <a:cubicBezTo>
                  <a:pt x="44" y="187"/>
                  <a:pt x="0" y="240"/>
                  <a:pt x="0" y="302"/>
                </a:cubicBezTo>
                <a:cubicBezTo>
                  <a:pt x="0" y="390"/>
                  <a:pt x="71" y="452"/>
                  <a:pt x="150" y="452"/>
                </a:cubicBezTo>
                <a:cubicBezTo>
                  <a:pt x="212" y="452"/>
                  <a:pt x="275" y="417"/>
                  <a:pt x="292" y="355"/>
                </a:cubicBezTo>
                <a:cubicBezTo>
                  <a:pt x="390" y="346"/>
                  <a:pt x="460" y="275"/>
                  <a:pt x="460" y="177"/>
                </a:cubicBezTo>
                <a:cubicBezTo>
                  <a:pt x="460" y="80"/>
                  <a:pt x="381" y="0"/>
                  <a:pt x="275" y="0"/>
                </a:cubicBezTo>
                <a:close/>
                <a:moveTo>
                  <a:pt x="150" y="408"/>
                </a:moveTo>
                <a:lnTo>
                  <a:pt x="150" y="408"/>
                </a:lnTo>
                <a:cubicBezTo>
                  <a:pt x="97" y="408"/>
                  <a:pt x="53" y="355"/>
                  <a:pt x="53" y="302"/>
                </a:cubicBezTo>
                <a:cubicBezTo>
                  <a:pt x="53" y="266"/>
                  <a:pt x="71" y="231"/>
                  <a:pt x="106" y="212"/>
                </a:cubicBezTo>
                <a:cubicBezTo>
                  <a:pt x="115" y="284"/>
                  <a:pt x="168" y="337"/>
                  <a:pt x="239" y="355"/>
                </a:cubicBezTo>
                <a:cubicBezTo>
                  <a:pt x="221" y="381"/>
                  <a:pt x="185" y="408"/>
                  <a:pt x="150" y="408"/>
                </a:cubicBezTo>
                <a:close/>
                <a:moveTo>
                  <a:pt x="150" y="204"/>
                </a:moveTo>
                <a:lnTo>
                  <a:pt x="150" y="204"/>
                </a:lnTo>
                <a:cubicBezTo>
                  <a:pt x="212" y="204"/>
                  <a:pt x="248" y="248"/>
                  <a:pt x="256" y="302"/>
                </a:cubicBezTo>
                <a:cubicBezTo>
                  <a:pt x="203" y="293"/>
                  <a:pt x="168" y="248"/>
                  <a:pt x="150" y="204"/>
                </a:cubicBezTo>
                <a:close/>
                <a:moveTo>
                  <a:pt x="301" y="302"/>
                </a:moveTo>
                <a:lnTo>
                  <a:pt x="301" y="302"/>
                </a:lnTo>
                <a:cubicBezTo>
                  <a:pt x="301" y="222"/>
                  <a:pt x="239" y="151"/>
                  <a:pt x="150" y="151"/>
                </a:cubicBezTo>
                <a:cubicBezTo>
                  <a:pt x="168" y="98"/>
                  <a:pt x="221" y="53"/>
                  <a:pt x="275" y="53"/>
                </a:cubicBezTo>
                <a:cubicBezTo>
                  <a:pt x="345" y="53"/>
                  <a:pt x="407" y="106"/>
                  <a:pt x="407" y="177"/>
                </a:cubicBezTo>
                <a:cubicBezTo>
                  <a:pt x="407" y="240"/>
                  <a:pt x="363" y="293"/>
                  <a:pt x="301" y="302"/>
                </a:cubicBezTo>
                <a:close/>
                <a:moveTo>
                  <a:pt x="53" y="106"/>
                </a:moveTo>
                <a:lnTo>
                  <a:pt x="53" y="106"/>
                </a:lnTo>
                <a:cubicBezTo>
                  <a:pt x="79" y="106"/>
                  <a:pt x="106" y="80"/>
                  <a:pt x="106" y="53"/>
                </a:cubicBezTo>
                <a:cubicBezTo>
                  <a:pt x="106" y="27"/>
                  <a:pt x="79" y="0"/>
                  <a:pt x="53" y="0"/>
                </a:cubicBezTo>
                <a:cubicBezTo>
                  <a:pt x="26" y="0"/>
                  <a:pt x="0" y="27"/>
                  <a:pt x="0" y="53"/>
                </a:cubicBezTo>
                <a:cubicBezTo>
                  <a:pt x="0" y="80"/>
                  <a:pt x="26" y="106"/>
                  <a:pt x="53" y="106"/>
                </a:cubicBezTo>
                <a:close/>
                <a:moveTo>
                  <a:pt x="53" y="27"/>
                </a:moveTo>
                <a:lnTo>
                  <a:pt x="53" y="27"/>
                </a:lnTo>
                <a:cubicBezTo>
                  <a:pt x="71" y="27"/>
                  <a:pt x="79" y="36"/>
                  <a:pt x="79" y="53"/>
                </a:cubicBezTo>
                <a:cubicBezTo>
                  <a:pt x="79" y="71"/>
                  <a:pt x="71" y="80"/>
                  <a:pt x="53" y="80"/>
                </a:cubicBezTo>
                <a:cubicBezTo>
                  <a:pt x="35" y="80"/>
                  <a:pt x="26" y="71"/>
                  <a:pt x="26" y="53"/>
                </a:cubicBezTo>
                <a:cubicBezTo>
                  <a:pt x="26" y="36"/>
                  <a:pt x="35" y="27"/>
                  <a:pt x="53" y="2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44" name="Google Shape;1944;p61"/>
          <p:cNvSpPr/>
          <p:nvPr/>
        </p:nvSpPr>
        <p:spPr>
          <a:xfrm>
            <a:off x="3795713" y="2174082"/>
            <a:ext cx="340519" cy="336550"/>
          </a:xfrm>
          <a:custGeom>
            <a:rect b="b" l="l" r="r" t="t"/>
            <a:pathLst>
              <a:path extrusionOk="0" h="463" w="470">
                <a:moveTo>
                  <a:pt x="443" y="143"/>
                </a:moveTo>
                <a:lnTo>
                  <a:pt x="443" y="143"/>
                </a:lnTo>
                <a:cubicBezTo>
                  <a:pt x="416" y="284"/>
                  <a:pt x="275" y="408"/>
                  <a:pt x="239" y="435"/>
                </a:cubicBezTo>
                <a:cubicBezTo>
                  <a:pt x="194" y="462"/>
                  <a:pt x="159" y="417"/>
                  <a:pt x="141" y="391"/>
                </a:cubicBezTo>
                <a:cubicBezTo>
                  <a:pt x="124" y="355"/>
                  <a:pt x="79" y="178"/>
                  <a:pt x="62" y="160"/>
                </a:cubicBezTo>
                <a:cubicBezTo>
                  <a:pt x="53" y="151"/>
                  <a:pt x="18" y="178"/>
                  <a:pt x="18" y="178"/>
                </a:cubicBezTo>
                <a:cubicBezTo>
                  <a:pt x="0" y="151"/>
                  <a:pt x="0" y="151"/>
                  <a:pt x="0" y="151"/>
                </a:cubicBezTo>
                <a:cubicBezTo>
                  <a:pt x="0" y="151"/>
                  <a:pt x="71" y="63"/>
                  <a:pt x="132" y="45"/>
                </a:cubicBezTo>
                <a:cubicBezTo>
                  <a:pt x="194" y="36"/>
                  <a:pt x="194" y="143"/>
                  <a:pt x="203" y="204"/>
                </a:cubicBezTo>
                <a:cubicBezTo>
                  <a:pt x="222" y="266"/>
                  <a:pt x="230" y="293"/>
                  <a:pt x="247" y="293"/>
                </a:cubicBezTo>
                <a:cubicBezTo>
                  <a:pt x="256" y="293"/>
                  <a:pt x="283" y="266"/>
                  <a:pt x="310" y="213"/>
                </a:cubicBezTo>
                <a:cubicBezTo>
                  <a:pt x="328" y="160"/>
                  <a:pt x="301" y="125"/>
                  <a:pt x="256" y="151"/>
                </a:cubicBezTo>
                <a:cubicBezTo>
                  <a:pt x="275" y="27"/>
                  <a:pt x="469" y="0"/>
                  <a:pt x="443" y="143"/>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45" name="Google Shape;1945;p61"/>
          <p:cNvSpPr/>
          <p:nvPr/>
        </p:nvSpPr>
        <p:spPr>
          <a:xfrm>
            <a:off x="2362994" y="2279650"/>
            <a:ext cx="321469" cy="146050"/>
          </a:xfrm>
          <a:custGeom>
            <a:rect b="b" l="l" r="r" t="t"/>
            <a:pathLst>
              <a:path extrusionOk="0" h="205" w="444">
                <a:moveTo>
                  <a:pt x="98" y="204"/>
                </a:moveTo>
                <a:lnTo>
                  <a:pt x="98" y="204"/>
                </a:lnTo>
                <a:cubicBezTo>
                  <a:pt x="45" y="204"/>
                  <a:pt x="0" y="159"/>
                  <a:pt x="0" y="97"/>
                </a:cubicBezTo>
                <a:cubicBezTo>
                  <a:pt x="0" y="44"/>
                  <a:pt x="45" y="0"/>
                  <a:pt x="98" y="0"/>
                </a:cubicBezTo>
                <a:cubicBezTo>
                  <a:pt x="151" y="0"/>
                  <a:pt x="195" y="44"/>
                  <a:pt x="195" y="97"/>
                </a:cubicBezTo>
                <a:cubicBezTo>
                  <a:pt x="195" y="159"/>
                  <a:pt x="151" y="204"/>
                  <a:pt x="98" y="204"/>
                </a:cubicBezTo>
                <a:close/>
                <a:moveTo>
                  <a:pt x="345" y="204"/>
                </a:moveTo>
                <a:lnTo>
                  <a:pt x="345" y="204"/>
                </a:lnTo>
                <a:cubicBezTo>
                  <a:pt x="292" y="204"/>
                  <a:pt x="248" y="159"/>
                  <a:pt x="248" y="97"/>
                </a:cubicBezTo>
                <a:cubicBezTo>
                  <a:pt x="248" y="44"/>
                  <a:pt x="292" y="0"/>
                  <a:pt x="345" y="0"/>
                </a:cubicBezTo>
                <a:cubicBezTo>
                  <a:pt x="399" y="0"/>
                  <a:pt x="443" y="44"/>
                  <a:pt x="443" y="97"/>
                </a:cubicBezTo>
                <a:cubicBezTo>
                  <a:pt x="443" y="159"/>
                  <a:pt x="399" y="204"/>
                  <a:pt x="345" y="20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46" name="Google Shape;1946;p61"/>
          <p:cNvSpPr/>
          <p:nvPr/>
        </p:nvSpPr>
        <p:spPr>
          <a:xfrm>
            <a:off x="2362994" y="2910682"/>
            <a:ext cx="69850" cy="315119"/>
          </a:xfrm>
          <a:custGeom>
            <a:rect b="b" l="l" r="r" t="t"/>
            <a:pathLst>
              <a:path extrusionOk="0" h="435" w="99">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47" name="Google Shape;1947;p61"/>
          <p:cNvSpPr/>
          <p:nvPr/>
        </p:nvSpPr>
        <p:spPr>
          <a:xfrm>
            <a:off x="2470944" y="3003550"/>
            <a:ext cx="209550" cy="226219"/>
          </a:xfrm>
          <a:custGeom>
            <a:rect b="b" l="l" r="r" t="t"/>
            <a:pathLst>
              <a:path extrusionOk="0" h="311" w="293">
                <a:moveTo>
                  <a:pt x="0" y="106"/>
                </a:moveTo>
                <a:lnTo>
                  <a:pt x="0" y="106"/>
                </a:lnTo>
                <a:cubicBezTo>
                  <a:pt x="0" y="62"/>
                  <a:pt x="0" y="35"/>
                  <a:pt x="0" y="8"/>
                </a:cubicBezTo>
                <a:cubicBezTo>
                  <a:pt x="79" y="8"/>
                  <a:pt x="79" y="8"/>
                  <a:pt x="79" y="8"/>
                </a:cubicBezTo>
                <a:cubicBezTo>
                  <a:pt x="88" y="44"/>
                  <a:pt x="88" y="44"/>
                  <a:pt x="88" y="44"/>
                </a:cubicBezTo>
                <a:lnTo>
                  <a:pt x="88" y="44"/>
                </a:ln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48" name="Google Shape;1948;p61"/>
          <p:cNvSpPr/>
          <p:nvPr/>
        </p:nvSpPr>
        <p:spPr>
          <a:xfrm>
            <a:off x="3065463" y="2897982"/>
            <a:ext cx="347663" cy="340519"/>
          </a:xfrm>
          <a:custGeom>
            <a:rect b="b" l="l" r="r" t="t"/>
            <a:pathLst>
              <a:path extrusionOk="0" h="471" w="479">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49" name="Google Shape;1949;p61"/>
          <p:cNvSpPr/>
          <p:nvPr/>
        </p:nvSpPr>
        <p:spPr>
          <a:xfrm>
            <a:off x="1632744" y="3621882"/>
            <a:ext cx="347663" cy="327819"/>
          </a:xfrm>
          <a:custGeom>
            <a:rect b="b" l="l" r="r" t="t"/>
            <a:pathLst>
              <a:path extrusionOk="0" h="453" w="480">
                <a:moveTo>
                  <a:pt x="142" y="0"/>
                </a:moveTo>
                <a:lnTo>
                  <a:pt x="142" y="0"/>
                </a:lnTo>
                <a:cubicBezTo>
                  <a:pt x="0" y="89"/>
                  <a:pt x="0" y="89"/>
                  <a:pt x="0" y="89"/>
                </a:cubicBezTo>
                <a:cubicBezTo>
                  <a:pt x="98" y="168"/>
                  <a:pt x="98" y="168"/>
                  <a:pt x="98" y="168"/>
                </a:cubicBezTo>
                <a:cubicBezTo>
                  <a:pt x="239" y="80"/>
                  <a:pt x="239" y="80"/>
                  <a:pt x="239" y="80"/>
                </a:cubicBezTo>
                <a:lnTo>
                  <a:pt x="142" y="0"/>
                </a:lnTo>
                <a:close/>
                <a:moveTo>
                  <a:pt x="327" y="372"/>
                </a:moveTo>
                <a:lnTo>
                  <a:pt x="327" y="372"/>
                </a:lnTo>
                <a:cubicBezTo>
                  <a:pt x="319" y="372"/>
                  <a:pt x="319" y="372"/>
                  <a:pt x="319" y="372"/>
                </a:cubicBezTo>
                <a:cubicBezTo>
                  <a:pt x="239" y="310"/>
                  <a:pt x="239" y="310"/>
                  <a:pt x="239" y="310"/>
                </a:cubicBezTo>
                <a:cubicBezTo>
                  <a:pt x="159" y="372"/>
                  <a:pt x="159" y="372"/>
                  <a:pt x="159" y="372"/>
                </a:cubicBezTo>
                <a:cubicBezTo>
                  <a:pt x="159" y="372"/>
                  <a:pt x="159" y="372"/>
                  <a:pt x="151" y="372"/>
                </a:cubicBezTo>
                <a:lnTo>
                  <a:pt x="151" y="372"/>
                </a:lnTo>
                <a:cubicBezTo>
                  <a:pt x="88" y="337"/>
                  <a:pt x="88" y="337"/>
                  <a:pt x="88" y="337"/>
                </a:cubicBezTo>
                <a:cubicBezTo>
                  <a:pt x="88" y="355"/>
                  <a:pt x="88" y="355"/>
                  <a:pt x="88" y="355"/>
                </a:cubicBezTo>
                <a:cubicBezTo>
                  <a:pt x="239" y="452"/>
                  <a:pt x="239" y="452"/>
                  <a:pt x="239" y="452"/>
                </a:cubicBezTo>
                <a:cubicBezTo>
                  <a:pt x="389" y="355"/>
                  <a:pt x="389" y="355"/>
                  <a:pt x="389" y="355"/>
                </a:cubicBezTo>
                <a:cubicBezTo>
                  <a:pt x="389" y="337"/>
                  <a:pt x="389" y="337"/>
                  <a:pt x="389" y="337"/>
                </a:cubicBezTo>
                <a:cubicBezTo>
                  <a:pt x="327" y="372"/>
                  <a:pt x="327" y="372"/>
                  <a:pt x="327" y="372"/>
                </a:cubicBezTo>
                <a:close/>
                <a:moveTo>
                  <a:pt x="479" y="89"/>
                </a:moveTo>
                <a:lnTo>
                  <a:pt x="479" y="89"/>
                </a:lnTo>
                <a:cubicBezTo>
                  <a:pt x="336" y="0"/>
                  <a:pt x="336" y="0"/>
                  <a:pt x="336" y="0"/>
                </a:cubicBezTo>
                <a:cubicBezTo>
                  <a:pt x="239" y="80"/>
                  <a:pt x="239" y="80"/>
                  <a:pt x="239" y="80"/>
                </a:cubicBezTo>
                <a:cubicBezTo>
                  <a:pt x="380" y="168"/>
                  <a:pt x="380" y="168"/>
                  <a:pt x="380" y="168"/>
                </a:cubicBezTo>
                <a:lnTo>
                  <a:pt x="479" y="89"/>
                </a:lnTo>
                <a:close/>
                <a:moveTo>
                  <a:pt x="239" y="257"/>
                </a:moveTo>
                <a:lnTo>
                  <a:pt x="239" y="257"/>
                </a:lnTo>
                <a:cubicBezTo>
                  <a:pt x="327" y="328"/>
                  <a:pt x="327" y="328"/>
                  <a:pt x="327" y="328"/>
                </a:cubicBezTo>
                <a:cubicBezTo>
                  <a:pt x="470" y="240"/>
                  <a:pt x="470" y="240"/>
                  <a:pt x="470" y="240"/>
                </a:cubicBezTo>
                <a:cubicBezTo>
                  <a:pt x="380" y="168"/>
                  <a:pt x="380" y="168"/>
                  <a:pt x="380" y="168"/>
                </a:cubicBezTo>
                <a:lnTo>
                  <a:pt x="239" y="257"/>
                </a:lnTo>
                <a:close/>
                <a:moveTo>
                  <a:pt x="151" y="328"/>
                </a:moveTo>
                <a:lnTo>
                  <a:pt x="151" y="328"/>
                </a:lnTo>
                <a:cubicBezTo>
                  <a:pt x="239" y="257"/>
                  <a:pt x="239" y="257"/>
                  <a:pt x="239" y="257"/>
                </a:cubicBezTo>
                <a:cubicBezTo>
                  <a:pt x="98" y="168"/>
                  <a:pt x="98" y="168"/>
                  <a:pt x="98" y="168"/>
                </a:cubicBezTo>
                <a:cubicBezTo>
                  <a:pt x="8" y="240"/>
                  <a:pt x="8" y="240"/>
                  <a:pt x="8" y="240"/>
                </a:cubicBezTo>
                <a:lnTo>
                  <a:pt x="151" y="32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0" name="Google Shape;1950;p61"/>
          <p:cNvSpPr/>
          <p:nvPr/>
        </p:nvSpPr>
        <p:spPr>
          <a:xfrm>
            <a:off x="10271125" y="2161382"/>
            <a:ext cx="289719" cy="368300"/>
          </a:xfrm>
          <a:custGeom>
            <a:rect b="b" l="l" r="r" t="t"/>
            <a:pathLst>
              <a:path extrusionOk="0" h="506" w="400">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1" name="Google Shape;1951;p61"/>
          <p:cNvSpPr/>
          <p:nvPr/>
        </p:nvSpPr>
        <p:spPr>
          <a:xfrm>
            <a:off x="10956925" y="2180432"/>
            <a:ext cx="346869" cy="342900"/>
          </a:xfrm>
          <a:custGeom>
            <a:rect b="b" l="l" r="r" t="t"/>
            <a:pathLst>
              <a:path extrusionOk="0" h="471" w="479">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57" y="293"/>
                </a:moveTo>
                <a:lnTo>
                  <a:pt x="257" y="293"/>
                </a:lnTo>
                <a:cubicBezTo>
                  <a:pt x="240" y="293"/>
                  <a:pt x="231" y="284"/>
                  <a:pt x="222" y="275"/>
                </a:cubicBezTo>
                <a:cubicBezTo>
                  <a:pt x="213" y="310"/>
                  <a:pt x="204" y="346"/>
                  <a:pt x="186" y="363"/>
                </a:cubicBezTo>
                <a:cubicBezTo>
                  <a:pt x="178" y="310"/>
                  <a:pt x="195" y="266"/>
                  <a:pt x="204" y="231"/>
                </a:cubicBezTo>
                <a:cubicBezTo>
                  <a:pt x="186" y="204"/>
                  <a:pt x="204" y="151"/>
                  <a:pt x="240" y="169"/>
                </a:cubicBezTo>
                <a:cubicBezTo>
                  <a:pt x="275" y="178"/>
                  <a:pt x="204" y="257"/>
                  <a:pt x="249" y="266"/>
                </a:cubicBezTo>
                <a:cubicBezTo>
                  <a:pt x="302" y="275"/>
                  <a:pt x="319" y="178"/>
                  <a:pt x="284" y="151"/>
                </a:cubicBezTo>
                <a:cubicBezTo>
                  <a:pt x="249" y="107"/>
                  <a:pt x="159" y="151"/>
                  <a:pt x="169" y="213"/>
                </a:cubicBezTo>
                <a:cubicBezTo>
                  <a:pt x="178" y="231"/>
                  <a:pt x="186" y="231"/>
                  <a:pt x="178" y="257"/>
                </a:cubicBezTo>
                <a:cubicBezTo>
                  <a:pt x="151" y="248"/>
                  <a:pt x="142" y="222"/>
                  <a:pt x="142" y="195"/>
                </a:cubicBezTo>
                <a:cubicBezTo>
                  <a:pt x="142" y="151"/>
                  <a:pt x="186" y="116"/>
                  <a:pt x="231" y="107"/>
                </a:cubicBezTo>
                <a:cubicBezTo>
                  <a:pt x="284" y="107"/>
                  <a:pt x="328" y="134"/>
                  <a:pt x="337" y="178"/>
                </a:cubicBezTo>
                <a:cubicBezTo>
                  <a:pt x="346" y="231"/>
                  <a:pt x="310" y="293"/>
                  <a:pt x="257" y="29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2" name="Google Shape;1952;p61"/>
          <p:cNvSpPr/>
          <p:nvPr/>
        </p:nvSpPr>
        <p:spPr>
          <a:xfrm>
            <a:off x="5224463" y="3621882"/>
            <a:ext cx="334169" cy="327819"/>
          </a:xfrm>
          <a:custGeom>
            <a:rect b="b" l="l" r="r" t="t"/>
            <a:pathLst>
              <a:path extrusionOk="0" h="453" w="462">
                <a:moveTo>
                  <a:pt x="195" y="0"/>
                </a:moveTo>
                <a:lnTo>
                  <a:pt x="195" y="0"/>
                </a:lnTo>
                <a:cubicBezTo>
                  <a:pt x="79" y="18"/>
                  <a:pt x="0" y="106"/>
                  <a:pt x="0" y="222"/>
                </a:cubicBezTo>
                <a:cubicBezTo>
                  <a:pt x="0" y="284"/>
                  <a:pt x="26" y="328"/>
                  <a:pt x="53" y="372"/>
                </a:cubicBezTo>
                <a:cubicBezTo>
                  <a:pt x="133" y="337"/>
                  <a:pt x="195" y="248"/>
                  <a:pt x="195" y="142"/>
                </a:cubicBezTo>
                <a:lnTo>
                  <a:pt x="195" y="0"/>
                </a:lnTo>
                <a:close/>
                <a:moveTo>
                  <a:pt x="230" y="284"/>
                </a:moveTo>
                <a:lnTo>
                  <a:pt x="230" y="284"/>
                </a:lnTo>
                <a:cubicBezTo>
                  <a:pt x="212" y="337"/>
                  <a:pt x="177" y="390"/>
                  <a:pt x="124" y="425"/>
                </a:cubicBezTo>
                <a:cubicBezTo>
                  <a:pt x="151" y="443"/>
                  <a:pt x="186" y="452"/>
                  <a:pt x="230" y="452"/>
                </a:cubicBezTo>
                <a:cubicBezTo>
                  <a:pt x="265" y="452"/>
                  <a:pt x="310" y="443"/>
                  <a:pt x="336" y="425"/>
                </a:cubicBezTo>
                <a:cubicBezTo>
                  <a:pt x="283" y="390"/>
                  <a:pt x="248" y="337"/>
                  <a:pt x="230" y="284"/>
                </a:cubicBezTo>
                <a:close/>
                <a:moveTo>
                  <a:pt x="265" y="142"/>
                </a:moveTo>
                <a:lnTo>
                  <a:pt x="265" y="142"/>
                </a:lnTo>
                <a:cubicBezTo>
                  <a:pt x="265" y="248"/>
                  <a:pt x="327" y="328"/>
                  <a:pt x="408" y="372"/>
                </a:cubicBezTo>
                <a:cubicBezTo>
                  <a:pt x="434" y="328"/>
                  <a:pt x="461" y="284"/>
                  <a:pt x="461" y="222"/>
                </a:cubicBezTo>
                <a:cubicBezTo>
                  <a:pt x="461" y="106"/>
                  <a:pt x="372" y="18"/>
                  <a:pt x="265" y="0"/>
                </a:cubicBezTo>
                <a:lnTo>
                  <a:pt x="265" y="14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3" name="Google Shape;1953;p61"/>
          <p:cNvSpPr/>
          <p:nvPr/>
        </p:nvSpPr>
        <p:spPr>
          <a:xfrm>
            <a:off x="8093869" y="2929732"/>
            <a:ext cx="346869" cy="277019"/>
          </a:xfrm>
          <a:custGeom>
            <a:rect b="b" l="l" r="r" t="t"/>
            <a:pathLst>
              <a:path extrusionOk="0" h="382" w="480">
                <a:moveTo>
                  <a:pt x="381" y="168"/>
                </a:moveTo>
                <a:lnTo>
                  <a:pt x="381" y="168"/>
                </a:lnTo>
                <a:cubicBezTo>
                  <a:pt x="443" y="151"/>
                  <a:pt x="479" y="89"/>
                  <a:pt x="453" y="80"/>
                </a:cubicBezTo>
                <a:cubicBezTo>
                  <a:pt x="390" y="80"/>
                  <a:pt x="337" y="53"/>
                  <a:pt x="302" y="27"/>
                </a:cubicBezTo>
                <a:cubicBezTo>
                  <a:pt x="293" y="27"/>
                  <a:pt x="293" y="27"/>
                  <a:pt x="284" y="18"/>
                </a:cubicBezTo>
                <a:cubicBezTo>
                  <a:pt x="284" y="160"/>
                  <a:pt x="284" y="160"/>
                  <a:pt x="284" y="160"/>
                </a:cubicBezTo>
                <a:cubicBezTo>
                  <a:pt x="284" y="213"/>
                  <a:pt x="257" y="248"/>
                  <a:pt x="222" y="266"/>
                </a:cubicBezTo>
                <a:cubicBezTo>
                  <a:pt x="178" y="283"/>
                  <a:pt x="124" y="275"/>
                  <a:pt x="106" y="230"/>
                </a:cubicBezTo>
                <a:cubicBezTo>
                  <a:pt x="90" y="195"/>
                  <a:pt x="115" y="142"/>
                  <a:pt x="160" y="115"/>
                </a:cubicBezTo>
                <a:cubicBezTo>
                  <a:pt x="187" y="106"/>
                  <a:pt x="213" y="106"/>
                  <a:pt x="240" y="115"/>
                </a:cubicBezTo>
                <a:cubicBezTo>
                  <a:pt x="240" y="0"/>
                  <a:pt x="240" y="0"/>
                  <a:pt x="240" y="0"/>
                </a:cubicBezTo>
                <a:cubicBezTo>
                  <a:pt x="222" y="0"/>
                  <a:pt x="213" y="0"/>
                  <a:pt x="196" y="0"/>
                </a:cubicBezTo>
                <a:cubicBezTo>
                  <a:pt x="90" y="0"/>
                  <a:pt x="0" y="80"/>
                  <a:pt x="0" y="186"/>
                </a:cubicBezTo>
                <a:cubicBezTo>
                  <a:pt x="0" y="293"/>
                  <a:pt x="90" y="381"/>
                  <a:pt x="196" y="381"/>
                </a:cubicBezTo>
                <a:cubicBezTo>
                  <a:pt x="302" y="381"/>
                  <a:pt x="381" y="293"/>
                  <a:pt x="381" y="186"/>
                </a:cubicBezTo>
                <a:cubicBezTo>
                  <a:pt x="381" y="177"/>
                  <a:pt x="381" y="168"/>
                  <a:pt x="381" y="168"/>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4" name="Google Shape;1954;p61"/>
          <p:cNvSpPr/>
          <p:nvPr/>
        </p:nvSpPr>
        <p:spPr>
          <a:xfrm>
            <a:off x="8804275" y="2897982"/>
            <a:ext cx="347663" cy="340519"/>
          </a:xfrm>
          <a:custGeom>
            <a:rect b="b" l="l" r="r" t="t"/>
            <a:pathLst>
              <a:path extrusionOk="0" h="471" w="48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28" y="222"/>
                </a:moveTo>
                <a:lnTo>
                  <a:pt x="328" y="222"/>
                </a:lnTo>
                <a:lnTo>
                  <a:pt x="328" y="231"/>
                </a:lnTo>
                <a:cubicBezTo>
                  <a:pt x="328" y="293"/>
                  <a:pt x="283" y="328"/>
                  <a:pt x="230" y="328"/>
                </a:cubicBezTo>
                <a:cubicBezTo>
                  <a:pt x="177" y="328"/>
                  <a:pt x="133" y="293"/>
                  <a:pt x="133" y="231"/>
                </a:cubicBezTo>
                <a:cubicBezTo>
                  <a:pt x="133" y="178"/>
                  <a:pt x="177" y="134"/>
                  <a:pt x="230" y="134"/>
                </a:cubicBezTo>
                <a:cubicBezTo>
                  <a:pt x="239" y="134"/>
                  <a:pt x="248" y="134"/>
                  <a:pt x="248" y="143"/>
                </a:cubicBezTo>
                <a:cubicBezTo>
                  <a:pt x="248" y="196"/>
                  <a:pt x="248" y="196"/>
                  <a:pt x="248" y="196"/>
                </a:cubicBezTo>
                <a:cubicBezTo>
                  <a:pt x="239" y="187"/>
                  <a:pt x="222" y="196"/>
                  <a:pt x="213" y="196"/>
                </a:cubicBezTo>
                <a:cubicBezTo>
                  <a:pt x="186" y="213"/>
                  <a:pt x="177" y="231"/>
                  <a:pt x="186" y="258"/>
                </a:cubicBezTo>
                <a:cubicBezTo>
                  <a:pt x="195" y="275"/>
                  <a:pt x="222" y="284"/>
                  <a:pt x="248" y="275"/>
                </a:cubicBezTo>
                <a:cubicBezTo>
                  <a:pt x="257" y="267"/>
                  <a:pt x="275" y="249"/>
                  <a:pt x="275" y="222"/>
                </a:cubicBezTo>
                <a:cubicBezTo>
                  <a:pt x="275" y="151"/>
                  <a:pt x="275" y="151"/>
                  <a:pt x="275" y="151"/>
                </a:cubicBezTo>
                <a:lnTo>
                  <a:pt x="283" y="151"/>
                </a:lnTo>
                <a:cubicBezTo>
                  <a:pt x="301" y="160"/>
                  <a:pt x="328" y="178"/>
                  <a:pt x="354" y="178"/>
                </a:cubicBezTo>
                <a:cubicBezTo>
                  <a:pt x="372" y="178"/>
                  <a:pt x="354" y="213"/>
                  <a:pt x="328" y="22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5" name="Google Shape;1955;p61"/>
          <p:cNvSpPr/>
          <p:nvPr/>
        </p:nvSpPr>
        <p:spPr>
          <a:xfrm>
            <a:off x="2388394" y="3621882"/>
            <a:ext cx="296069" cy="327819"/>
          </a:xfrm>
          <a:custGeom>
            <a:rect b="b" l="l" r="r" t="t"/>
            <a:pathLst>
              <a:path extrusionOk="0" h="453" w="409">
                <a:moveTo>
                  <a:pt x="364" y="80"/>
                </a:moveTo>
                <a:lnTo>
                  <a:pt x="364" y="80"/>
                </a:lnTo>
                <a:cubicBezTo>
                  <a:pt x="364" y="53"/>
                  <a:pt x="329" y="53"/>
                  <a:pt x="329" y="53"/>
                </a:cubicBezTo>
                <a:cubicBezTo>
                  <a:pt x="222" y="45"/>
                  <a:pt x="222" y="45"/>
                  <a:pt x="222" y="45"/>
                </a:cubicBezTo>
                <a:cubicBezTo>
                  <a:pt x="222" y="45"/>
                  <a:pt x="222" y="18"/>
                  <a:pt x="204" y="9"/>
                </a:cubicBezTo>
                <a:cubicBezTo>
                  <a:pt x="177" y="0"/>
                  <a:pt x="160" y="0"/>
                  <a:pt x="142" y="0"/>
                </a:cubicBezTo>
                <a:cubicBezTo>
                  <a:pt x="124" y="0"/>
                  <a:pt x="124" y="27"/>
                  <a:pt x="124" y="45"/>
                </a:cubicBezTo>
                <a:cubicBezTo>
                  <a:pt x="124" y="62"/>
                  <a:pt x="124" y="89"/>
                  <a:pt x="124" y="98"/>
                </a:cubicBezTo>
                <a:cubicBezTo>
                  <a:pt x="124" y="124"/>
                  <a:pt x="116" y="133"/>
                  <a:pt x="80" y="133"/>
                </a:cubicBezTo>
                <a:cubicBezTo>
                  <a:pt x="27" y="133"/>
                  <a:pt x="27" y="133"/>
                  <a:pt x="27" y="133"/>
                </a:cubicBezTo>
                <a:cubicBezTo>
                  <a:pt x="10" y="133"/>
                  <a:pt x="0" y="133"/>
                  <a:pt x="0" y="151"/>
                </a:cubicBezTo>
                <a:cubicBezTo>
                  <a:pt x="0" y="159"/>
                  <a:pt x="18" y="275"/>
                  <a:pt x="45" y="302"/>
                </a:cubicBezTo>
                <a:cubicBezTo>
                  <a:pt x="63" y="310"/>
                  <a:pt x="151" y="319"/>
                  <a:pt x="169" y="319"/>
                </a:cubicBezTo>
                <a:cubicBezTo>
                  <a:pt x="186" y="319"/>
                  <a:pt x="177" y="266"/>
                  <a:pt x="186" y="266"/>
                </a:cubicBezTo>
                <a:cubicBezTo>
                  <a:pt x="195" y="266"/>
                  <a:pt x="195" y="302"/>
                  <a:pt x="231" y="310"/>
                </a:cubicBezTo>
                <a:cubicBezTo>
                  <a:pt x="257" y="310"/>
                  <a:pt x="302" y="310"/>
                  <a:pt x="302" y="337"/>
                </a:cubicBezTo>
                <a:cubicBezTo>
                  <a:pt x="302" y="363"/>
                  <a:pt x="310" y="399"/>
                  <a:pt x="293" y="399"/>
                </a:cubicBezTo>
                <a:cubicBezTo>
                  <a:pt x="248" y="408"/>
                  <a:pt x="248" y="408"/>
                  <a:pt x="248" y="408"/>
                </a:cubicBezTo>
                <a:cubicBezTo>
                  <a:pt x="213" y="399"/>
                  <a:pt x="222" y="372"/>
                  <a:pt x="239" y="372"/>
                </a:cubicBezTo>
                <a:cubicBezTo>
                  <a:pt x="248" y="372"/>
                  <a:pt x="257" y="372"/>
                  <a:pt x="257" y="372"/>
                </a:cubicBezTo>
                <a:cubicBezTo>
                  <a:pt x="257" y="337"/>
                  <a:pt x="257" y="337"/>
                  <a:pt x="257" y="337"/>
                </a:cubicBezTo>
                <a:cubicBezTo>
                  <a:pt x="257" y="337"/>
                  <a:pt x="195" y="328"/>
                  <a:pt x="186" y="372"/>
                </a:cubicBezTo>
                <a:cubicBezTo>
                  <a:pt x="186" y="417"/>
                  <a:pt x="195" y="434"/>
                  <a:pt x="195" y="434"/>
                </a:cubicBezTo>
                <a:cubicBezTo>
                  <a:pt x="204" y="443"/>
                  <a:pt x="213" y="452"/>
                  <a:pt x="293" y="452"/>
                </a:cubicBezTo>
                <a:cubicBezTo>
                  <a:pt x="408" y="452"/>
                  <a:pt x="364" y="115"/>
                  <a:pt x="364" y="80"/>
                </a:cubicBezTo>
                <a:close/>
                <a:moveTo>
                  <a:pt x="319" y="231"/>
                </a:moveTo>
                <a:lnTo>
                  <a:pt x="319" y="231"/>
                </a:lnTo>
                <a:cubicBezTo>
                  <a:pt x="319" y="240"/>
                  <a:pt x="302" y="222"/>
                  <a:pt x="284" y="222"/>
                </a:cubicBezTo>
                <a:cubicBezTo>
                  <a:pt x="266" y="222"/>
                  <a:pt x="248" y="231"/>
                  <a:pt x="248" y="231"/>
                </a:cubicBezTo>
                <a:cubicBezTo>
                  <a:pt x="239" y="222"/>
                  <a:pt x="248" y="177"/>
                  <a:pt x="284" y="177"/>
                </a:cubicBezTo>
                <a:cubicBezTo>
                  <a:pt x="310" y="177"/>
                  <a:pt x="329" y="231"/>
                  <a:pt x="319" y="231"/>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6" name="Google Shape;1956;p61"/>
          <p:cNvSpPr/>
          <p:nvPr/>
        </p:nvSpPr>
        <p:spPr>
          <a:xfrm>
            <a:off x="2388394" y="3628232"/>
            <a:ext cx="57150" cy="57150"/>
          </a:xfrm>
          <a:custGeom>
            <a:rect b="b" l="l" r="r" t="t"/>
            <a:pathLst>
              <a:path extrusionOk="0" h="81" w="81">
                <a:moveTo>
                  <a:pt x="80" y="71"/>
                </a:moveTo>
                <a:lnTo>
                  <a:pt x="80" y="71"/>
                </a:lnTo>
                <a:cubicBezTo>
                  <a:pt x="80" y="62"/>
                  <a:pt x="80" y="0"/>
                  <a:pt x="80" y="0"/>
                </a:cubicBezTo>
                <a:cubicBezTo>
                  <a:pt x="0" y="80"/>
                  <a:pt x="0" y="80"/>
                  <a:pt x="0" y="80"/>
                </a:cubicBezTo>
                <a:cubicBezTo>
                  <a:pt x="0" y="80"/>
                  <a:pt x="54" y="80"/>
                  <a:pt x="71" y="80"/>
                </a:cubicBezTo>
                <a:cubicBezTo>
                  <a:pt x="80" y="80"/>
                  <a:pt x="80" y="80"/>
                  <a:pt x="80" y="71"/>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7" name="Google Shape;1957;p61"/>
          <p:cNvSpPr/>
          <p:nvPr/>
        </p:nvSpPr>
        <p:spPr>
          <a:xfrm>
            <a:off x="4500563" y="2180432"/>
            <a:ext cx="346869" cy="342900"/>
          </a:xfrm>
          <a:custGeom>
            <a:rect b="b" l="l" r="r" t="t"/>
            <a:pathLst>
              <a:path extrusionOk="0" h="471" w="480">
                <a:moveTo>
                  <a:pt x="240" y="0"/>
                </a:moveTo>
                <a:lnTo>
                  <a:pt x="240" y="0"/>
                </a:lnTo>
                <a:cubicBezTo>
                  <a:pt x="107" y="0"/>
                  <a:pt x="0" y="107"/>
                  <a:pt x="0" y="231"/>
                </a:cubicBezTo>
                <a:cubicBezTo>
                  <a:pt x="0" y="363"/>
                  <a:pt x="107" y="470"/>
                  <a:pt x="240" y="470"/>
                </a:cubicBezTo>
                <a:cubicBezTo>
                  <a:pt x="372" y="470"/>
                  <a:pt x="479" y="363"/>
                  <a:pt x="479" y="231"/>
                </a:cubicBezTo>
                <a:cubicBezTo>
                  <a:pt x="479" y="107"/>
                  <a:pt x="372" y="0"/>
                  <a:pt x="240" y="0"/>
                </a:cubicBezTo>
                <a:close/>
                <a:moveTo>
                  <a:pt x="346" y="187"/>
                </a:moveTo>
                <a:lnTo>
                  <a:pt x="346" y="187"/>
                </a:lnTo>
                <a:cubicBezTo>
                  <a:pt x="337" y="257"/>
                  <a:pt x="266" y="319"/>
                  <a:pt x="249" y="338"/>
                </a:cubicBezTo>
                <a:cubicBezTo>
                  <a:pt x="222" y="346"/>
                  <a:pt x="205" y="328"/>
                  <a:pt x="195" y="319"/>
                </a:cubicBezTo>
                <a:cubicBezTo>
                  <a:pt x="187" y="301"/>
                  <a:pt x="169" y="204"/>
                  <a:pt x="160" y="195"/>
                </a:cubicBezTo>
                <a:cubicBezTo>
                  <a:pt x="151" y="195"/>
                  <a:pt x="134" y="204"/>
                  <a:pt x="134" y="204"/>
                </a:cubicBezTo>
                <a:cubicBezTo>
                  <a:pt x="124" y="195"/>
                  <a:pt x="124" y="195"/>
                  <a:pt x="124" y="195"/>
                </a:cubicBezTo>
                <a:cubicBezTo>
                  <a:pt x="124" y="195"/>
                  <a:pt x="160" y="151"/>
                  <a:pt x="195" y="142"/>
                </a:cubicBezTo>
                <a:cubicBezTo>
                  <a:pt x="222" y="134"/>
                  <a:pt x="222" y="187"/>
                  <a:pt x="231" y="222"/>
                </a:cubicBezTo>
                <a:cubicBezTo>
                  <a:pt x="240" y="248"/>
                  <a:pt x="240" y="266"/>
                  <a:pt x="249" y="266"/>
                </a:cubicBezTo>
                <a:cubicBezTo>
                  <a:pt x="258" y="266"/>
                  <a:pt x="266" y="248"/>
                  <a:pt x="284" y="222"/>
                </a:cubicBezTo>
                <a:cubicBezTo>
                  <a:pt x="293" y="204"/>
                  <a:pt x="275" y="178"/>
                  <a:pt x="258" y="195"/>
                </a:cubicBezTo>
                <a:cubicBezTo>
                  <a:pt x="266" y="134"/>
                  <a:pt x="364" y="116"/>
                  <a:pt x="346" y="18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8" name="Google Shape;1958;p61"/>
          <p:cNvSpPr/>
          <p:nvPr/>
        </p:nvSpPr>
        <p:spPr>
          <a:xfrm>
            <a:off x="3065463" y="2180432"/>
            <a:ext cx="347663" cy="342900"/>
          </a:xfrm>
          <a:custGeom>
            <a:rect b="b" l="l" r="r" t="t"/>
            <a:pathLst>
              <a:path extrusionOk="0" h="471" w="479">
                <a:moveTo>
                  <a:pt x="239" y="0"/>
                </a:moveTo>
                <a:lnTo>
                  <a:pt x="239" y="0"/>
                </a:lnTo>
                <a:cubicBezTo>
                  <a:pt x="106" y="0"/>
                  <a:pt x="0" y="107"/>
                  <a:pt x="0" y="231"/>
                </a:cubicBezTo>
                <a:cubicBezTo>
                  <a:pt x="0" y="363"/>
                  <a:pt x="106" y="470"/>
                  <a:pt x="239" y="470"/>
                </a:cubicBezTo>
                <a:cubicBezTo>
                  <a:pt x="372" y="470"/>
                  <a:pt x="478" y="363"/>
                  <a:pt x="478" y="231"/>
                </a:cubicBezTo>
                <a:cubicBezTo>
                  <a:pt x="478" y="107"/>
                  <a:pt x="372" y="0"/>
                  <a:pt x="239" y="0"/>
                </a:cubicBezTo>
                <a:close/>
                <a:moveTo>
                  <a:pt x="177" y="284"/>
                </a:moveTo>
                <a:lnTo>
                  <a:pt x="177" y="284"/>
                </a:lnTo>
                <a:cubicBezTo>
                  <a:pt x="150" y="284"/>
                  <a:pt x="124" y="266"/>
                  <a:pt x="124" y="231"/>
                </a:cubicBezTo>
                <a:cubicBezTo>
                  <a:pt x="124" y="204"/>
                  <a:pt x="150" y="187"/>
                  <a:pt x="177" y="187"/>
                </a:cubicBezTo>
                <a:cubicBezTo>
                  <a:pt x="203" y="187"/>
                  <a:pt x="221" y="204"/>
                  <a:pt x="221" y="231"/>
                </a:cubicBezTo>
                <a:cubicBezTo>
                  <a:pt x="221" y="266"/>
                  <a:pt x="203" y="284"/>
                  <a:pt x="177" y="284"/>
                </a:cubicBezTo>
                <a:close/>
                <a:moveTo>
                  <a:pt x="300" y="284"/>
                </a:moveTo>
                <a:lnTo>
                  <a:pt x="300" y="284"/>
                </a:lnTo>
                <a:cubicBezTo>
                  <a:pt x="275" y="284"/>
                  <a:pt x="256" y="266"/>
                  <a:pt x="256" y="231"/>
                </a:cubicBezTo>
                <a:cubicBezTo>
                  <a:pt x="256" y="204"/>
                  <a:pt x="275" y="187"/>
                  <a:pt x="300" y="187"/>
                </a:cubicBezTo>
                <a:cubicBezTo>
                  <a:pt x="328" y="187"/>
                  <a:pt x="354" y="204"/>
                  <a:pt x="354" y="231"/>
                </a:cubicBezTo>
                <a:cubicBezTo>
                  <a:pt x="354" y="266"/>
                  <a:pt x="328" y="284"/>
                  <a:pt x="300" y="28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59" name="Google Shape;1959;p61"/>
          <p:cNvSpPr/>
          <p:nvPr/>
        </p:nvSpPr>
        <p:spPr>
          <a:xfrm>
            <a:off x="3097213" y="3640932"/>
            <a:ext cx="284163" cy="285750"/>
          </a:xfrm>
          <a:custGeom>
            <a:rect b="b" l="l" r="r" t="t"/>
            <a:pathLst>
              <a:path extrusionOk="0" h="399" w="391">
                <a:moveTo>
                  <a:pt x="89" y="160"/>
                </a:moveTo>
                <a:lnTo>
                  <a:pt x="89" y="160"/>
                </a:lnTo>
                <a:cubicBezTo>
                  <a:pt x="89" y="124"/>
                  <a:pt x="97" y="97"/>
                  <a:pt x="133" y="88"/>
                </a:cubicBezTo>
                <a:cubicBezTo>
                  <a:pt x="142" y="88"/>
                  <a:pt x="168" y="88"/>
                  <a:pt x="186" y="88"/>
                </a:cubicBezTo>
                <a:cubicBezTo>
                  <a:pt x="186" y="150"/>
                  <a:pt x="186" y="150"/>
                  <a:pt x="186" y="150"/>
                </a:cubicBezTo>
                <a:lnTo>
                  <a:pt x="186" y="150"/>
                </a:lnTo>
                <a:cubicBezTo>
                  <a:pt x="186" y="160"/>
                  <a:pt x="195" y="160"/>
                  <a:pt x="195" y="160"/>
                </a:cubicBezTo>
                <a:cubicBezTo>
                  <a:pt x="195" y="160"/>
                  <a:pt x="195" y="160"/>
                  <a:pt x="195" y="150"/>
                </a:cubicBezTo>
                <a:cubicBezTo>
                  <a:pt x="354" y="0"/>
                  <a:pt x="354" y="0"/>
                  <a:pt x="354" y="0"/>
                </a:cubicBezTo>
                <a:cubicBezTo>
                  <a:pt x="248" y="0"/>
                  <a:pt x="248" y="0"/>
                  <a:pt x="248" y="0"/>
                </a:cubicBezTo>
                <a:cubicBezTo>
                  <a:pt x="133" y="0"/>
                  <a:pt x="133" y="0"/>
                  <a:pt x="133" y="0"/>
                </a:cubicBezTo>
                <a:cubicBezTo>
                  <a:pt x="44" y="0"/>
                  <a:pt x="0" y="53"/>
                  <a:pt x="0" y="150"/>
                </a:cubicBezTo>
                <a:cubicBezTo>
                  <a:pt x="0" y="354"/>
                  <a:pt x="0" y="354"/>
                  <a:pt x="0" y="354"/>
                </a:cubicBezTo>
                <a:cubicBezTo>
                  <a:pt x="89" y="266"/>
                  <a:pt x="89" y="266"/>
                  <a:pt x="89" y="266"/>
                </a:cubicBezTo>
                <a:lnTo>
                  <a:pt x="89" y="160"/>
                </a:lnTo>
                <a:close/>
                <a:moveTo>
                  <a:pt x="301" y="132"/>
                </a:moveTo>
                <a:lnTo>
                  <a:pt x="301" y="132"/>
                </a:lnTo>
                <a:cubicBezTo>
                  <a:pt x="301" y="239"/>
                  <a:pt x="301" y="239"/>
                  <a:pt x="301" y="239"/>
                </a:cubicBezTo>
                <a:cubicBezTo>
                  <a:pt x="301" y="275"/>
                  <a:pt x="293" y="301"/>
                  <a:pt x="256" y="310"/>
                </a:cubicBezTo>
                <a:cubicBezTo>
                  <a:pt x="248" y="310"/>
                  <a:pt x="221" y="310"/>
                  <a:pt x="203" y="310"/>
                </a:cubicBezTo>
                <a:cubicBezTo>
                  <a:pt x="203" y="248"/>
                  <a:pt x="203" y="248"/>
                  <a:pt x="203" y="248"/>
                </a:cubicBezTo>
                <a:lnTo>
                  <a:pt x="203" y="248"/>
                </a:lnTo>
                <a:cubicBezTo>
                  <a:pt x="203" y="239"/>
                  <a:pt x="195" y="239"/>
                  <a:pt x="195" y="239"/>
                </a:cubicBezTo>
                <a:lnTo>
                  <a:pt x="195" y="239"/>
                </a:lnTo>
                <a:cubicBezTo>
                  <a:pt x="35" y="398"/>
                  <a:pt x="35" y="398"/>
                  <a:pt x="35" y="398"/>
                </a:cubicBezTo>
                <a:cubicBezTo>
                  <a:pt x="142" y="398"/>
                  <a:pt x="142" y="398"/>
                  <a:pt x="142" y="398"/>
                </a:cubicBezTo>
                <a:cubicBezTo>
                  <a:pt x="256" y="398"/>
                  <a:pt x="256" y="398"/>
                  <a:pt x="256" y="398"/>
                </a:cubicBezTo>
                <a:cubicBezTo>
                  <a:pt x="346" y="398"/>
                  <a:pt x="390" y="345"/>
                  <a:pt x="390" y="248"/>
                </a:cubicBezTo>
                <a:cubicBezTo>
                  <a:pt x="390" y="44"/>
                  <a:pt x="390" y="44"/>
                  <a:pt x="390" y="44"/>
                </a:cubicBezTo>
                <a:lnTo>
                  <a:pt x="301" y="132"/>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0" name="Google Shape;1960;p61"/>
          <p:cNvSpPr/>
          <p:nvPr/>
        </p:nvSpPr>
        <p:spPr>
          <a:xfrm>
            <a:off x="10944225" y="2897982"/>
            <a:ext cx="355600" cy="359569"/>
          </a:xfrm>
          <a:custGeom>
            <a:rect b="b" l="l" r="r" t="t"/>
            <a:pathLst>
              <a:path extrusionOk="0" h="498" w="496">
                <a:moveTo>
                  <a:pt x="433" y="311"/>
                </a:moveTo>
                <a:lnTo>
                  <a:pt x="433" y="311"/>
                </a:lnTo>
                <a:cubicBezTo>
                  <a:pt x="416" y="293"/>
                  <a:pt x="389" y="293"/>
                  <a:pt x="372" y="320"/>
                </a:cubicBezTo>
                <a:cubicBezTo>
                  <a:pt x="363" y="338"/>
                  <a:pt x="266" y="453"/>
                  <a:pt x="106" y="409"/>
                </a:cubicBezTo>
                <a:cubicBezTo>
                  <a:pt x="115" y="409"/>
                  <a:pt x="123" y="417"/>
                  <a:pt x="123" y="417"/>
                </a:cubicBezTo>
                <a:cubicBezTo>
                  <a:pt x="230" y="497"/>
                  <a:pt x="372" y="470"/>
                  <a:pt x="442" y="364"/>
                </a:cubicBezTo>
                <a:cubicBezTo>
                  <a:pt x="460" y="347"/>
                  <a:pt x="451" y="320"/>
                  <a:pt x="433" y="311"/>
                </a:cubicBezTo>
                <a:close/>
                <a:moveTo>
                  <a:pt x="132" y="293"/>
                </a:moveTo>
                <a:lnTo>
                  <a:pt x="132" y="293"/>
                </a:lnTo>
                <a:cubicBezTo>
                  <a:pt x="115" y="275"/>
                  <a:pt x="62" y="134"/>
                  <a:pt x="186" y="19"/>
                </a:cubicBezTo>
                <a:cubicBezTo>
                  <a:pt x="176" y="19"/>
                  <a:pt x="168" y="28"/>
                  <a:pt x="159" y="28"/>
                </a:cubicBezTo>
                <a:cubicBezTo>
                  <a:pt x="44" y="81"/>
                  <a:pt x="0" y="213"/>
                  <a:pt x="53" y="328"/>
                </a:cubicBezTo>
                <a:cubicBezTo>
                  <a:pt x="62" y="356"/>
                  <a:pt x="88" y="356"/>
                  <a:pt x="106" y="347"/>
                </a:cubicBezTo>
                <a:cubicBezTo>
                  <a:pt x="123" y="338"/>
                  <a:pt x="141" y="320"/>
                  <a:pt x="132" y="293"/>
                </a:cubicBezTo>
                <a:close/>
                <a:moveTo>
                  <a:pt x="274" y="9"/>
                </a:moveTo>
                <a:lnTo>
                  <a:pt x="274" y="9"/>
                </a:lnTo>
                <a:cubicBezTo>
                  <a:pt x="257" y="0"/>
                  <a:pt x="239" y="19"/>
                  <a:pt x="239" y="45"/>
                </a:cubicBezTo>
                <a:cubicBezTo>
                  <a:pt x="230" y="72"/>
                  <a:pt x="248" y="90"/>
                  <a:pt x="274" y="90"/>
                </a:cubicBezTo>
                <a:cubicBezTo>
                  <a:pt x="292" y="98"/>
                  <a:pt x="442" y="116"/>
                  <a:pt x="478" y="275"/>
                </a:cubicBezTo>
                <a:cubicBezTo>
                  <a:pt x="487" y="267"/>
                  <a:pt x="487" y="267"/>
                  <a:pt x="487" y="258"/>
                </a:cubicBezTo>
                <a:cubicBezTo>
                  <a:pt x="495" y="134"/>
                  <a:pt x="407" y="19"/>
                  <a:pt x="274" y="9"/>
                </a:cubicBezTo>
                <a:close/>
                <a:moveTo>
                  <a:pt x="176" y="249"/>
                </a:moveTo>
                <a:lnTo>
                  <a:pt x="176" y="249"/>
                </a:lnTo>
                <a:cubicBezTo>
                  <a:pt x="176" y="267"/>
                  <a:pt x="176" y="275"/>
                  <a:pt x="176" y="284"/>
                </a:cubicBezTo>
                <a:cubicBezTo>
                  <a:pt x="186" y="284"/>
                  <a:pt x="186" y="275"/>
                  <a:pt x="195" y="267"/>
                </a:cubicBezTo>
                <a:cubicBezTo>
                  <a:pt x="195" y="275"/>
                  <a:pt x="203" y="284"/>
                  <a:pt x="203" y="293"/>
                </a:cubicBezTo>
                <a:lnTo>
                  <a:pt x="195" y="303"/>
                </a:lnTo>
                <a:cubicBezTo>
                  <a:pt x="195" y="311"/>
                  <a:pt x="212" y="320"/>
                  <a:pt x="221" y="320"/>
                </a:cubicBezTo>
                <a:cubicBezTo>
                  <a:pt x="239" y="320"/>
                  <a:pt x="257" y="320"/>
                  <a:pt x="257" y="311"/>
                </a:cubicBezTo>
                <a:lnTo>
                  <a:pt x="257" y="311"/>
                </a:lnTo>
                <a:cubicBezTo>
                  <a:pt x="266" y="320"/>
                  <a:pt x="274" y="320"/>
                  <a:pt x="292" y="320"/>
                </a:cubicBezTo>
                <a:cubicBezTo>
                  <a:pt x="310" y="320"/>
                  <a:pt x="319" y="311"/>
                  <a:pt x="319" y="303"/>
                </a:cubicBezTo>
                <a:cubicBezTo>
                  <a:pt x="319" y="303"/>
                  <a:pt x="319" y="293"/>
                  <a:pt x="310" y="293"/>
                </a:cubicBezTo>
                <a:cubicBezTo>
                  <a:pt x="319" y="284"/>
                  <a:pt x="319" y="275"/>
                  <a:pt x="319" y="267"/>
                </a:cubicBezTo>
                <a:cubicBezTo>
                  <a:pt x="327" y="275"/>
                  <a:pt x="336" y="284"/>
                  <a:pt x="336" y="284"/>
                </a:cubicBezTo>
                <a:cubicBezTo>
                  <a:pt x="345" y="275"/>
                  <a:pt x="345" y="267"/>
                  <a:pt x="336" y="249"/>
                </a:cubicBezTo>
                <a:cubicBezTo>
                  <a:pt x="327" y="240"/>
                  <a:pt x="319" y="231"/>
                  <a:pt x="319" y="222"/>
                </a:cubicBezTo>
                <a:lnTo>
                  <a:pt x="319" y="222"/>
                </a:lnTo>
                <a:cubicBezTo>
                  <a:pt x="319" y="222"/>
                  <a:pt x="319" y="213"/>
                  <a:pt x="310" y="213"/>
                </a:cubicBezTo>
                <a:lnTo>
                  <a:pt x="310" y="213"/>
                </a:lnTo>
                <a:cubicBezTo>
                  <a:pt x="310" y="205"/>
                  <a:pt x="310" y="205"/>
                  <a:pt x="310" y="205"/>
                </a:cubicBezTo>
                <a:cubicBezTo>
                  <a:pt x="310" y="169"/>
                  <a:pt x="292" y="151"/>
                  <a:pt x="257" y="151"/>
                </a:cubicBezTo>
                <a:cubicBezTo>
                  <a:pt x="221" y="151"/>
                  <a:pt x="203" y="169"/>
                  <a:pt x="203" y="205"/>
                </a:cubicBezTo>
                <a:cubicBezTo>
                  <a:pt x="203" y="205"/>
                  <a:pt x="203" y="205"/>
                  <a:pt x="203" y="213"/>
                </a:cubicBezTo>
                <a:lnTo>
                  <a:pt x="203" y="213"/>
                </a:lnTo>
                <a:lnTo>
                  <a:pt x="195" y="222"/>
                </a:lnTo>
                <a:lnTo>
                  <a:pt x="195" y="222"/>
                </a:lnTo>
                <a:cubicBezTo>
                  <a:pt x="195" y="231"/>
                  <a:pt x="186" y="240"/>
                  <a:pt x="176" y="24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1" name="Google Shape;1961;p61"/>
          <p:cNvSpPr/>
          <p:nvPr/>
        </p:nvSpPr>
        <p:spPr>
          <a:xfrm>
            <a:off x="8791575" y="3602832"/>
            <a:ext cx="373063" cy="353219"/>
          </a:xfrm>
          <a:custGeom>
            <a:rect b="b" l="l" r="r" t="t"/>
            <a:pathLst>
              <a:path extrusionOk="0" h="488" w="515">
                <a:moveTo>
                  <a:pt x="248" y="434"/>
                </a:moveTo>
                <a:lnTo>
                  <a:pt x="248" y="434"/>
                </a:lnTo>
                <a:cubicBezTo>
                  <a:pt x="266" y="434"/>
                  <a:pt x="266" y="434"/>
                  <a:pt x="266" y="434"/>
                </a:cubicBezTo>
                <a:cubicBezTo>
                  <a:pt x="266" y="487"/>
                  <a:pt x="266" y="487"/>
                  <a:pt x="266" y="487"/>
                </a:cubicBezTo>
                <a:cubicBezTo>
                  <a:pt x="435" y="469"/>
                  <a:pt x="514" y="310"/>
                  <a:pt x="505" y="194"/>
                </a:cubicBezTo>
                <a:cubicBezTo>
                  <a:pt x="488" y="79"/>
                  <a:pt x="372" y="0"/>
                  <a:pt x="231" y="17"/>
                </a:cubicBezTo>
                <a:cubicBezTo>
                  <a:pt x="97" y="35"/>
                  <a:pt x="0" y="141"/>
                  <a:pt x="9" y="257"/>
                </a:cubicBezTo>
                <a:cubicBezTo>
                  <a:pt x="27" y="354"/>
                  <a:pt x="125" y="434"/>
                  <a:pt x="248" y="434"/>
                </a:cubicBezTo>
                <a:close/>
                <a:moveTo>
                  <a:pt x="399" y="319"/>
                </a:moveTo>
                <a:lnTo>
                  <a:pt x="399" y="319"/>
                </a:lnTo>
                <a:cubicBezTo>
                  <a:pt x="354" y="319"/>
                  <a:pt x="354" y="319"/>
                  <a:pt x="354" y="319"/>
                </a:cubicBezTo>
                <a:cubicBezTo>
                  <a:pt x="354" y="203"/>
                  <a:pt x="354" y="203"/>
                  <a:pt x="354" y="203"/>
                </a:cubicBezTo>
                <a:cubicBezTo>
                  <a:pt x="354" y="194"/>
                  <a:pt x="354" y="185"/>
                  <a:pt x="354" y="185"/>
                </a:cubicBezTo>
                <a:lnTo>
                  <a:pt x="346" y="177"/>
                </a:lnTo>
                <a:cubicBezTo>
                  <a:pt x="346" y="177"/>
                  <a:pt x="346" y="168"/>
                  <a:pt x="337" y="168"/>
                </a:cubicBezTo>
                <a:lnTo>
                  <a:pt x="328" y="168"/>
                </a:lnTo>
                <a:cubicBezTo>
                  <a:pt x="310" y="168"/>
                  <a:pt x="301" y="168"/>
                  <a:pt x="293" y="177"/>
                </a:cubicBezTo>
                <a:cubicBezTo>
                  <a:pt x="284" y="185"/>
                  <a:pt x="284" y="194"/>
                  <a:pt x="284" y="203"/>
                </a:cubicBezTo>
                <a:cubicBezTo>
                  <a:pt x="284" y="319"/>
                  <a:pt x="284" y="319"/>
                  <a:pt x="284" y="319"/>
                </a:cubicBezTo>
                <a:cubicBezTo>
                  <a:pt x="240" y="319"/>
                  <a:pt x="240" y="319"/>
                  <a:pt x="240" y="319"/>
                </a:cubicBezTo>
                <a:cubicBezTo>
                  <a:pt x="240" y="203"/>
                  <a:pt x="240" y="203"/>
                  <a:pt x="240" y="203"/>
                </a:cubicBezTo>
                <a:cubicBezTo>
                  <a:pt x="240" y="194"/>
                  <a:pt x="240" y="185"/>
                  <a:pt x="240" y="185"/>
                </a:cubicBezTo>
                <a:cubicBezTo>
                  <a:pt x="231" y="185"/>
                  <a:pt x="231" y="177"/>
                  <a:pt x="231" y="177"/>
                </a:cubicBezTo>
                <a:cubicBezTo>
                  <a:pt x="231" y="177"/>
                  <a:pt x="231" y="168"/>
                  <a:pt x="222" y="168"/>
                </a:cubicBezTo>
                <a:lnTo>
                  <a:pt x="213" y="168"/>
                </a:lnTo>
                <a:cubicBezTo>
                  <a:pt x="204" y="168"/>
                  <a:pt x="195" y="168"/>
                  <a:pt x="186" y="168"/>
                </a:cubicBezTo>
                <a:cubicBezTo>
                  <a:pt x="186" y="177"/>
                  <a:pt x="178" y="177"/>
                  <a:pt x="178" y="185"/>
                </a:cubicBezTo>
                <a:cubicBezTo>
                  <a:pt x="169" y="185"/>
                  <a:pt x="169" y="194"/>
                  <a:pt x="169" y="194"/>
                </a:cubicBezTo>
                <a:cubicBezTo>
                  <a:pt x="169" y="203"/>
                  <a:pt x="169" y="203"/>
                  <a:pt x="169" y="203"/>
                </a:cubicBezTo>
                <a:cubicBezTo>
                  <a:pt x="169" y="319"/>
                  <a:pt x="169" y="319"/>
                  <a:pt x="169" y="319"/>
                </a:cubicBezTo>
                <a:cubicBezTo>
                  <a:pt x="125" y="319"/>
                  <a:pt x="125" y="319"/>
                  <a:pt x="125" y="319"/>
                </a:cubicBezTo>
                <a:cubicBezTo>
                  <a:pt x="125" y="132"/>
                  <a:pt x="125" y="132"/>
                  <a:pt x="125" y="132"/>
                </a:cubicBezTo>
                <a:cubicBezTo>
                  <a:pt x="169" y="132"/>
                  <a:pt x="169" y="132"/>
                  <a:pt x="169" y="132"/>
                </a:cubicBezTo>
                <a:cubicBezTo>
                  <a:pt x="169" y="150"/>
                  <a:pt x="169" y="150"/>
                  <a:pt x="169" y="150"/>
                </a:cubicBezTo>
                <a:cubicBezTo>
                  <a:pt x="178" y="132"/>
                  <a:pt x="195" y="124"/>
                  <a:pt x="222" y="124"/>
                </a:cubicBezTo>
                <a:cubicBezTo>
                  <a:pt x="231" y="124"/>
                  <a:pt x="240" y="132"/>
                  <a:pt x="257" y="132"/>
                </a:cubicBezTo>
                <a:cubicBezTo>
                  <a:pt x="257" y="141"/>
                  <a:pt x="266" y="141"/>
                  <a:pt x="275" y="150"/>
                </a:cubicBezTo>
                <a:cubicBezTo>
                  <a:pt x="275" y="141"/>
                  <a:pt x="284" y="141"/>
                  <a:pt x="293" y="132"/>
                </a:cubicBezTo>
                <a:cubicBezTo>
                  <a:pt x="301" y="132"/>
                  <a:pt x="319" y="124"/>
                  <a:pt x="328" y="124"/>
                </a:cubicBezTo>
                <a:cubicBezTo>
                  <a:pt x="337" y="124"/>
                  <a:pt x="346" y="132"/>
                  <a:pt x="354" y="132"/>
                </a:cubicBezTo>
                <a:cubicBezTo>
                  <a:pt x="363" y="132"/>
                  <a:pt x="372" y="132"/>
                  <a:pt x="381" y="141"/>
                </a:cubicBezTo>
                <a:cubicBezTo>
                  <a:pt x="381" y="141"/>
                  <a:pt x="390" y="150"/>
                  <a:pt x="390" y="159"/>
                </a:cubicBezTo>
                <a:cubicBezTo>
                  <a:pt x="399" y="168"/>
                  <a:pt x="399" y="177"/>
                  <a:pt x="399" y="185"/>
                </a:cubicBezTo>
                <a:lnTo>
                  <a:pt x="399" y="31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2" name="Google Shape;1962;p61"/>
          <p:cNvSpPr/>
          <p:nvPr/>
        </p:nvSpPr>
        <p:spPr>
          <a:xfrm>
            <a:off x="3789363" y="3615532"/>
            <a:ext cx="334169" cy="340519"/>
          </a:xfrm>
          <a:custGeom>
            <a:rect b="b" l="l" r="r" t="t"/>
            <a:pathLst>
              <a:path extrusionOk="0" h="471" w="461">
                <a:moveTo>
                  <a:pt x="443" y="284"/>
                </a:moveTo>
                <a:lnTo>
                  <a:pt x="443" y="284"/>
                </a:lnTo>
                <a:cubicBezTo>
                  <a:pt x="452" y="266"/>
                  <a:pt x="452" y="257"/>
                  <a:pt x="452" y="240"/>
                </a:cubicBezTo>
                <a:cubicBezTo>
                  <a:pt x="452" y="115"/>
                  <a:pt x="354" y="9"/>
                  <a:pt x="231" y="9"/>
                </a:cubicBezTo>
                <a:cubicBezTo>
                  <a:pt x="221" y="9"/>
                  <a:pt x="203" y="18"/>
                  <a:pt x="194" y="18"/>
                </a:cubicBezTo>
                <a:cubicBezTo>
                  <a:pt x="177" y="0"/>
                  <a:pt x="150" y="0"/>
                  <a:pt x="124" y="0"/>
                </a:cubicBezTo>
                <a:cubicBezTo>
                  <a:pt x="62" y="0"/>
                  <a:pt x="0" y="54"/>
                  <a:pt x="0" y="124"/>
                </a:cubicBezTo>
                <a:cubicBezTo>
                  <a:pt x="0" y="151"/>
                  <a:pt x="9" y="168"/>
                  <a:pt x="18" y="196"/>
                </a:cubicBezTo>
                <a:cubicBezTo>
                  <a:pt x="18" y="204"/>
                  <a:pt x="18" y="221"/>
                  <a:pt x="18" y="240"/>
                </a:cubicBezTo>
                <a:cubicBezTo>
                  <a:pt x="18" y="364"/>
                  <a:pt x="115" y="461"/>
                  <a:pt x="231" y="461"/>
                </a:cubicBezTo>
                <a:cubicBezTo>
                  <a:pt x="248" y="461"/>
                  <a:pt x="256" y="461"/>
                  <a:pt x="275" y="461"/>
                </a:cubicBezTo>
                <a:cubicBezTo>
                  <a:pt x="292" y="470"/>
                  <a:pt x="310" y="470"/>
                  <a:pt x="328" y="470"/>
                </a:cubicBezTo>
                <a:cubicBezTo>
                  <a:pt x="399" y="470"/>
                  <a:pt x="460" y="417"/>
                  <a:pt x="460" y="346"/>
                </a:cubicBezTo>
                <a:cubicBezTo>
                  <a:pt x="460" y="319"/>
                  <a:pt x="452" y="302"/>
                  <a:pt x="443" y="284"/>
                </a:cubicBezTo>
                <a:close/>
                <a:moveTo>
                  <a:pt x="346" y="346"/>
                </a:moveTo>
                <a:lnTo>
                  <a:pt x="346" y="346"/>
                </a:lnTo>
                <a:cubicBezTo>
                  <a:pt x="337" y="355"/>
                  <a:pt x="319" y="372"/>
                  <a:pt x="301" y="381"/>
                </a:cubicBezTo>
                <a:cubicBezTo>
                  <a:pt x="284" y="390"/>
                  <a:pt x="256" y="390"/>
                  <a:pt x="231" y="390"/>
                </a:cubicBezTo>
                <a:cubicBezTo>
                  <a:pt x="203" y="390"/>
                  <a:pt x="177" y="381"/>
                  <a:pt x="150" y="372"/>
                </a:cubicBezTo>
                <a:cubicBezTo>
                  <a:pt x="141" y="364"/>
                  <a:pt x="124" y="355"/>
                  <a:pt x="115" y="337"/>
                </a:cubicBezTo>
                <a:cubicBezTo>
                  <a:pt x="106" y="328"/>
                  <a:pt x="106" y="311"/>
                  <a:pt x="106" y="302"/>
                </a:cubicBezTo>
                <a:cubicBezTo>
                  <a:pt x="106" y="293"/>
                  <a:pt x="106" y="284"/>
                  <a:pt x="115" y="284"/>
                </a:cubicBezTo>
                <a:cubicBezTo>
                  <a:pt x="115" y="275"/>
                  <a:pt x="124" y="275"/>
                  <a:pt x="133" y="275"/>
                </a:cubicBezTo>
                <a:cubicBezTo>
                  <a:pt x="141" y="275"/>
                  <a:pt x="150" y="275"/>
                  <a:pt x="150" y="275"/>
                </a:cubicBezTo>
                <a:cubicBezTo>
                  <a:pt x="159" y="284"/>
                  <a:pt x="168" y="293"/>
                  <a:pt x="168" y="293"/>
                </a:cubicBezTo>
                <a:cubicBezTo>
                  <a:pt x="168" y="311"/>
                  <a:pt x="177" y="311"/>
                  <a:pt x="177" y="319"/>
                </a:cubicBezTo>
                <a:cubicBezTo>
                  <a:pt x="186" y="328"/>
                  <a:pt x="194" y="328"/>
                  <a:pt x="194" y="337"/>
                </a:cubicBezTo>
                <a:cubicBezTo>
                  <a:pt x="203" y="337"/>
                  <a:pt x="212" y="337"/>
                  <a:pt x="231" y="337"/>
                </a:cubicBezTo>
                <a:cubicBezTo>
                  <a:pt x="248" y="337"/>
                  <a:pt x="265" y="337"/>
                  <a:pt x="275" y="328"/>
                </a:cubicBezTo>
                <a:cubicBezTo>
                  <a:pt x="284" y="319"/>
                  <a:pt x="292" y="311"/>
                  <a:pt x="292" y="302"/>
                </a:cubicBezTo>
                <a:cubicBezTo>
                  <a:pt x="292" y="293"/>
                  <a:pt x="284" y="284"/>
                  <a:pt x="284" y="275"/>
                </a:cubicBezTo>
                <a:cubicBezTo>
                  <a:pt x="275" y="275"/>
                  <a:pt x="265" y="266"/>
                  <a:pt x="256" y="266"/>
                </a:cubicBezTo>
                <a:cubicBezTo>
                  <a:pt x="248" y="266"/>
                  <a:pt x="239" y="257"/>
                  <a:pt x="221" y="257"/>
                </a:cubicBezTo>
                <a:cubicBezTo>
                  <a:pt x="194" y="249"/>
                  <a:pt x="177" y="249"/>
                  <a:pt x="159" y="240"/>
                </a:cubicBezTo>
                <a:cubicBezTo>
                  <a:pt x="141" y="231"/>
                  <a:pt x="133" y="221"/>
                  <a:pt x="124" y="213"/>
                </a:cubicBezTo>
                <a:cubicBezTo>
                  <a:pt x="115" y="196"/>
                  <a:pt x="106" y="186"/>
                  <a:pt x="106" y="168"/>
                </a:cubicBezTo>
                <a:cubicBezTo>
                  <a:pt x="106" y="151"/>
                  <a:pt x="115" y="133"/>
                  <a:pt x="124" y="115"/>
                </a:cubicBezTo>
                <a:cubicBezTo>
                  <a:pt x="133" y="107"/>
                  <a:pt x="150" y="98"/>
                  <a:pt x="168" y="89"/>
                </a:cubicBezTo>
                <a:cubicBezTo>
                  <a:pt x="186" y="80"/>
                  <a:pt x="203" y="80"/>
                  <a:pt x="231" y="80"/>
                </a:cubicBezTo>
                <a:cubicBezTo>
                  <a:pt x="248" y="80"/>
                  <a:pt x="265" y="80"/>
                  <a:pt x="284" y="89"/>
                </a:cubicBezTo>
                <a:cubicBezTo>
                  <a:pt x="292" y="89"/>
                  <a:pt x="310" y="98"/>
                  <a:pt x="319" y="107"/>
                </a:cubicBezTo>
                <a:cubicBezTo>
                  <a:pt x="328" y="115"/>
                  <a:pt x="337" y="124"/>
                  <a:pt x="337" y="133"/>
                </a:cubicBezTo>
                <a:cubicBezTo>
                  <a:pt x="346" y="142"/>
                  <a:pt x="346" y="142"/>
                  <a:pt x="346" y="151"/>
                </a:cubicBezTo>
                <a:cubicBezTo>
                  <a:pt x="346" y="160"/>
                  <a:pt x="346" y="168"/>
                  <a:pt x="337" y="177"/>
                </a:cubicBezTo>
                <a:cubicBezTo>
                  <a:pt x="328" y="186"/>
                  <a:pt x="319" y="186"/>
                  <a:pt x="310" y="186"/>
                </a:cubicBezTo>
                <a:cubicBezTo>
                  <a:pt x="310" y="186"/>
                  <a:pt x="301" y="186"/>
                  <a:pt x="292" y="177"/>
                </a:cubicBezTo>
                <a:cubicBezTo>
                  <a:pt x="292" y="177"/>
                  <a:pt x="284" y="168"/>
                  <a:pt x="284" y="160"/>
                </a:cubicBezTo>
                <a:cubicBezTo>
                  <a:pt x="275" y="151"/>
                  <a:pt x="275" y="142"/>
                  <a:pt x="265" y="133"/>
                </a:cubicBezTo>
                <a:cubicBezTo>
                  <a:pt x="256" y="133"/>
                  <a:pt x="239" y="124"/>
                  <a:pt x="231" y="124"/>
                </a:cubicBezTo>
                <a:cubicBezTo>
                  <a:pt x="212" y="124"/>
                  <a:pt x="194" y="133"/>
                  <a:pt x="186" y="142"/>
                </a:cubicBezTo>
                <a:cubicBezTo>
                  <a:pt x="177" y="142"/>
                  <a:pt x="177" y="151"/>
                  <a:pt x="177" y="160"/>
                </a:cubicBezTo>
                <a:cubicBezTo>
                  <a:pt x="177" y="168"/>
                  <a:pt x="177" y="168"/>
                  <a:pt x="177" y="168"/>
                </a:cubicBezTo>
                <a:cubicBezTo>
                  <a:pt x="186" y="177"/>
                  <a:pt x="186" y="177"/>
                  <a:pt x="194" y="186"/>
                </a:cubicBezTo>
                <a:cubicBezTo>
                  <a:pt x="194" y="186"/>
                  <a:pt x="203" y="186"/>
                  <a:pt x="212" y="186"/>
                </a:cubicBezTo>
                <a:cubicBezTo>
                  <a:pt x="212" y="196"/>
                  <a:pt x="231" y="196"/>
                  <a:pt x="239" y="196"/>
                </a:cubicBezTo>
                <a:cubicBezTo>
                  <a:pt x="256" y="204"/>
                  <a:pt x="275" y="204"/>
                  <a:pt x="292" y="213"/>
                </a:cubicBezTo>
                <a:cubicBezTo>
                  <a:pt x="301" y="213"/>
                  <a:pt x="319" y="221"/>
                  <a:pt x="328" y="231"/>
                </a:cubicBezTo>
                <a:cubicBezTo>
                  <a:pt x="337" y="231"/>
                  <a:pt x="346" y="240"/>
                  <a:pt x="354" y="257"/>
                </a:cubicBezTo>
                <a:cubicBezTo>
                  <a:pt x="354" y="266"/>
                  <a:pt x="363" y="275"/>
                  <a:pt x="363" y="293"/>
                </a:cubicBezTo>
                <a:cubicBezTo>
                  <a:pt x="363" y="311"/>
                  <a:pt x="354" y="328"/>
                  <a:pt x="346" y="34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3" name="Google Shape;1963;p61"/>
          <p:cNvSpPr/>
          <p:nvPr/>
        </p:nvSpPr>
        <p:spPr>
          <a:xfrm>
            <a:off x="7378700" y="3621882"/>
            <a:ext cx="334169" cy="327819"/>
          </a:xfrm>
          <a:custGeom>
            <a:rect b="b" l="l" r="r" t="t"/>
            <a:pathLst>
              <a:path extrusionOk="0" h="453" w="461">
                <a:moveTo>
                  <a:pt x="124" y="27"/>
                </a:moveTo>
                <a:lnTo>
                  <a:pt x="124" y="27"/>
                </a:lnTo>
                <a:cubicBezTo>
                  <a:pt x="53" y="62"/>
                  <a:pt x="0" y="142"/>
                  <a:pt x="0" y="222"/>
                </a:cubicBezTo>
                <a:cubicBezTo>
                  <a:pt x="0" y="240"/>
                  <a:pt x="0" y="257"/>
                  <a:pt x="9" y="275"/>
                </a:cubicBezTo>
                <a:cubicBezTo>
                  <a:pt x="204" y="98"/>
                  <a:pt x="204" y="98"/>
                  <a:pt x="204" y="98"/>
                </a:cubicBezTo>
                <a:cubicBezTo>
                  <a:pt x="186" y="71"/>
                  <a:pt x="124" y="27"/>
                  <a:pt x="124" y="27"/>
                </a:cubicBezTo>
                <a:close/>
                <a:moveTo>
                  <a:pt x="328" y="18"/>
                </a:moveTo>
                <a:lnTo>
                  <a:pt x="328" y="18"/>
                </a:lnTo>
                <a:cubicBezTo>
                  <a:pt x="293" y="0"/>
                  <a:pt x="266" y="0"/>
                  <a:pt x="231" y="0"/>
                </a:cubicBezTo>
                <a:cubicBezTo>
                  <a:pt x="204" y="0"/>
                  <a:pt x="186" y="0"/>
                  <a:pt x="160" y="9"/>
                </a:cubicBezTo>
                <a:cubicBezTo>
                  <a:pt x="328" y="159"/>
                  <a:pt x="328" y="159"/>
                  <a:pt x="328" y="159"/>
                </a:cubicBezTo>
                <a:lnTo>
                  <a:pt x="328" y="18"/>
                </a:lnTo>
                <a:close/>
                <a:moveTo>
                  <a:pt x="363" y="36"/>
                </a:moveTo>
                <a:lnTo>
                  <a:pt x="363" y="36"/>
                </a:lnTo>
                <a:cubicBezTo>
                  <a:pt x="363" y="302"/>
                  <a:pt x="363" y="302"/>
                  <a:pt x="363" y="302"/>
                </a:cubicBezTo>
                <a:cubicBezTo>
                  <a:pt x="443" y="302"/>
                  <a:pt x="443" y="302"/>
                  <a:pt x="443" y="302"/>
                </a:cubicBezTo>
                <a:cubicBezTo>
                  <a:pt x="452" y="275"/>
                  <a:pt x="460" y="248"/>
                  <a:pt x="460" y="222"/>
                </a:cubicBezTo>
                <a:cubicBezTo>
                  <a:pt x="460" y="151"/>
                  <a:pt x="416" y="80"/>
                  <a:pt x="363" y="36"/>
                </a:cubicBezTo>
                <a:close/>
                <a:moveTo>
                  <a:pt x="18" y="310"/>
                </a:moveTo>
                <a:lnTo>
                  <a:pt x="18" y="310"/>
                </a:lnTo>
                <a:cubicBezTo>
                  <a:pt x="35" y="355"/>
                  <a:pt x="62" y="390"/>
                  <a:pt x="106" y="417"/>
                </a:cubicBezTo>
                <a:cubicBezTo>
                  <a:pt x="106" y="231"/>
                  <a:pt x="106" y="231"/>
                  <a:pt x="106" y="231"/>
                </a:cubicBezTo>
                <a:cubicBezTo>
                  <a:pt x="53" y="284"/>
                  <a:pt x="53" y="284"/>
                  <a:pt x="53" y="284"/>
                </a:cubicBezTo>
                <a:cubicBezTo>
                  <a:pt x="35" y="293"/>
                  <a:pt x="18" y="310"/>
                  <a:pt x="18" y="310"/>
                </a:cubicBezTo>
                <a:close/>
                <a:moveTo>
                  <a:pt x="133" y="434"/>
                </a:moveTo>
                <a:lnTo>
                  <a:pt x="133" y="434"/>
                </a:lnTo>
                <a:cubicBezTo>
                  <a:pt x="160" y="443"/>
                  <a:pt x="186" y="452"/>
                  <a:pt x="213" y="452"/>
                </a:cubicBezTo>
                <a:cubicBezTo>
                  <a:pt x="248" y="452"/>
                  <a:pt x="248" y="452"/>
                  <a:pt x="248" y="452"/>
                </a:cubicBezTo>
                <a:cubicBezTo>
                  <a:pt x="328" y="443"/>
                  <a:pt x="390" y="399"/>
                  <a:pt x="434" y="337"/>
                </a:cubicBezTo>
                <a:cubicBezTo>
                  <a:pt x="133" y="337"/>
                  <a:pt x="133" y="337"/>
                  <a:pt x="133" y="337"/>
                </a:cubicBezTo>
                <a:lnTo>
                  <a:pt x="133" y="43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4" name="Google Shape;1964;p61"/>
          <p:cNvSpPr/>
          <p:nvPr/>
        </p:nvSpPr>
        <p:spPr>
          <a:xfrm>
            <a:off x="6648450" y="2967832"/>
            <a:ext cx="359569" cy="200819"/>
          </a:xfrm>
          <a:custGeom>
            <a:rect b="b" l="l" r="r" t="t"/>
            <a:pathLst>
              <a:path extrusionOk="0" h="276" w="497">
                <a:moveTo>
                  <a:pt x="195" y="205"/>
                </a:moveTo>
                <a:lnTo>
                  <a:pt x="195" y="205"/>
                </a:lnTo>
                <a:cubicBezTo>
                  <a:pt x="186" y="213"/>
                  <a:pt x="168" y="230"/>
                  <a:pt x="133" y="230"/>
                </a:cubicBezTo>
                <a:cubicBezTo>
                  <a:pt x="89" y="230"/>
                  <a:pt x="53" y="195"/>
                  <a:pt x="53" y="142"/>
                </a:cubicBezTo>
                <a:cubicBezTo>
                  <a:pt x="53" y="71"/>
                  <a:pt x="97" y="45"/>
                  <a:pt x="133" y="45"/>
                </a:cubicBezTo>
                <a:cubicBezTo>
                  <a:pt x="186" y="45"/>
                  <a:pt x="195" y="80"/>
                  <a:pt x="212" y="115"/>
                </a:cubicBezTo>
                <a:cubicBezTo>
                  <a:pt x="230" y="177"/>
                  <a:pt x="230" y="177"/>
                  <a:pt x="230" y="177"/>
                </a:cubicBezTo>
                <a:cubicBezTo>
                  <a:pt x="248" y="230"/>
                  <a:pt x="284" y="275"/>
                  <a:pt x="381" y="275"/>
                </a:cubicBezTo>
                <a:cubicBezTo>
                  <a:pt x="452" y="275"/>
                  <a:pt x="496" y="258"/>
                  <a:pt x="496" y="195"/>
                </a:cubicBezTo>
                <a:cubicBezTo>
                  <a:pt x="496" y="151"/>
                  <a:pt x="469" y="124"/>
                  <a:pt x="425" y="115"/>
                </a:cubicBezTo>
                <a:cubicBezTo>
                  <a:pt x="381" y="107"/>
                  <a:pt x="381" y="107"/>
                  <a:pt x="381" y="107"/>
                </a:cubicBezTo>
                <a:cubicBezTo>
                  <a:pt x="363" y="98"/>
                  <a:pt x="354" y="89"/>
                  <a:pt x="354" y="71"/>
                </a:cubicBezTo>
                <a:cubicBezTo>
                  <a:pt x="354" y="53"/>
                  <a:pt x="363" y="45"/>
                  <a:pt x="390" y="45"/>
                </a:cubicBezTo>
                <a:cubicBezTo>
                  <a:pt x="416" y="45"/>
                  <a:pt x="434" y="53"/>
                  <a:pt x="434" y="80"/>
                </a:cubicBezTo>
                <a:cubicBezTo>
                  <a:pt x="496" y="71"/>
                  <a:pt x="496" y="71"/>
                  <a:pt x="496" y="71"/>
                </a:cubicBezTo>
                <a:cubicBezTo>
                  <a:pt x="487" y="18"/>
                  <a:pt x="452" y="0"/>
                  <a:pt x="399" y="0"/>
                </a:cubicBezTo>
                <a:cubicBezTo>
                  <a:pt x="346" y="0"/>
                  <a:pt x="293" y="18"/>
                  <a:pt x="293" y="80"/>
                </a:cubicBezTo>
                <a:cubicBezTo>
                  <a:pt x="293" y="115"/>
                  <a:pt x="309" y="142"/>
                  <a:pt x="363" y="151"/>
                </a:cubicBezTo>
                <a:cubicBezTo>
                  <a:pt x="399" y="160"/>
                  <a:pt x="399" y="160"/>
                  <a:pt x="399" y="160"/>
                </a:cubicBezTo>
                <a:cubicBezTo>
                  <a:pt x="425" y="169"/>
                  <a:pt x="434" y="186"/>
                  <a:pt x="434" y="195"/>
                </a:cubicBezTo>
                <a:cubicBezTo>
                  <a:pt x="434" y="222"/>
                  <a:pt x="416" y="230"/>
                  <a:pt x="381" y="230"/>
                </a:cubicBezTo>
                <a:cubicBezTo>
                  <a:pt x="319" y="230"/>
                  <a:pt x="293" y="195"/>
                  <a:pt x="284" y="160"/>
                </a:cubicBezTo>
                <a:cubicBezTo>
                  <a:pt x="256" y="98"/>
                  <a:pt x="256" y="98"/>
                  <a:pt x="256" y="98"/>
                </a:cubicBezTo>
                <a:cubicBezTo>
                  <a:pt x="239" y="27"/>
                  <a:pt x="212" y="0"/>
                  <a:pt x="133" y="0"/>
                </a:cubicBezTo>
                <a:cubicBezTo>
                  <a:pt x="62" y="0"/>
                  <a:pt x="0" y="53"/>
                  <a:pt x="0" y="142"/>
                </a:cubicBezTo>
                <a:cubicBezTo>
                  <a:pt x="0" y="230"/>
                  <a:pt x="62" y="275"/>
                  <a:pt x="133" y="275"/>
                </a:cubicBezTo>
                <a:cubicBezTo>
                  <a:pt x="177" y="275"/>
                  <a:pt x="203" y="258"/>
                  <a:pt x="212" y="249"/>
                </a:cubicBezTo>
                <a:lnTo>
                  <a:pt x="195" y="205"/>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5" name="Google Shape;1965;p61"/>
          <p:cNvSpPr/>
          <p:nvPr/>
        </p:nvSpPr>
        <p:spPr>
          <a:xfrm>
            <a:off x="7372350" y="2897982"/>
            <a:ext cx="346869" cy="340519"/>
          </a:xfrm>
          <a:custGeom>
            <a:rect b="b" l="l" r="r" t="t"/>
            <a:pathLst>
              <a:path extrusionOk="0" h="471" w="479">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302" y="303"/>
                </a:moveTo>
                <a:lnTo>
                  <a:pt x="302" y="303"/>
                </a:lnTo>
                <a:cubicBezTo>
                  <a:pt x="257" y="303"/>
                  <a:pt x="240" y="284"/>
                  <a:pt x="230" y="258"/>
                </a:cubicBezTo>
                <a:cubicBezTo>
                  <a:pt x="222" y="222"/>
                  <a:pt x="222" y="222"/>
                  <a:pt x="222" y="222"/>
                </a:cubicBezTo>
                <a:cubicBezTo>
                  <a:pt x="213" y="205"/>
                  <a:pt x="204" y="187"/>
                  <a:pt x="186" y="187"/>
                </a:cubicBezTo>
                <a:cubicBezTo>
                  <a:pt x="169" y="187"/>
                  <a:pt x="142" y="205"/>
                  <a:pt x="142" y="240"/>
                </a:cubicBezTo>
                <a:cubicBezTo>
                  <a:pt x="142" y="267"/>
                  <a:pt x="159" y="284"/>
                  <a:pt x="177" y="284"/>
                </a:cubicBezTo>
                <a:cubicBezTo>
                  <a:pt x="195" y="284"/>
                  <a:pt x="204" y="275"/>
                  <a:pt x="213" y="267"/>
                </a:cubicBezTo>
                <a:cubicBezTo>
                  <a:pt x="222" y="293"/>
                  <a:pt x="222" y="293"/>
                  <a:pt x="222" y="293"/>
                </a:cubicBezTo>
                <a:cubicBezTo>
                  <a:pt x="213" y="293"/>
                  <a:pt x="204" y="303"/>
                  <a:pt x="177" y="303"/>
                </a:cubicBezTo>
                <a:cubicBezTo>
                  <a:pt x="151" y="303"/>
                  <a:pt x="115" y="284"/>
                  <a:pt x="115" y="240"/>
                </a:cubicBezTo>
                <a:cubicBezTo>
                  <a:pt x="115" y="196"/>
                  <a:pt x="151" y="160"/>
                  <a:pt x="177" y="160"/>
                </a:cubicBezTo>
                <a:cubicBezTo>
                  <a:pt x="222" y="160"/>
                  <a:pt x="230" y="178"/>
                  <a:pt x="249" y="213"/>
                </a:cubicBezTo>
                <a:cubicBezTo>
                  <a:pt x="257" y="249"/>
                  <a:pt x="257" y="249"/>
                  <a:pt x="257" y="249"/>
                </a:cubicBezTo>
                <a:cubicBezTo>
                  <a:pt x="266" y="267"/>
                  <a:pt x="275" y="284"/>
                  <a:pt x="310" y="284"/>
                </a:cubicBezTo>
                <a:cubicBezTo>
                  <a:pt x="328" y="284"/>
                  <a:pt x="337" y="275"/>
                  <a:pt x="337" y="267"/>
                </a:cubicBezTo>
                <a:cubicBezTo>
                  <a:pt x="337" y="258"/>
                  <a:pt x="328" y="249"/>
                  <a:pt x="319" y="249"/>
                </a:cubicBezTo>
                <a:cubicBezTo>
                  <a:pt x="293" y="240"/>
                  <a:pt x="293" y="240"/>
                  <a:pt x="293" y="240"/>
                </a:cubicBezTo>
                <a:cubicBezTo>
                  <a:pt x="275" y="240"/>
                  <a:pt x="266" y="222"/>
                  <a:pt x="266" y="205"/>
                </a:cubicBezTo>
                <a:cubicBezTo>
                  <a:pt x="266" y="178"/>
                  <a:pt x="293" y="160"/>
                  <a:pt x="319" y="160"/>
                </a:cubicBezTo>
                <a:cubicBezTo>
                  <a:pt x="346" y="160"/>
                  <a:pt x="363" y="178"/>
                  <a:pt x="363" y="205"/>
                </a:cubicBezTo>
                <a:cubicBezTo>
                  <a:pt x="337" y="205"/>
                  <a:pt x="337" y="205"/>
                  <a:pt x="337" y="205"/>
                </a:cubicBezTo>
                <a:cubicBezTo>
                  <a:pt x="337" y="196"/>
                  <a:pt x="328" y="187"/>
                  <a:pt x="310" y="187"/>
                </a:cubicBezTo>
                <a:cubicBezTo>
                  <a:pt x="302" y="187"/>
                  <a:pt x="293" y="196"/>
                  <a:pt x="293" y="205"/>
                </a:cubicBezTo>
                <a:cubicBezTo>
                  <a:pt x="293" y="213"/>
                  <a:pt x="293" y="213"/>
                  <a:pt x="310" y="222"/>
                </a:cubicBezTo>
                <a:cubicBezTo>
                  <a:pt x="328" y="222"/>
                  <a:pt x="328" y="222"/>
                  <a:pt x="328" y="222"/>
                </a:cubicBezTo>
                <a:cubicBezTo>
                  <a:pt x="355" y="231"/>
                  <a:pt x="363" y="240"/>
                  <a:pt x="363" y="267"/>
                </a:cubicBezTo>
                <a:cubicBezTo>
                  <a:pt x="363" y="293"/>
                  <a:pt x="337" y="303"/>
                  <a:pt x="302" y="30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6" name="Google Shape;1966;p61"/>
          <p:cNvSpPr/>
          <p:nvPr/>
        </p:nvSpPr>
        <p:spPr>
          <a:xfrm>
            <a:off x="5211763" y="2929732"/>
            <a:ext cx="359569" cy="277019"/>
          </a:xfrm>
          <a:custGeom>
            <a:rect b="b" l="l" r="r" t="t"/>
            <a:pathLst>
              <a:path extrusionOk="0" h="382" w="497">
                <a:moveTo>
                  <a:pt x="275" y="142"/>
                </a:moveTo>
                <a:lnTo>
                  <a:pt x="275" y="142"/>
                </a:lnTo>
                <a:cubicBezTo>
                  <a:pt x="310" y="160"/>
                  <a:pt x="310" y="160"/>
                  <a:pt x="310" y="160"/>
                </a:cubicBezTo>
                <a:cubicBezTo>
                  <a:pt x="354" y="142"/>
                  <a:pt x="354" y="142"/>
                  <a:pt x="354" y="142"/>
                </a:cubicBezTo>
                <a:cubicBezTo>
                  <a:pt x="354" y="115"/>
                  <a:pt x="354" y="115"/>
                  <a:pt x="354" y="115"/>
                </a:cubicBezTo>
                <a:cubicBezTo>
                  <a:pt x="354" y="53"/>
                  <a:pt x="310" y="0"/>
                  <a:pt x="248" y="0"/>
                </a:cubicBezTo>
                <a:cubicBezTo>
                  <a:pt x="186" y="0"/>
                  <a:pt x="132" y="53"/>
                  <a:pt x="132" y="115"/>
                </a:cubicBezTo>
                <a:cubicBezTo>
                  <a:pt x="132" y="266"/>
                  <a:pt x="132" y="266"/>
                  <a:pt x="132" y="266"/>
                </a:cubicBezTo>
                <a:cubicBezTo>
                  <a:pt x="132" y="283"/>
                  <a:pt x="124" y="293"/>
                  <a:pt x="107" y="293"/>
                </a:cubicBezTo>
                <a:cubicBezTo>
                  <a:pt x="97" y="293"/>
                  <a:pt x="88" y="283"/>
                  <a:pt x="88" y="266"/>
                </a:cubicBezTo>
                <a:cubicBezTo>
                  <a:pt x="88" y="204"/>
                  <a:pt x="88" y="204"/>
                  <a:pt x="88" y="204"/>
                </a:cubicBezTo>
                <a:cubicBezTo>
                  <a:pt x="0" y="204"/>
                  <a:pt x="0" y="204"/>
                  <a:pt x="0" y="204"/>
                </a:cubicBezTo>
                <a:cubicBezTo>
                  <a:pt x="0" y="266"/>
                  <a:pt x="0" y="266"/>
                  <a:pt x="0" y="266"/>
                </a:cubicBezTo>
                <a:cubicBezTo>
                  <a:pt x="0" y="328"/>
                  <a:pt x="53" y="381"/>
                  <a:pt x="107" y="381"/>
                </a:cubicBezTo>
                <a:cubicBezTo>
                  <a:pt x="169" y="381"/>
                  <a:pt x="222" y="328"/>
                  <a:pt x="222" y="266"/>
                </a:cubicBezTo>
                <a:cubicBezTo>
                  <a:pt x="222" y="115"/>
                  <a:pt x="222" y="115"/>
                  <a:pt x="222" y="115"/>
                </a:cubicBezTo>
                <a:cubicBezTo>
                  <a:pt x="222" y="98"/>
                  <a:pt x="230" y="89"/>
                  <a:pt x="248" y="89"/>
                </a:cubicBezTo>
                <a:cubicBezTo>
                  <a:pt x="266" y="89"/>
                  <a:pt x="275" y="98"/>
                  <a:pt x="275" y="115"/>
                </a:cubicBezTo>
                <a:lnTo>
                  <a:pt x="275" y="142"/>
                </a:lnTo>
                <a:close/>
                <a:moveTo>
                  <a:pt x="407" y="204"/>
                </a:moveTo>
                <a:lnTo>
                  <a:pt x="407" y="204"/>
                </a:lnTo>
                <a:cubicBezTo>
                  <a:pt x="407" y="266"/>
                  <a:pt x="407" y="266"/>
                  <a:pt x="407" y="266"/>
                </a:cubicBezTo>
                <a:cubicBezTo>
                  <a:pt x="407" y="283"/>
                  <a:pt x="399" y="293"/>
                  <a:pt x="381" y="293"/>
                </a:cubicBezTo>
                <a:cubicBezTo>
                  <a:pt x="372" y="293"/>
                  <a:pt x="354" y="283"/>
                  <a:pt x="354" y="266"/>
                </a:cubicBezTo>
                <a:cubicBezTo>
                  <a:pt x="354" y="204"/>
                  <a:pt x="354" y="204"/>
                  <a:pt x="354" y="204"/>
                </a:cubicBezTo>
                <a:cubicBezTo>
                  <a:pt x="310" y="222"/>
                  <a:pt x="310" y="222"/>
                  <a:pt x="310" y="222"/>
                </a:cubicBezTo>
                <a:cubicBezTo>
                  <a:pt x="275" y="204"/>
                  <a:pt x="275" y="204"/>
                  <a:pt x="275" y="204"/>
                </a:cubicBezTo>
                <a:cubicBezTo>
                  <a:pt x="275" y="266"/>
                  <a:pt x="275" y="266"/>
                  <a:pt x="275" y="266"/>
                </a:cubicBezTo>
                <a:cubicBezTo>
                  <a:pt x="275" y="328"/>
                  <a:pt x="328" y="381"/>
                  <a:pt x="381" y="381"/>
                </a:cubicBezTo>
                <a:cubicBezTo>
                  <a:pt x="443" y="381"/>
                  <a:pt x="496" y="328"/>
                  <a:pt x="496" y="266"/>
                </a:cubicBezTo>
                <a:cubicBezTo>
                  <a:pt x="496" y="204"/>
                  <a:pt x="496" y="204"/>
                  <a:pt x="496" y="204"/>
                </a:cubicBezTo>
                <a:lnTo>
                  <a:pt x="407" y="204"/>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7" name="Google Shape;1967;p61"/>
          <p:cNvSpPr/>
          <p:nvPr/>
        </p:nvSpPr>
        <p:spPr>
          <a:xfrm>
            <a:off x="3789363" y="2904332"/>
            <a:ext cx="334169" cy="327819"/>
          </a:xfrm>
          <a:custGeom>
            <a:rect b="b" l="l" r="r" t="t"/>
            <a:pathLst>
              <a:path extrusionOk="0" h="454" w="461">
                <a:moveTo>
                  <a:pt x="221" y="160"/>
                </a:moveTo>
                <a:lnTo>
                  <a:pt x="221" y="160"/>
                </a:lnTo>
                <a:cubicBezTo>
                  <a:pt x="186" y="98"/>
                  <a:pt x="150" y="54"/>
                  <a:pt x="150" y="54"/>
                </a:cubicBezTo>
                <a:cubicBezTo>
                  <a:pt x="88" y="72"/>
                  <a:pt x="53" y="125"/>
                  <a:pt x="35" y="187"/>
                </a:cubicBezTo>
                <a:cubicBezTo>
                  <a:pt x="44" y="187"/>
                  <a:pt x="124" y="187"/>
                  <a:pt x="221" y="160"/>
                </a:cubicBezTo>
                <a:close/>
                <a:moveTo>
                  <a:pt x="239" y="231"/>
                </a:moveTo>
                <a:lnTo>
                  <a:pt x="239" y="231"/>
                </a:lnTo>
                <a:cubicBezTo>
                  <a:pt x="248" y="222"/>
                  <a:pt x="248" y="222"/>
                  <a:pt x="248" y="222"/>
                </a:cubicBezTo>
                <a:cubicBezTo>
                  <a:pt x="248" y="213"/>
                  <a:pt x="239" y="204"/>
                  <a:pt x="239" y="196"/>
                </a:cubicBezTo>
                <a:cubicBezTo>
                  <a:pt x="133" y="222"/>
                  <a:pt x="35" y="222"/>
                  <a:pt x="35" y="222"/>
                </a:cubicBezTo>
                <a:lnTo>
                  <a:pt x="35" y="222"/>
                </a:lnTo>
                <a:cubicBezTo>
                  <a:pt x="35" y="275"/>
                  <a:pt x="53" y="319"/>
                  <a:pt x="88" y="355"/>
                </a:cubicBezTo>
                <a:lnTo>
                  <a:pt x="88" y="355"/>
                </a:lnTo>
                <a:cubicBezTo>
                  <a:pt x="88" y="355"/>
                  <a:pt x="141" y="258"/>
                  <a:pt x="239" y="231"/>
                </a:cubicBezTo>
                <a:close/>
                <a:moveTo>
                  <a:pt x="106" y="382"/>
                </a:moveTo>
                <a:lnTo>
                  <a:pt x="106" y="382"/>
                </a:lnTo>
                <a:lnTo>
                  <a:pt x="106" y="382"/>
                </a:lnTo>
                <a:cubicBezTo>
                  <a:pt x="106" y="382"/>
                  <a:pt x="106" y="382"/>
                  <a:pt x="106" y="373"/>
                </a:cubicBezTo>
                <a:cubicBezTo>
                  <a:pt x="106" y="382"/>
                  <a:pt x="106" y="382"/>
                  <a:pt x="106" y="382"/>
                </a:cubicBezTo>
                <a:close/>
                <a:moveTo>
                  <a:pt x="186" y="36"/>
                </a:moveTo>
                <a:lnTo>
                  <a:pt x="186" y="36"/>
                </a:lnTo>
                <a:close/>
                <a:moveTo>
                  <a:pt x="354" y="81"/>
                </a:moveTo>
                <a:lnTo>
                  <a:pt x="354" y="81"/>
                </a:lnTo>
                <a:cubicBezTo>
                  <a:pt x="328" y="45"/>
                  <a:pt x="284" y="28"/>
                  <a:pt x="231" y="28"/>
                </a:cubicBezTo>
                <a:cubicBezTo>
                  <a:pt x="212" y="28"/>
                  <a:pt x="194" y="36"/>
                  <a:pt x="186" y="36"/>
                </a:cubicBezTo>
                <a:cubicBezTo>
                  <a:pt x="186" y="36"/>
                  <a:pt x="221" y="89"/>
                  <a:pt x="256" y="151"/>
                </a:cubicBezTo>
                <a:cubicBezTo>
                  <a:pt x="328" y="125"/>
                  <a:pt x="354" y="81"/>
                  <a:pt x="354" y="81"/>
                </a:cubicBezTo>
                <a:close/>
                <a:moveTo>
                  <a:pt x="231" y="453"/>
                </a:moveTo>
                <a:lnTo>
                  <a:pt x="231" y="453"/>
                </a:lnTo>
                <a:cubicBezTo>
                  <a:pt x="106" y="453"/>
                  <a:pt x="0" y="355"/>
                  <a:pt x="0" y="222"/>
                </a:cubicBezTo>
                <a:cubicBezTo>
                  <a:pt x="0" y="98"/>
                  <a:pt x="106" y="0"/>
                  <a:pt x="231" y="0"/>
                </a:cubicBezTo>
                <a:cubicBezTo>
                  <a:pt x="354" y="0"/>
                  <a:pt x="460" y="98"/>
                  <a:pt x="460" y="222"/>
                </a:cubicBezTo>
                <a:cubicBezTo>
                  <a:pt x="460" y="355"/>
                  <a:pt x="354" y="453"/>
                  <a:pt x="231" y="453"/>
                </a:cubicBezTo>
                <a:close/>
                <a:moveTo>
                  <a:pt x="265" y="258"/>
                </a:moveTo>
                <a:lnTo>
                  <a:pt x="265" y="258"/>
                </a:lnTo>
                <a:cubicBezTo>
                  <a:pt x="150" y="302"/>
                  <a:pt x="115" y="382"/>
                  <a:pt x="106" y="382"/>
                </a:cubicBezTo>
                <a:cubicBezTo>
                  <a:pt x="141" y="408"/>
                  <a:pt x="186" y="417"/>
                  <a:pt x="231" y="417"/>
                </a:cubicBezTo>
                <a:cubicBezTo>
                  <a:pt x="256" y="417"/>
                  <a:pt x="284" y="417"/>
                  <a:pt x="310" y="408"/>
                </a:cubicBezTo>
                <a:cubicBezTo>
                  <a:pt x="301" y="391"/>
                  <a:pt x="292" y="329"/>
                  <a:pt x="265" y="258"/>
                </a:cubicBezTo>
                <a:close/>
                <a:moveTo>
                  <a:pt x="275" y="178"/>
                </a:moveTo>
                <a:lnTo>
                  <a:pt x="275" y="178"/>
                </a:lnTo>
                <a:cubicBezTo>
                  <a:pt x="275" y="187"/>
                  <a:pt x="284" y="196"/>
                  <a:pt x="284" y="204"/>
                </a:cubicBezTo>
                <a:cubicBezTo>
                  <a:pt x="284" y="213"/>
                  <a:pt x="284" y="213"/>
                  <a:pt x="292" y="213"/>
                </a:cubicBezTo>
                <a:cubicBezTo>
                  <a:pt x="354" y="213"/>
                  <a:pt x="425" y="222"/>
                  <a:pt x="425" y="222"/>
                </a:cubicBezTo>
                <a:cubicBezTo>
                  <a:pt x="425" y="178"/>
                  <a:pt x="407" y="134"/>
                  <a:pt x="381" y="98"/>
                </a:cubicBezTo>
                <a:cubicBezTo>
                  <a:pt x="381" y="107"/>
                  <a:pt x="346" y="151"/>
                  <a:pt x="275" y="178"/>
                </a:cubicBezTo>
                <a:close/>
                <a:moveTo>
                  <a:pt x="301" y="249"/>
                </a:moveTo>
                <a:lnTo>
                  <a:pt x="301" y="249"/>
                </a:lnTo>
                <a:cubicBezTo>
                  <a:pt x="328" y="319"/>
                  <a:pt x="337" y="373"/>
                  <a:pt x="337" y="391"/>
                </a:cubicBezTo>
                <a:cubicBezTo>
                  <a:pt x="381" y="355"/>
                  <a:pt x="416" y="311"/>
                  <a:pt x="425" y="258"/>
                </a:cubicBezTo>
                <a:cubicBezTo>
                  <a:pt x="416" y="258"/>
                  <a:pt x="363" y="240"/>
                  <a:pt x="301" y="24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8" name="Google Shape;1968;p61"/>
          <p:cNvSpPr/>
          <p:nvPr/>
        </p:nvSpPr>
        <p:spPr>
          <a:xfrm>
            <a:off x="9515475" y="3666332"/>
            <a:ext cx="372269" cy="245269"/>
          </a:xfrm>
          <a:custGeom>
            <a:rect b="b" l="l" r="r" t="t"/>
            <a:pathLst>
              <a:path extrusionOk="0" h="338" w="514">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69" name="Google Shape;1969;p61"/>
          <p:cNvSpPr/>
          <p:nvPr/>
        </p:nvSpPr>
        <p:spPr>
          <a:xfrm>
            <a:off x="985838" y="2904332"/>
            <a:ext cx="203200" cy="327819"/>
          </a:xfrm>
          <a:custGeom>
            <a:rect b="b" l="l" r="r" t="t"/>
            <a:pathLst>
              <a:path extrusionOk="0" h="454" w="284">
                <a:moveTo>
                  <a:pt x="283" y="426"/>
                </a:moveTo>
                <a:lnTo>
                  <a:pt x="283" y="426"/>
                </a:lnTo>
                <a:cubicBezTo>
                  <a:pt x="257" y="435"/>
                  <a:pt x="239" y="444"/>
                  <a:pt x="230" y="453"/>
                </a:cubicBezTo>
                <a:cubicBezTo>
                  <a:pt x="213" y="453"/>
                  <a:pt x="195" y="453"/>
                  <a:pt x="177" y="453"/>
                </a:cubicBezTo>
                <a:cubicBezTo>
                  <a:pt x="160" y="453"/>
                  <a:pt x="142" y="453"/>
                  <a:pt x="124" y="444"/>
                </a:cubicBezTo>
                <a:cubicBezTo>
                  <a:pt x="106" y="444"/>
                  <a:pt x="88" y="435"/>
                  <a:pt x="80" y="426"/>
                </a:cubicBezTo>
                <a:cubicBezTo>
                  <a:pt x="71" y="417"/>
                  <a:pt x="61" y="400"/>
                  <a:pt x="61" y="391"/>
                </a:cubicBezTo>
                <a:cubicBezTo>
                  <a:pt x="53" y="382"/>
                  <a:pt x="53" y="364"/>
                  <a:pt x="53" y="347"/>
                </a:cubicBezTo>
                <a:cubicBezTo>
                  <a:pt x="53" y="187"/>
                  <a:pt x="53" y="187"/>
                  <a:pt x="53" y="187"/>
                </a:cubicBezTo>
                <a:cubicBezTo>
                  <a:pt x="0" y="187"/>
                  <a:pt x="0" y="187"/>
                  <a:pt x="0" y="187"/>
                </a:cubicBezTo>
                <a:cubicBezTo>
                  <a:pt x="0" y="116"/>
                  <a:pt x="0" y="116"/>
                  <a:pt x="0" y="116"/>
                </a:cubicBezTo>
                <a:cubicBezTo>
                  <a:pt x="17" y="116"/>
                  <a:pt x="35" y="107"/>
                  <a:pt x="44" y="98"/>
                </a:cubicBezTo>
                <a:cubicBezTo>
                  <a:pt x="61" y="81"/>
                  <a:pt x="71" y="72"/>
                  <a:pt x="80" y="54"/>
                </a:cubicBezTo>
                <a:cubicBezTo>
                  <a:pt x="88" y="36"/>
                  <a:pt x="88" y="19"/>
                  <a:pt x="97" y="0"/>
                </a:cubicBezTo>
                <a:cubicBezTo>
                  <a:pt x="160" y="0"/>
                  <a:pt x="160" y="0"/>
                  <a:pt x="160" y="0"/>
                </a:cubicBezTo>
                <a:cubicBezTo>
                  <a:pt x="160" y="116"/>
                  <a:pt x="160" y="116"/>
                  <a:pt x="160" y="116"/>
                </a:cubicBezTo>
                <a:cubicBezTo>
                  <a:pt x="266" y="116"/>
                  <a:pt x="266" y="116"/>
                  <a:pt x="266" y="116"/>
                </a:cubicBezTo>
                <a:cubicBezTo>
                  <a:pt x="266" y="187"/>
                  <a:pt x="266" y="187"/>
                  <a:pt x="266" y="187"/>
                </a:cubicBezTo>
                <a:cubicBezTo>
                  <a:pt x="160" y="187"/>
                  <a:pt x="160" y="187"/>
                  <a:pt x="160" y="187"/>
                </a:cubicBezTo>
                <a:cubicBezTo>
                  <a:pt x="160" y="302"/>
                  <a:pt x="160" y="302"/>
                  <a:pt x="160" y="302"/>
                </a:cubicBezTo>
                <a:cubicBezTo>
                  <a:pt x="160" y="329"/>
                  <a:pt x="160" y="347"/>
                  <a:pt x="160" y="355"/>
                </a:cubicBezTo>
                <a:cubicBezTo>
                  <a:pt x="168" y="364"/>
                  <a:pt x="168" y="364"/>
                  <a:pt x="177" y="373"/>
                </a:cubicBezTo>
                <a:cubicBezTo>
                  <a:pt x="186" y="373"/>
                  <a:pt x="195" y="382"/>
                  <a:pt x="213" y="382"/>
                </a:cubicBezTo>
                <a:cubicBezTo>
                  <a:pt x="230" y="382"/>
                  <a:pt x="257" y="373"/>
                  <a:pt x="283" y="355"/>
                </a:cubicBezTo>
                <a:lnTo>
                  <a:pt x="283" y="426"/>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0" name="Google Shape;1970;p61"/>
          <p:cNvSpPr/>
          <p:nvPr/>
        </p:nvSpPr>
        <p:spPr>
          <a:xfrm>
            <a:off x="1632744" y="2897982"/>
            <a:ext cx="347663" cy="340519"/>
          </a:xfrm>
          <a:custGeom>
            <a:rect b="b" l="l" r="r" t="t"/>
            <a:pathLst>
              <a:path extrusionOk="0" h="471" w="48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01" y="338"/>
                </a:moveTo>
                <a:lnTo>
                  <a:pt x="301" y="338"/>
                </a:lnTo>
                <a:cubicBezTo>
                  <a:pt x="292" y="347"/>
                  <a:pt x="283" y="347"/>
                  <a:pt x="274" y="347"/>
                </a:cubicBezTo>
                <a:cubicBezTo>
                  <a:pt x="266" y="347"/>
                  <a:pt x="257" y="347"/>
                  <a:pt x="248" y="347"/>
                </a:cubicBezTo>
                <a:cubicBezTo>
                  <a:pt x="239" y="347"/>
                  <a:pt x="230" y="347"/>
                  <a:pt x="221" y="347"/>
                </a:cubicBezTo>
                <a:cubicBezTo>
                  <a:pt x="213" y="347"/>
                  <a:pt x="204" y="338"/>
                  <a:pt x="204" y="338"/>
                </a:cubicBezTo>
                <a:cubicBezTo>
                  <a:pt x="195" y="328"/>
                  <a:pt x="195" y="328"/>
                  <a:pt x="186" y="320"/>
                </a:cubicBezTo>
                <a:cubicBezTo>
                  <a:pt x="186" y="311"/>
                  <a:pt x="186" y="303"/>
                  <a:pt x="186" y="293"/>
                </a:cubicBezTo>
                <a:cubicBezTo>
                  <a:pt x="186" y="213"/>
                  <a:pt x="186" y="213"/>
                  <a:pt x="186" y="213"/>
                </a:cubicBezTo>
                <a:cubicBezTo>
                  <a:pt x="159" y="213"/>
                  <a:pt x="159" y="213"/>
                  <a:pt x="159" y="213"/>
                </a:cubicBezTo>
                <a:cubicBezTo>
                  <a:pt x="159" y="178"/>
                  <a:pt x="159" y="178"/>
                  <a:pt x="159" y="178"/>
                </a:cubicBezTo>
                <a:cubicBezTo>
                  <a:pt x="168" y="178"/>
                  <a:pt x="177" y="178"/>
                  <a:pt x="186" y="169"/>
                </a:cubicBezTo>
                <a:cubicBezTo>
                  <a:pt x="195" y="160"/>
                  <a:pt x="195" y="160"/>
                  <a:pt x="204" y="151"/>
                </a:cubicBezTo>
                <a:cubicBezTo>
                  <a:pt x="204" y="143"/>
                  <a:pt x="204" y="134"/>
                  <a:pt x="213" y="116"/>
                </a:cubicBezTo>
                <a:cubicBezTo>
                  <a:pt x="239" y="116"/>
                  <a:pt x="239" y="116"/>
                  <a:pt x="239" y="116"/>
                </a:cubicBezTo>
                <a:cubicBezTo>
                  <a:pt x="239" y="178"/>
                  <a:pt x="239" y="178"/>
                  <a:pt x="239" y="178"/>
                </a:cubicBezTo>
                <a:cubicBezTo>
                  <a:pt x="292" y="178"/>
                  <a:pt x="292" y="178"/>
                  <a:pt x="292" y="178"/>
                </a:cubicBezTo>
                <a:cubicBezTo>
                  <a:pt x="292" y="213"/>
                  <a:pt x="292" y="213"/>
                  <a:pt x="292" y="213"/>
                </a:cubicBezTo>
                <a:cubicBezTo>
                  <a:pt x="239" y="213"/>
                  <a:pt x="239" y="213"/>
                  <a:pt x="239" y="213"/>
                </a:cubicBezTo>
                <a:cubicBezTo>
                  <a:pt x="239" y="275"/>
                  <a:pt x="239" y="275"/>
                  <a:pt x="239" y="275"/>
                </a:cubicBezTo>
                <a:cubicBezTo>
                  <a:pt x="239" y="284"/>
                  <a:pt x="239" y="293"/>
                  <a:pt x="239" y="303"/>
                </a:cubicBezTo>
                <a:cubicBezTo>
                  <a:pt x="248" y="303"/>
                  <a:pt x="248" y="303"/>
                  <a:pt x="248" y="311"/>
                </a:cubicBezTo>
                <a:cubicBezTo>
                  <a:pt x="257" y="311"/>
                  <a:pt x="266" y="311"/>
                  <a:pt x="266" y="311"/>
                </a:cubicBezTo>
                <a:cubicBezTo>
                  <a:pt x="283" y="311"/>
                  <a:pt x="292" y="311"/>
                  <a:pt x="301" y="303"/>
                </a:cubicBezTo>
                <a:lnTo>
                  <a:pt x="301" y="338"/>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1" name="Google Shape;1971;p61"/>
          <p:cNvSpPr/>
          <p:nvPr/>
        </p:nvSpPr>
        <p:spPr>
          <a:xfrm>
            <a:off x="922338" y="2213769"/>
            <a:ext cx="334169" cy="275431"/>
          </a:xfrm>
          <a:custGeom>
            <a:rect b="b" l="l" r="r" t="t"/>
            <a:pathLst>
              <a:path extrusionOk="0" h="383" w="462">
                <a:moveTo>
                  <a:pt x="310" y="222"/>
                </a:moveTo>
                <a:lnTo>
                  <a:pt x="310" y="222"/>
                </a:lnTo>
                <a:cubicBezTo>
                  <a:pt x="293" y="222"/>
                  <a:pt x="275" y="240"/>
                  <a:pt x="275" y="266"/>
                </a:cubicBezTo>
                <a:cubicBezTo>
                  <a:pt x="275" y="294"/>
                  <a:pt x="293" y="310"/>
                  <a:pt x="310" y="310"/>
                </a:cubicBezTo>
                <a:cubicBezTo>
                  <a:pt x="328" y="310"/>
                  <a:pt x="337" y="294"/>
                  <a:pt x="337" y="266"/>
                </a:cubicBezTo>
                <a:cubicBezTo>
                  <a:pt x="337" y="240"/>
                  <a:pt x="328" y="222"/>
                  <a:pt x="310" y="222"/>
                </a:cubicBezTo>
                <a:close/>
                <a:moveTo>
                  <a:pt x="416" y="107"/>
                </a:moveTo>
                <a:lnTo>
                  <a:pt x="416" y="107"/>
                </a:lnTo>
                <a:cubicBezTo>
                  <a:pt x="425" y="98"/>
                  <a:pt x="425" y="45"/>
                  <a:pt x="408" y="0"/>
                </a:cubicBezTo>
                <a:cubicBezTo>
                  <a:pt x="408" y="0"/>
                  <a:pt x="363" y="0"/>
                  <a:pt x="293" y="45"/>
                </a:cubicBezTo>
                <a:cubicBezTo>
                  <a:pt x="275" y="45"/>
                  <a:pt x="257" y="45"/>
                  <a:pt x="231" y="45"/>
                </a:cubicBezTo>
                <a:cubicBezTo>
                  <a:pt x="204" y="45"/>
                  <a:pt x="177" y="45"/>
                  <a:pt x="169" y="45"/>
                </a:cubicBezTo>
                <a:cubicBezTo>
                  <a:pt x="97" y="0"/>
                  <a:pt x="53" y="0"/>
                  <a:pt x="53" y="0"/>
                </a:cubicBezTo>
                <a:cubicBezTo>
                  <a:pt x="36" y="45"/>
                  <a:pt x="36" y="98"/>
                  <a:pt x="36" y="107"/>
                </a:cubicBezTo>
                <a:cubicBezTo>
                  <a:pt x="18" y="134"/>
                  <a:pt x="0" y="160"/>
                  <a:pt x="0" y="204"/>
                </a:cubicBezTo>
                <a:cubicBezTo>
                  <a:pt x="0" y="382"/>
                  <a:pt x="150" y="382"/>
                  <a:pt x="186" y="382"/>
                </a:cubicBezTo>
                <a:cubicBezTo>
                  <a:pt x="195" y="382"/>
                  <a:pt x="213" y="382"/>
                  <a:pt x="231" y="382"/>
                </a:cubicBezTo>
                <a:cubicBezTo>
                  <a:pt x="249" y="382"/>
                  <a:pt x="266" y="382"/>
                  <a:pt x="275" y="382"/>
                </a:cubicBezTo>
                <a:cubicBezTo>
                  <a:pt x="310" y="382"/>
                  <a:pt x="461" y="382"/>
                  <a:pt x="461" y="204"/>
                </a:cubicBezTo>
                <a:cubicBezTo>
                  <a:pt x="461" y="160"/>
                  <a:pt x="443" y="134"/>
                  <a:pt x="416" y="107"/>
                </a:cubicBezTo>
                <a:close/>
                <a:moveTo>
                  <a:pt x="231" y="364"/>
                </a:moveTo>
                <a:lnTo>
                  <a:pt x="231" y="364"/>
                </a:lnTo>
                <a:lnTo>
                  <a:pt x="231" y="364"/>
                </a:lnTo>
                <a:cubicBezTo>
                  <a:pt x="133" y="364"/>
                  <a:pt x="62" y="355"/>
                  <a:pt x="62" y="257"/>
                </a:cubicBezTo>
                <a:cubicBezTo>
                  <a:pt x="62" y="240"/>
                  <a:pt x="71" y="213"/>
                  <a:pt x="89" y="204"/>
                </a:cubicBezTo>
                <a:cubicBezTo>
                  <a:pt x="115" y="169"/>
                  <a:pt x="169" y="187"/>
                  <a:pt x="231" y="187"/>
                </a:cubicBezTo>
                <a:lnTo>
                  <a:pt x="231" y="187"/>
                </a:lnTo>
                <a:lnTo>
                  <a:pt x="231" y="187"/>
                </a:lnTo>
                <a:cubicBezTo>
                  <a:pt x="293" y="187"/>
                  <a:pt x="337" y="169"/>
                  <a:pt x="372" y="204"/>
                </a:cubicBezTo>
                <a:cubicBezTo>
                  <a:pt x="390" y="213"/>
                  <a:pt x="399" y="240"/>
                  <a:pt x="399" y="257"/>
                </a:cubicBezTo>
                <a:cubicBezTo>
                  <a:pt x="399" y="355"/>
                  <a:pt x="328" y="364"/>
                  <a:pt x="231" y="364"/>
                </a:cubicBezTo>
                <a:close/>
                <a:moveTo>
                  <a:pt x="150" y="222"/>
                </a:moveTo>
                <a:lnTo>
                  <a:pt x="150" y="222"/>
                </a:lnTo>
                <a:cubicBezTo>
                  <a:pt x="133" y="222"/>
                  <a:pt x="115" y="240"/>
                  <a:pt x="115" y="266"/>
                </a:cubicBezTo>
                <a:cubicBezTo>
                  <a:pt x="115" y="294"/>
                  <a:pt x="133" y="310"/>
                  <a:pt x="150" y="310"/>
                </a:cubicBezTo>
                <a:cubicBezTo>
                  <a:pt x="169" y="310"/>
                  <a:pt x="186" y="294"/>
                  <a:pt x="186" y="266"/>
                </a:cubicBezTo>
                <a:cubicBezTo>
                  <a:pt x="186" y="240"/>
                  <a:pt x="169" y="222"/>
                  <a:pt x="150" y="22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2" name="Google Shape;1972;p61"/>
          <p:cNvSpPr/>
          <p:nvPr/>
        </p:nvSpPr>
        <p:spPr>
          <a:xfrm>
            <a:off x="1632744" y="2180432"/>
            <a:ext cx="347663" cy="342900"/>
          </a:xfrm>
          <a:custGeom>
            <a:rect b="b" l="l" r="r" t="t"/>
            <a:pathLst>
              <a:path extrusionOk="0" h="471" w="480">
                <a:moveTo>
                  <a:pt x="239" y="231"/>
                </a:moveTo>
                <a:lnTo>
                  <a:pt x="239" y="231"/>
                </a:lnTo>
                <a:lnTo>
                  <a:pt x="239" y="231"/>
                </a:lnTo>
                <a:lnTo>
                  <a:pt x="239" y="231"/>
                </a:lnTo>
                <a:cubicBezTo>
                  <a:pt x="213" y="231"/>
                  <a:pt x="186" y="222"/>
                  <a:pt x="168" y="240"/>
                </a:cubicBezTo>
                <a:cubicBezTo>
                  <a:pt x="159" y="248"/>
                  <a:pt x="151" y="257"/>
                  <a:pt x="151" y="266"/>
                </a:cubicBezTo>
                <a:cubicBezTo>
                  <a:pt x="151" y="319"/>
                  <a:pt x="195" y="319"/>
                  <a:pt x="239" y="319"/>
                </a:cubicBezTo>
                <a:lnTo>
                  <a:pt x="239" y="319"/>
                </a:lnTo>
                <a:cubicBezTo>
                  <a:pt x="283" y="319"/>
                  <a:pt x="319" y="319"/>
                  <a:pt x="319" y="266"/>
                </a:cubicBezTo>
                <a:cubicBezTo>
                  <a:pt x="319" y="257"/>
                  <a:pt x="319" y="248"/>
                  <a:pt x="310" y="240"/>
                </a:cubicBezTo>
                <a:cubicBezTo>
                  <a:pt x="292" y="222"/>
                  <a:pt x="266" y="231"/>
                  <a:pt x="239" y="231"/>
                </a:cubicBezTo>
                <a:close/>
                <a:moveTo>
                  <a:pt x="195" y="293"/>
                </a:moveTo>
                <a:lnTo>
                  <a:pt x="195" y="293"/>
                </a:lnTo>
                <a:cubicBezTo>
                  <a:pt x="186" y="293"/>
                  <a:pt x="186" y="284"/>
                  <a:pt x="186" y="275"/>
                </a:cubicBezTo>
                <a:cubicBezTo>
                  <a:pt x="186" y="257"/>
                  <a:pt x="186" y="248"/>
                  <a:pt x="195" y="248"/>
                </a:cubicBezTo>
                <a:cubicBezTo>
                  <a:pt x="204" y="248"/>
                  <a:pt x="213" y="257"/>
                  <a:pt x="213" y="275"/>
                </a:cubicBezTo>
                <a:cubicBezTo>
                  <a:pt x="213" y="284"/>
                  <a:pt x="204" y="293"/>
                  <a:pt x="195" y="293"/>
                </a:cubicBezTo>
                <a:close/>
                <a:moveTo>
                  <a:pt x="274" y="293"/>
                </a:moveTo>
                <a:lnTo>
                  <a:pt x="274" y="293"/>
                </a:lnTo>
                <a:cubicBezTo>
                  <a:pt x="266" y="293"/>
                  <a:pt x="266" y="284"/>
                  <a:pt x="266" y="275"/>
                </a:cubicBezTo>
                <a:cubicBezTo>
                  <a:pt x="266" y="257"/>
                  <a:pt x="266" y="248"/>
                  <a:pt x="274" y="248"/>
                </a:cubicBezTo>
                <a:cubicBezTo>
                  <a:pt x="283" y="248"/>
                  <a:pt x="292" y="257"/>
                  <a:pt x="292" y="275"/>
                </a:cubicBezTo>
                <a:cubicBezTo>
                  <a:pt x="292" y="284"/>
                  <a:pt x="283" y="293"/>
                  <a:pt x="274" y="293"/>
                </a:cubicBezTo>
                <a:close/>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257" y="328"/>
                </a:moveTo>
                <a:lnTo>
                  <a:pt x="257" y="328"/>
                </a:lnTo>
                <a:cubicBezTo>
                  <a:pt x="257" y="328"/>
                  <a:pt x="248" y="328"/>
                  <a:pt x="239" y="328"/>
                </a:cubicBezTo>
                <a:cubicBezTo>
                  <a:pt x="230" y="328"/>
                  <a:pt x="221" y="328"/>
                  <a:pt x="213" y="328"/>
                </a:cubicBezTo>
                <a:cubicBezTo>
                  <a:pt x="195" y="328"/>
                  <a:pt x="123" y="328"/>
                  <a:pt x="123" y="240"/>
                </a:cubicBezTo>
                <a:cubicBezTo>
                  <a:pt x="123" y="222"/>
                  <a:pt x="133" y="204"/>
                  <a:pt x="142" y="195"/>
                </a:cubicBezTo>
                <a:cubicBezTo>
                  <a:pt x="142" y="187"/>
                  <a:pt x="142" y="160"/>
                  <a:pt x="151" y="134"/>
                </a:cubicBezTo>
                <a:cubicBezTo>
                  <a:pt x="151" y="134"/>
                  <a:pt x="168" y="142"/>
                  <a:pt x="204" y="160"/>
                </a:cubicBezTo>
                <a:cubicBezTo>
                  <a:pt x="213" y="160"/>
                  <a:pt x="230" y="160"/>
                  <a:pt x="239" y="160"/>
                </a:cubicBezTo>
                <a:cubicBezTo>
                  <a:pt x="248" y="160"/>
                  <a:pt x="266" y="160"/>
                  <a:pt x="266" y="160"/>
                </a:cubicBezTo>
                <a:cubicBezTo>
                  <a:pt x="301" y="142"/>
                  <a:pt x="327" y="134"/>
                  <a:pt x="327" y="134"/>
                </a:cubicBezTo>
                <a:cubicBezTo>
                  <a:pt x="336" y="160"/>
                  <a:pt x="336" y="187"/>
                  <a:pt x="336" y="195"/>
                </a:cubicBezTo>
                <a:cubicBezTo>
                  <a:pt x="345" y="204"/>
                  <a:pt x="354" y="222"/>
                  <a:pt x="354" y="240"/>
                </a:cubicBezTo>
                <a:cubicBezTo>
                  <a:pt x="354" y="328"/>
                  <a:pt x="274" y="328"/>
                  <a:pt x="257" y="328"/>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3" name="Google Shape;1973;p61"/>
          <p:cNvSpPr/>
          <p:nvPr/>
        </p:nvSpPr>
        <p:spPr>
          <a:xfrm>
            <a:off x="8816975" y="2193132"/>
            <a:ext cx="322263" cy="317500"/>
          </a:xfrm>
          <a:custGeom>
            <a:rect b="b" l="l" r="r" t="t"/>
            <a:pathLst>
              <a:path extrusionOk="0" h="436" w="445">
                <a:moveTo>
                  <a:pt x="27" y="107"/>
                </a:moveTo>
                <a:lnTo>
                  <a:pt x="27" y="107"/>
                </a:lnTo>
                <a:cubicBezTo>
                  <a:pt x="27" y="142"/>
                  <a:pt x="36" y="169"/>
                  <a:pt x="62" y="186"/>
                </a:cubicBezTo>
                <a:cubicBezTo>
                  <a:pt x="81" y="195"/>
                  <a:pt x="107" y="204"/>
                  <a:pt x="116" y="204"/>
                </a:cubicBezTo>
                <a:lnTo>
                  <a:pt x="125" y="204"/>
                </a:lnTo>
                <a:cubicBezTo>
                  <a:pt x="125" y="204"/>
                  <a:pt x="116" y="222"/>
                  <a:pt x="134" y="248"/>
                </a:cubicBezTo>
                <a:lnTo>
                  <a:pt x="134" y="248"/>
                </a:lnTo>
                <a:cubicBezTo>
                  <a:pt x="107" y="248"/>
                  <a:pt x="0" y="257"/>
                  <a:pt x="0" y="345"/>
                </a:cubicBezTo>
                <a:cubicBezTo>
                  <a:pt x="0" y="435"/>
                  <a:pt x="98" y="435"/>
                  <a:pt x="116" y="435"/>
                </a:cubicBezTo>
                <a:lnTo>
                  <a:pt x="116" y="435"/>
                </a:ln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lnTo>
                  <a:pt x="249" y="0"/>
                </a:ln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4" name="Google Shape;1974;p61"/>
          <p:cNvSpPr/>
          <p:nvPr/>
        </p:nvSpPr>
        <p:spPr>
          <a:xfrm>
            <a:off x="6737350" y="2186782"/>
            <a:ext cx="177800" cy="330200"/>
          </a:xfrm>
          <a:custGeom>
            <a:rect b="b" l="l" r="r" t="t"/>
            <a:pathLst>
              <a:path extrusionOk="0" h="453" w="249">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5" name="Google Shape;1975;p61"/>
          <p:cNvSpPr/>
          <p:nvPr/>
        </p:nvSpPr>
        <p:spPr>
          <a:xfrm>
            <a:off x="5933282" y="2897982"/>
            <a:ext cx="349250" cy="340519"/>
          </a:xfrm>
          <a:custGeom>
            <a:rect b="b" l="l" r="r" t="t"/>
            <a:pathLst>
              <a:path extrusionOk="0" h="471" w="48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178"/>
                </a:moveTo>
                <a:lnTo>
                  <a:pt x="239" y="178"/>
                </a:lnTo>
                <a:cubicBezTo>
                  <a:pt x="231" y="178"/>
                  <a:pt x="231" y="187"/>
                  <a:pt x="231" y="196"/>
                </a:cubicBezTo>
                <a:cubicBezTo>
                  <a:pt x="231" y="275"/>
                  <a:pt x="231" y="275"/>
                  <a:pt x="231" y="275"/>
                </a:cubicBezTo>
                <a:cubicBezTo>
                  <a:pt x="231" y="303"/>
                  <a:pt x="204" y="328"/>
                  <a:pt x="169" y="328"/>
                </a:cubicBezTo>
                <a:cubicBezTo>
                  <a:pt x="142" y="328"/>
                  <a:pt x="116" y="303"/>
                  <a:pt x="116" y="275"/>
                </a:cubicBezTo>
                <a:cubicBezTo>
                  <a:pt x="116" y="240"/>
                  <a:pt x="116" y="240"/>
                  <a:pt x="116" y="240"/>
                </a:cubicBezTo>
                <a:cubicBezTo>
                  <a:pt x="160" y="240"/>
                  <a:pt x="160" y="240"/>
                  <a:pt x="160" y="240"/>
                </a:cubicBezTo>
                <a:cubicBezTo>
                  <a:pt x="160" y="275"/>
                  <a:pt x="160" y="275"/>
                  <a:pt x="160" y="275"/>
                </a:cubicBezTo>
                <a:cubicBezTo>
                  <a:pt x="160" y="275"/>
                  <a:pt x="160" y="284"/>
                  <a:pt x="169" y="284"/>
                </a:cubicBezTo>
                <a:cubicBezTo>
                  <a:pt x="178" y="284"/>
                  <a:pt x="186" y="275"/>
                  <a:pt x="186" y="275"/>
                </a:cubicBezTo>
                <a:cubicBezTo>
                  <a:pt x="186" y="196"/>
                  <a:pt x="186" y="196"/>
                  <a:pt x="186" y="196"/>
                </a:cubicBezTo>
                <a:cubicBezTo>
                  <a:pt x="186" y="160"/>
                  <a:pt x="213" y="134"/>
                  <a:pt x="239" y="134"/>
                </a:cubicBezTo>
                <a:cubicBezTo>
                  <a:pt x="275" y="134"/>
                  <a:pt x="292" y="160"/>
                  <a:pt x="292" y="196"/>
                </a:cubicBezTo>
                <a:cubicBezTo>
                  <a:pt x="292" y="205"/>
                  <a:pt x="292" y="205"/>
                  <a:pt x="292" y="205"/>
                </a:cubicBezTo>
                <a:cubicBezTo>
                  <a:pt x="266" y="213"/>
                  <a:pt x="266" y="213"/>
                  <a:pt x="266" y="213"/>
                </a:cubicBezTo>
                <a:cubicBezTo>
                  <a:pt x="257" y="205"/>
                  <a:pt x="257" y="205"/>
                  <a:pt x="257" y="205"/>
                </a:cubicBezTo>
                <a:cubicBezTo>
                  <a:pt x="257" y="196"/>
                  <a:pt x="257" y="196"/>
                  <a:pt x="257" y="196"/>
                </a:cubicBezTo>
                <a:cubicBezTo>
                  <a:pt x="257" y="187"/>
                  <a:pt x="248" y="178"/>
                  <a:pt x="239" y="178"/>
                </a:cubicBezTo>
                <a:close/>
                <a:moveTo>
                  <a:pt x="364" y="275"/>
                </a:moveTo>
                <a:lnTo>
                  <a:pt x="364" y="275"/>
                </a:lnTo>
                <a:cubicBezTo>
                  <a:pt x="364" y="303"/>
                  <a:pt x="337" y="328"/>
                  <a:pt x="311" y="328"/>
                </a:cubicBezTo>
                <a:cubicBezTo>
                  <a:pt x="275" y="328"/>
                  <a:pt x="257" y="303"/>
                  <a:pt x="257" y="275"/>
                </a:cubicBezTo>
                <a:cubicBezTo>
                  <a:pt x="257" y="240"/>
                  <a:pt x="257" y="240"/>
                  <a:pt x="257" y="240"/>
                </a:cubicBezTo>
                <a:cubicBezTo>
                  <a:pt x="266" y="249"/>
                  <a:pt x="266" y="249"/>
                  <a:pt x="266" y="249"/>
                </a:cubicBezTo>
                <a:cubicBezTo>
                  <a:pt x="292" y="240"/>
                  <a:pt x="292" y="240"/>
                  <a:pt x="292" y="240"/>
                </a:cubicBezTo>
                <a:cubicBezTo>
                  <a:pt x="292" y="275"/>
                  <a:pt x="292" y="275"/>
                  <a:pt x="292" y="275"/>
                </a:cubicBezTo>
                <a:cubicBezTo>
                  <a:pt x="292" y="275"/>
                  <a:pt x="301" y="284"/>
                  <a:pt x="311" y="284"/>
                </a:cubicBezTo>
                <a:cubicBezTo>
                  <a:pt x="319" y="284"/>
                  <a:pt x="319" y="275"/>
                  <a:pt x="319" y="275"/>
                </a:cubicBezTo>
                <a:cubicBezTo>
                  <a:pt x="319" y="240"/>
                  <a:pt x="319" y="240"/>
                  <a:pt x="319" y="240"/>
                </a:cubicBezTo>
                <a:cubicBezTo>
                  <a:pt x="364" y="240"/>
                  <a:pt x="364" y="240"/>
                  <a:pt x="364" y="240"/>
                </a:cubicBezTo>
                <a:lnTo>
                  <a:pt x="364" y="275"/>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6" name="Google Shape;1976;p61"/>
          <p:cNvSpPr/>
          <p:nvPr/>
        </p:nvSpPr>
        <p:spPr>
          <a:xfrm>
            <a:off x="4500563" y="2897982"/>
            <a:ext cx="346869" cy="340519"/>
          </a:xfrm>
          <a:custGeom>
            <a:rect b="b" l="l" r="r" t="t"/>
            <a:pathLst>
              <a:path extrusionOk="0" h="471" w="480">
                <a:moveTo>
                  <a:pt x="249" y="231"/>
                </a:moveTo>
                <a:lnTo>
                  <a:pt x="249" y="231"/>
                </a:lnTo>
                <a:lnTo>
                  <a:pt x="249" y="231"/>
                </a:lnTo>
                <a:lnTo>
                  <a:pt x="240" y="222"/>
                </a:lnTo>
                <a:cubicBezTo>
                  <a:pt x="195" y="231"/>
                  <a:pt x="151" y="231"/>
                  <a:pt x="142" y="231"/>
                </a:cubicBezTo>
                <a:lnTo>
                  <a:pt x="142" y="231"/>
                </a:lnTo>
                <a:cubicBezTo>
                  <a:pt x="142" y="258"/>
                  <a:pt x="151" y="284"/>
                  <a:pt x="169" y="303"/>
                </a:cubicBezTo>
                <a:cubicBezTo>
                  <a:pt x="169" y="293"/>
                  <a:pt x="195" y="249"/>
                  <a:pt x="249" y="231"/>
                </a:cubicBezTo>
                <a:close/>
                <a:moveTo>
                  <a:pt x="302" y="160"/>
                </a:moveTo>
                <a:lnTo>
                  <a:pt x="302" y="160"/>
                </a:lnTo>
                <a:cubicBezTo>
                  <a:pt x="284" y="143"/>
                  <a:pt x="266" y="134"/>
                  <a:pt x="240" y="134"/>
                </a:cubicBezTo>
                <a:cubicBezTo>
                  <a:pt x="231" y="134"/>
                  <a:pt x="222" y="143"/>
                  <a:pt x="222" y="143"/>
                </a:cubicBezTo>
                <a:cubicBezTo>
                  <a:pt x="222" y="143"/>
                  <a:pt x="240" y="169"/>
                  <a:pt x="258" y="196"/>
                </a:cubicBezTo>
                <a:cubicBezTo>
                  <a:pt x="284" y="187"/>
                  <a:pt x="302" y="169"/>
                  <a:pt x="302" y="160"/>
                </a:cubicBezTo>
                <a:close/>
                <a:moveTo>
                  <a:pt x="178" y="311"/>
                </a:moveTo>
                <a:lnTo>
                  <a:pt x="178" y="311"/>
                </a:lnTo>
                <a:cubicBezTo>
                  <a:pt x="195" y="328"/>
                  <a:pt x="222" y="328"/>
                  <a:pt x="240" y="328"/>
                </a:cubicBezTo>
                <a:cubicBezTo>
                  <a:pt x="249" y="328"/>
                  <a:pt x="266" y="328"/>
                  <a:pt x="275" y="328"/>
                </a:cubicBezTo>
                <a:cubicBezTo>
                  <a:pt x="275" y="311"/>
                  <a:pt x="266" y="284"/>
                  <a:pt x="258" y="249"/>
                </a:cubicBezTo>
                <a:cubicBezTo>
                  <a:pt x="205" y="267"/>
                  <a:pt x="187" y="303"/>
                  <a:pt x="178" y="311"/>
                </a:cubicBezTo>
                <a:close/>
                <a:moveTo>
                  <a:pt x="231" y="205"/>
                </a:moveTo>
                <a:lnTo>
                  <a:pt x="231" y="205"/>
                </a:lnTo>
                <a:cubicBezTo>
                  <a:pt x="213" y="178"/>
                  <a:pt x="205" y="151"/>
                  <a:pt x="195" y="151"/>
                </a:cubicBezTo>
                <a:cubicBezTo>
                  <a:pt x="169" y="160"/>
                  <a:pt x="151" y="187"/>
                  <a:pt x="142" y="213"/>
                </a:cubicBezTo>
                <a:lnTo>
                  <a:pt x="142" y="213"/>
                </a:lnTo>
                <a:cubicBezTo>
                  <a:pt x="151" y="213"/>
                  <a:pt x="187" y="213"/>
                  <a:pt x="231" y="205"/>
                </a:cubicBezTo>
                <a:close/>
                <a:moveTo>
                  <a:pt x="275" y="249"/>
                </a:moveTo>
                <a:lnTo>
                  <a:pt x="275" y="249"/>
                </a:lnTo>
                <a:cubicBezTo>
                  <a:pt x="284" y="275"/>
                  <a:pt x="293" y="303"/>
                  <a:pt x="293" y="311"/>
                </a:cubicBezTo>
                <a:cubicBezTo>
                  <a:pt x="319" y="303"/>
                  <a:pt x="328" y="275"/>
                  <a:pt x="337" y="249"/>
                </a:cubicBezTo>
                <a:cubicBezTo>
                  <a:pt x="328" y="249"/>
                  <a:pt x="319" y="249"/>
                  <a:pt x="293" y="249"/>
                </a:cubicBezTo>
                <a:cubicBezTo>
                  <a:pt x="293" y="249"/>
                  <a:pt x="284" y="249"/>
                  <a:pt x="275" y="249"/>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40" y="356"/>
                </a:moveTo>
                <a:lnTo>
                  <a:pt x="240" y="356"/>
                </a:lnTo>
                <a:cubicBezTo>
                  <a:pt x="178" y="356"/>
                  <a:pt x="124" y="303"/>
                  <a:pt x="124" y="231"/>
                </a:cubicBezTo>
                <a:cubicBezTo>
                  <a:pt x="124" y="169"/>
                  <a:pt x="178" y="116"/>
                  <a:pt x="240" y="116"/>
                </a:cubicBezTo>
                <a:cubicBezTo>
                  <a:pt x="302" y="116"/>
                  <a:pt x="355" y="169"/>
                  <a:pt x="355" y="231"/>
                </a:cubicBezTo>
                <a:cubicBezTo>
                  <a:pt x="355" y="303"/>
                  <a:pt x="302" y="356"/>
                  <a:pt x="240" y="356"/>
                </a:cubicBezTo>
                <a:close/>
                <a:moveTo>
                  <a:pt x="266" y="213"/>
                </a:moveTo>
                <a:lnTo>
                  <a:pt x="266" y="213"/>
                </a:lnTo>
                <a:lnTo>
                  <a:pt x="266" y="222"/>
                </a:lnTo>
                <a:lnTo>
                  <a:pt x="266" y="231"/>
                </a:lnTo>
                <a:cubicBezTo>
                  <a:pt x="275" y="231"/>
                  <a:pt x="284" y="231"/>
                  <a:pt x="293" y="231"/>
                </a:cubicBezTo>
                <a:cubicBezTo>
                  <a:pt x="311" y="231"/>
                  <a:pt x="328" y="231"/>
                  <a:pt x="337" y="231"/>
                </a:cubicBezTo>
                <a:cubicBezTo>
                  <a:pt x="337" y="213"/>
                  <a:pt x="328" y="187"/>
                  <a:pt x="319" y="178"/>
                </a:cubicBezTo>
                <a:cubicBezTo>
                  <a:pt x="311" y="178"/>
                  <a:pt x="293" y="196"/>
                  <a:pt x="266" y="21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7" name="Google Shape;1977;p61"/>
          <p:cNvSpPr/>
          <p:nvPr/>
        </p:nvSpPr>
        <p:spPr>
          <a:xfrm>
            <a:off x="9521825" y="2180432"/>
            <a:ext cx="346869" cy="342900"/>
          </a:xfrm>
          <a:custGeom>
            <a:rect b="b" l="l" r="r" t="t"/>
            <a:pathLst>
              <a:path extrusionOk="0" h="471" w="479">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8" name="Google Shape;1978;p61"/>
          <p:cNvSpPr/>
          <p:nvPr/>
        </p:nvSpPr>
        <p:spPr>
          <a:xfrm>
            <a:off x="7372350" y="2180432"/>
            <a:ext cx="346869" cy="342900"/>
          </a:xfrm>
          <a:custGeom>
            <a:rect b="b" l="l" r="r" t="t"/>
            <a:pathLst>
              <a:path extrusionOk="0" h="471" w="479">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79" name="Google Shape;1979;p61"/>
          <p:cNvSpPr/>
          <p:nvPr/>
        </p:nvSpPr>
        <p:spPr>
          <a:xfrm>
            <a:off x="9534525" y="2910682"/>
            <a:ext cx="321469" cy="315119"/>
          </a:xfrm>
          <a:custGeom>
            <a:rect b="b" l="l" r="r" t="t"/>
            <a:pathLst>
              <a:path extrusionOk="0" h="435" w="444">
                <a:moveTo>
                  <a:pt x="221" y="0"/>
                </a:moveTo>
                <a:lnTo>
                  <a:pt x="221" y="0"/>
                </a:lnTo>
                <a:cubicBezTo>
                  <a:pt x="98" y="0"/>
                  <a:pt x="0" y="97"/>
                  <a:pt x="0" y="212"/>
                </a:cubicBezTo>
                <a:cubicBezTo>
                  <a:pt x="0" y="274"/>
                  <a:pt x="27" y="319"/>
                  <a:pt x="62" y="363"/>
                </a:cubicBezTo>
                <a:cubicBezTo>
                  <a:pt x="89" y="328"/>
                  <a:pt x="142" y="309"/>
                  <a:pt x="195" y="309"/>
                </a:cubicBezTo>
                <a:cubicBezTo>
                  <a:pt x="258" y="309"/>
                  <a:pt x="319" y="345"/>
                  <a:pt x="346" y="398"/>
                </a:cubicBezTo>
                <a:cubicBezTo>
                  <a:pt x="408" y="354"/>
                  <a:pt x="443" y="292"/>
                  <a:pt x="443" y="212"/>
                </a:cubicBezTo>
                <a:cubicBezTo>
                  <a:pt x="443" y="97"/>
                  <a:pt x="346" y="0"/>
                  <a:pt x="221" y="0"/>
                </a:cubicBezTo>
                <a:close/>
                <a:moveTo>
                  <a:pt x="328" y="292"/>
                </a:moveTo>
                <a:lnTo>
                  <a:pt x="328" y="292"/>
                </a:lnTo>
                <a:cubicBezTo>
                  <a:pt x="328" y="301"/>
                  <a:pt x="319" y="301"/>
                  <a:pt x="311" y="301"/>
                </a:cubicBezTo>
                <a:cubicBezTo>
                  <a:pt x="258" y="265"/>
                  <a:pt x="195" y="256"/>
                  <a:pt x="124" y="274"/>
                </a:cubicBezTo>
                <a:cubicBezTo>
                  <a:pt x="115" y="284"/>
                  <a:pt x="107" y="274"/>
                  <a:pt x="107" y="265"/>
                </a:cubicBezTo>
                <a:cubicBezTo>
                  <a:pt x="107" y="256"/>
                  <a:pt x="107" y="256"/>
                  <a:pt x="115" y="248"/>
                </a:cubicBezTo>
                <a:cubicBezTo>
                  <a:pt x="195" y="230"/>
                  <a:pt x="266" y="239"/>
                  <a:pt x="328" y="274"/>
                </a:cubicBezTo>
                <a:cubicBezTo>
                  <a:pt x="328" y="284"/>
                  <a:pt x="337" y="284"/>
                  <a:pt x="328" y="292"/>
                </a:cubicBezTo>
                <a:close/>
                <a:moveTo>
                  <a:pt x="355" y="230"/>
                </a:moveTo>
                <a:lnTo>
                  <a:pt x="355" y="230"/>
                </a:lnTo>
                <a:cubicBezTo>
                  <a:pt x="355" y="239"/>
                  <a:pt x="337" y="239"/>
                  <a:pt x="337" y="239"/>
                </a:cubicBezTo>
                <a:cubicBezTo>
                  <a:pt x="274" y="203"/>
                  <a:pt x="186" y="194"/>
                  <a:pt x="115" y="212"/>
                </a:cubicBezTo>
                <a:cubicBezTo>
                  <a:pt x="107" y="212"/>
                  <a:pt x="98" y="212"/>
                  <a:pt x="98" y="203"/>
                </a:cubicBezTo>
                <a:cubicBezTo>
                  <a:pt x="98" y="194"/>
                  <a:pt x="98" y="186"/>
                  <a:pt x="107" y="177"/>
                </a:cubicBezTo>
                <a:cubicBezTo>
                  <a:pt x="186" y="159"/>
                  <a:pt x="283" y="168"/>
                  <a:pt x="346" y="212"/>
                </a:cubicBezTo>
                <a:cubicBezTo>
                  <a:pt x="355" y="212"/>
                  <a:pt x="364" y="221"/>
                  <a:pt x="355" y="230"/>
                </a:cubicBezTo>
                <a:close/>
                <a:moveTo>
                  <a:pt x="355" y="168"/>
                </a:moveTo>
                <a:lnTo>
                  <a:pt x="355" y="168"/>
                </a:lnTo>
                <a:cubicBezTo>
                  <a:pt x="293" y="124"/>
                  <a:pt x="177" y="124"/>
                  <a:pt x="107" y="141"/>
                </a:cubicBezTo>
                <a:cubicBezTo>
                  <a:pt x="98" y="150"/>
                  <a:pt x="89" y="141"/>
                  <a:pt x="80" y="132"/>
                </a:cubicBezTo>
                <a:cubicBezTo>
                  <a:pt x="80" y="115"/>
                  <a:pt x="89" y="106"/>
                  <a:pt x="98" y="106"/>
                </a:cubicBezTo>
                <a:cubicBezTo>
                  <a:pt x="168" y="79"/>
                  <a:pt x="302" y="88"/>
                  <a:pt x="381" y="132"/>
                </a:cubicBezTo>
                <a:cubicBezTo>
                  <a:pt x="390" y="141"/>
                  <a:pt x="390" y="150"/>
                  <a:pt x="381" y="159"/>
                </a:cubicBezTo>
                <a:cubicBezTo>
                  <a:pt x="381" y="168"/>
                  <a:pt x="364" y="177"/>
                  <a:pt x="355" y="168"/>
                </a:cubicBezTo>
                <a:close/>
                <a:moveTo>
                  <a:pt x="195" y="372"/>
                </a:moveTo>
                <a:lnTo>
                  <a:pt x="195" y="372"/>
                </a:lnTo>
                <a:cubicBezTo>
                  <a:pt x="160" y="372"/>
                  <a:pt x="133" y="381"/>
                  <a:pt x="115" y="407"/>
                </a:cubicBezTo>
                <a:cubicBezTo>
                  <a:pt x="151" y="425"/>
                  <a:pt x="186" y="434"/>
                  <a:pt x="221" y="434"/>
                </a:cubicBezTo>
                <a:cubicBezTo>
                  <a:pt x="239" y="434"/>
                  <a:pt x="258" y="434"/>
                  <a:pt x="274" y="425"/>
                </a:cubicBezTo>
                <a:cubicBezTo>
                  <a:pt x="258" y="390"/>
                  <a:pt x="230" y="372"/>
                  <a:pt x="195" y="37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0" name="Google Shape;1980;p61"/>
          <p:cNvSpPr/>
          <p:nvPr/>
        </p:nvSpPr>
        <p:spPr>
          <a:xfrm>
            <a:off x="10239375" y="2897982"/>
            <a:ext cx="346869" cy="340519"/>
          </a:xfrm>
          <a:custGeom>
            <a:rect b="b" l="l" r="r" t="t"/>
            <a:pathLst>
              <a:path extrusionOk="0" h="471" w="479">
                <a:moveTo>
                  <a:pt x="239" y="0"/>
                </a:moveTo>
                <a:lnTo>
                  <a:pt x="239" y="0"/>
                </a:lnTo>
                <a:cubicBezTo>
                  <a:pt x="106" y="0"/>
                  <a:pt x="0" y="107"/>
                  <a:pt x="0" y="231"/>
                </a:cubicBezTo>
                <a:cubicBezTo>
                  <a:pt x="0" y="293"/>
                  <a:pt x="27" y="347"/>
                  <a:pt x="62" y="391"/>
                </a:cubicBezTo>
                <a:cubicBezTo>
                  <a:pt x="97" y="356"/>
                  <a:pt x="150" y="338"/>
                  <a:pt x="204" y="338"/>
                </a:cubicBezTo>
                <a:cubicBezTo>
                  <a:pt x="284" y="338"/>
                  <a:pt x="346" y="373"/>
                  <a:pt x="372" y="435"/>
                </a:cubicBezTo>
                <a:cubicBezTo>
                  <a:pt x="434" y="391"/>
                  <a:pt x="478" y="320"/>
                  <a:pt x="478" y="231"/>
                </a:cubicBezTo>
                <a:cubicBezTo>
                  <a:pt x="478" y="107"/>
                  <a:pt x="372" y="0"/>
                  <a:pt x="239" y="0"/>
                </a:cubicBezTo>
                <a:close/>
                <a:moveTo>
                  <a:pt x="354" y="320"/>
                </a:moveTo>
                <a:lnTo>
                  <a:pt x="354" y="320"/>
                </a:lnTo>
                <a:cubicBezTo>
                  <a:pt x="354" y="328"/>
                  <a:pt x="346" y="328"/>
                  <a:pt x="337" y="328"/>
                </a:cubicBezTo>
                <a:cubicBezTo>
                  <a:pt x="284" y="293"/>
                  <a:pt x="212" y="284"/>
                  <a:pt x="133" y="303"/>
                </a:cubicBezTo>
                <a:cubicBezTo>
                  <a:pt x="124" y="303"/>
                  <a:pt x="115" y="303"/>
                  <a:pt x="115" y="293"/>
                </a:cubicBezTo>
                <a:cubicBezTo>
                  <a:pt x="115" y="284"/>
                  <a:pt x="115" y="275"/>
                  <a:pt x="124" y="275"/>
                </a:cubicBezTo>
                <a:cubicBezTo>
                  <a:pt x="212" y="249"/>
                  <a:pt x="293" y="258"/>
                  <a:pt x="354" y="303"/>
                </a:cubicBezTo>
                <a:cubicBezTo>
                  <a:pt x="354" y="303"/>
                  <a:pt x="363" y="311"/>
                  <a:pt x="354" y="320"/>
                </a:cubicBezTo>
                <a:close/>
                <a:moveTo>
                  <a:pt x="381" y="249"/>
                </a:moveTo>
                <a:lnTo>
                  <a:pt x="381" y="249"/>
                </a:lnTo>
                <a:cubicBezTo>
                  <a:pt x="381" y="258"/>
                  <a:pt x="372" y="267"/>
                  <a:pt x="363" y="258"/>
                </a:cubicBezTo>
                <a:cubicBezTo>
                  <a:pt x="301" y="222"/>
                  <a:pt x="204" y="205"/>
                  <a:pt x="124" y="231"/>
                </a:cubicBezTo>
                <a:cubicBezTo>
                  <a:pt x="115" y="231"/>
                  <a:pt x="106" y="231"/>
                  <a:pt x="106" y="222"/>
                </a:cubicBezTo>
                <a:cubicBezTo>
                  <a:pt x="97" y="205"/>
                  <a:pt x="106" y="196"/>
                  <a:pt x="115" y="196"/>
                </a:cubicBezTo>
                <a:cubicBezTo>
                  <a:pt x="204" y="169"/>
                  <a:pt x="310" y="187"/>
                  <a:pt x="381" y="231"/>
                </a:cubicBezTo>
                <a:cubicBezTo>
                  <a:pt x="390" y="231"/>
                  <a:pt x="390" y="240"/>
                  <a:pt x="381" y="249"/>
                </a:cubicBezTo>
                <a:close/>
                <a:moveTo>
                  <a:pt x="390" y="178"/>
                </a:moveTo>
                <a:lnTo>
                  <a:pt x="390" y="178"/>
                </a:lnTo>
                <a:cubicBezTo>
                  <a:pt x="310" y="134"/>
                  <a:pt x="186" y="134"/>
                  <a:pt x="115" y="151"/>
                </a:cubicBezTo>
                <a:cubicBezTo>
                  <a:pt x="106" y="160"/>
                  <a:pt x="88" y="151"/>
                  <a:pt x="88" y="143"/>
                </a:cubicBezTo>
                <a:cubicBezTo>
                  <a:pt x="80" y="125"/>
                  <a:pt x="88" y="116"/>
                  <a:pt x="106" y="116"/>
                </a:cubicBezTo>
                <a:cubicBezTo>
                  <a:pt x="186" y="90"/>
                  <a:pt x="319" y="90"/>
                  <a:pt x="407" y="143"/>
                </a:cubicBezTo>
                <a:cubicBezTo>
                  <a:pt x="416" y="151"/>
                  <a:pt x="425" y="160"/>
                  <a:pt x="416" y="178"/>
                </a:cubicBezTo>
                <a:cubicBezTo>
                  <a:pt x="407" y="187"/>
                  <a:pt x="399" y="187"/>
                  <a:pt x="390" y="178"/>
                </a:cubicBezTo>
                <a:close/>
                <a:moveTo>
                  <a:pt x="204" y="409"/>
                </a:moveTo>
                <a:lnTo>
                  <a:pt x="204" y="409"/>
                </a:lnTo>
                <a:cubicBezTo>
                  <a:pt x="177" y="409"/>
                  <a:pt x="141" y="417"/>
                  <a:pt x="124" y="444"/>
                </a:cubicBezTo>
                <a:cubicBezTo>
                  <a:pt x="159" y="462"/>
                  <a:pt x="194" y="470"/>
                  <a:pt x="239" y="470"/>
                </a:cubicBezTo>
                <a:cubicBezTo>
                  <a:pt x="257" y="470"/>
                  <a:pt x="284" y="470"/>
                  <a:pt x="301" y="462"/>
                </a:cubicBezTo>
                <a:cubicBezTo>
                  <a:pt x="284" y="426"/>
                  <a:pt x="248" y="409"/>
                  <a:pt x="204" y="40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1" name="Google Shape;1981;p61"/>
          <p:cNvSpPr/>
          <p:nvPr/>
        </p:nvSpPr>
        <p:spPr>
          <a:xfrm>
            <a:off x="6673850" y="3628232"/>
            <a:ext cx="308769" cy="315119"/>
          </a:xfrm>
          <a:custGeom>
            <a:rect b="b" l="l" r="r" t="t"/>
            <a:pathLst>
              <a:path extrusionOk="0" h="435" w="426">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2" name="Google Shape;1982;p61"/>
          <p:cNvSpPr/>
          <p:nvPr/>
        </p:nvSpPr>
        <p:spPr>
          <a:xfrm>
            <a:off x="8081169" y="3704432"/>
            <a:ext cx="359569" cy="162719"/>
          </a:xfrm>
          <a:custGeom>
            <a:rect b="b" l="l" r="r" t="t"/>
            <a:pathLst>
              <a:path extrusionOk="0" h="223" w="497">
                <a:moveTo>
                  <a:pt x="17" y="195"/>
                </a:moveTo>
                <a:lnTo>
                  <a:pt x="17" y="195"/>
                </a:lnTo>
                <a:cubicBezTo>
                  <a:pt x="26" y="160"/>
                  <a:pt x="26" y="160"/>
                  <a:pt x="26" y="160"/>
                </a:cubicBezTo>
                <a:cubicBezTo>
                  <a:pt x="17" y="125"/>
                  <a:pt x="17" y="125"/>
                  <a:pt x="17" y="125"/>
                </a:cubicBezTo>
                <a:cubicBezTo>
                  <a:pt x="17" y="125"/>
                  <a:pt x="17" y="125"/>
                  <a:pt x="9" y="125"/>
                </a:cubicBezTo>
                <a:lnTo>
                  <a:pt x="9" y="125"/>
                </a:lnTo>
                <a:cubicBezTo>
                  <a:pt x="0" y="160"/>
                  <a:pt x="0" y="160"/>
                  <a:pt x="0" y="160"/>
                </a:cubicBezTo>
                <a:cubicBezTo>
                  <a:pt x="9" y="195"/>
                  <a:pt x="9" y="195"/>
                  <a:pt x="9" y="195"/>
                </a:cubicBezTo>
                <a:lnTo>
                  <a:pt x="9" y="195"/>
                </a:lnTo>
                <a:cubicBezTo>
                  <a:pt x="17" y="195"/>
                  <a:pt x="17" y="195"/>
                  <a:pt x="17" y="195"/>
                </a:cubicBezTo>
                <a:close/>
                <a:moveTo>
                  <a:pt x="70" y="213"/>
                </a:moveTo>
                <a:lnTo>
                  <a:pt x="70" y="213"/>
                </a:lnTo>
                <a:cubicBezTo>
                  <a:pt x="70" y="160"/>
                  <a:pt x="70" y="160"/>
                  <a:pt x="70" y="160"/>
                </a:cubicBezTo>
                <a:cubicBezTo>
                  <a:pt x="70" y="80"/>
                  <a:pt x="70" y="80"/>
                  <a:pt x="70" y="80"/>
                </a:cubicBezTo>
                <a:lnTo>
                  <a:pt x="62" y="72"/>
                </a:lnTo>
                <a:lnTo>
                  <a:pt x="53" y="80"/>
                </a:lnTo>
                <a:cubicBezTo>
                  <a:pt x="53" y="160"/>
                  <a:pt x="53" y="160"/>
                  <a:pt x="53" y="160"/>
                </a:cubicBezTo>
                <a:cubicBezTo>
                  <a:pt x="53" y="213"/>
                  <a:pt x="53" y="213"/>
                  <a:pt x="53" y="213"/>
                </a:cubicBezTo>
                <a:cubicBezTo>
                  <a:pt x="53" y="222"/>
                  <a:pt x="62" y="222"/>
                  <a:pt x="62" y="222"/>
                </a:cubicBezTo>
                <a:cubicBezTo>
                  <a:pt x="62" y="222"/>
                  <a:pt x="70" y="222"/>
                  <a:pt x="70" y="213"/>
                </a:cubicBezTo>
                <a:close/>
                <a:moveTo>
                  <a:pt x="115" y="213"/>
                </a:moveTo>
                <a:lnTo>
                  <a:pt x="115" y="213"/>
                </a:lnTo>
                <a:cubicBezTo>
                  <a:pt x="123" y="160"/>
                  <a:pt x="123" y="160"/>
                  <a:pt x="123" y="160"/>
                </a:cubicBezTo>
                <a:cubicBezTo>
                  <a:pt x="115" y="53"/>
                  <a:pt x="115" y="53"/>
                  <a:pt x="115" y="53"/>
                </a:cubicBezTo>
                <a:cubicBezTo>
                  <a:pt x="115" y="44"/>
                  <a:pt x="115" y="44"/>
                  <a:pt x="115" y="44"/>
                </a:cubicBezTo>
                <a:cubicBezTo>
                  <a:pt x="107" y="44"/>
                  <a:pt x="107" y="44"/>
                  <a:pt x="107" y="53"/>
                </a:cubicBezTo>
                <a:cubicBezTo>
                  <a:pt x="97" y="160"/>
                  <a:pt x="97" y="160"/>
                  <a:pt x="97" y="160"/>
                </a:cubicBezTo>
                <a:cubicBezTo>
                  <a:pt x="107" y="213"/>
                  <a:pt x="107" y="213"/>
                  <a:pt x="107" y="213"/>
                </a:cubicBezTo>
                <a:cubicBezTo>
                  <a:pt x="107" y="213"/>
                  <a:pt x="107" y="222"/>
                  <a:pt x="115" y="222"/>
                </a:cubicBezTo>
                <a:lnTo>
                  <a:pt x="115" y="213"/>
                </a:lnTo>
                <a:close/>
                <a:moveTo>
                  <a:pt x="168" y="213"/>
                </a:moveTo>
                <a:lnTo>
                  <a:pt x="168" y="213"/>
                </a:lnTo>
                <a:cubicBezTo>
                  <a:pt x="177" y="160"/>
                  <a:pt x="177" y="160"/>
                  <a:pt x="177" y="160"/>
                </a:cubicBezTo>
                <a:cubicBezTo>
                  <a:pt x="168" y="53"/>
                  <a:pt x="168" y="53"/>
                  <a:pt x="168" y="53"/>
                </a:cubicBezTo>
                <a:cubicBezTo>
                  <a:pt x="168" y="44"/>
                  <a:pt x="168" y="44"/>
                  <a:pt x="160" y="44"/>
                </a:cubicBezTo>
                <a:cubicBezTo>
                  <a:pt x="160" y="44"/>
                  <a:pt x="151" y="44"/>
                  <a:pt x="151" y="53"/>
                </a:cubicBezTo>
                <a:cubicBezTo>
                  <a:pt x="151" y="160"/>
                  <a:pt x="151" y="160"/>
                  <a:pt x="151" y="160"/>
                </a:cubicBezTo>
                <a:cubicBezTo>
                  <a:pt x="151" y="213"/>
                  <a:pt x="151" y="213"/>
                  <a:pt x="151" y="213"/>
                </a:cubicBezTo>
                <a:lnTo>
                  <a:pt x="160" y="222"/>
                </a:lnTo>
                <a:cubicBezTo>
                  <a:pt x="168" y="222"/>
                  <a:pt x="168" y="213"/>
                  <a:pt x="168" y="213"/>
                </a:cubicBezTo>
                <a:close/>
                <a:moveTo>
                  <a:pt x="221" y="213"/>
                </a:moveTo>
                <a:lnTo>
                  <a:pt x="221" y="213"/>
                </a:lnTo>
                <a:cubicBezTo>
                  <a:pt x="221" y="160"/>
                  <a:pt x="221" y="160"/>
                  <a:pt x="221" y="160"/>
                </a:cubicBezTo>
                <a:cubicBezTo>
                  <a:pt x="221" y="36"/>
                  <a:pt x="221" y="36"/>
                  <a:pt x="221" y="36"/>
                </a:cubicBezTo>
                <a:cubicBezTo>
                  <a:pt x="221" y="27"/>
                  <a:pt x="213" y="27"/>
                  <a:pt x="213" y="27"/>
                </a:cubicBezTo>
                <a:cubicBezTo>
                  <a:pt x="204" y="27"/>
                  <a:pt x="204" y="27"/>
                  <a:pt x="204" y="36"/>
                </a:cubicBezTo>
                <a:cubicBezTo>
                  <a:pt x="195" y="160"/>
                  <a:pt x="195" y="160"/>
                  <a:pt x="195" y="160"/>
                </a:cubicBezTo>
                <a:lnTo>
                  <a:pt x="204" y="213"/>
                </a:lnTo>
                <a:cubicBezTo>
                  <a:pt x="204" y="213"/>
                  <a:pt x="204" y="222"/>
                  <a:pt x="213" y="222"/>
                </a:cubicBezTo>
                <a:lnTo>
                  <a:pt x="221" y="213"/>
                </a:lnTo>
                <a:close/>
                <a:moveTo>
                  <a:pt x="257" y="222"/>
                </a:moveTo>
                <a:lnTo>
                  <a:pt x="257" y="222"/>
                </a:lnTo>
                <a:lnTo>
                  <a:pt x="434" y="222"/>
                </a:lnTo>
                <a:cubicBezTo>
                  <a:pt x="470" y="222"/>
                  <a:pt x="496" y="195"/>
                  <a:pt x="496" y="160"/>
                </a:cubicBezTo>
                <a:cubicBezTo>
                  <a:pt x="496" y="125"/>
                  <a:pt x="470" y="97"/>
                  <a:pt x="434" y="97"/>
                </a:cubicBezTo>
                <a:cubicBezTo>
                  <a:pt x="425" y="97"/>
                  <a:pt x="416" y="97"/>
                  <a:pt x="407" y="97"/>
                </a:cubicBezTo>
                <a:cubicBezTo>
                  <a:pt x="398" y="44"/>
                  <a:pt x="354" y="0"/>
                  <a:pt x="292" y="0"/>
                </a:cubicBezTo>
                <a:cubicBezTo>
                  <a:pt x="283" y="0"/>
                  <a:pt x="266" y="0"/>
                  <a:pt x="257" y="9"/>
                </a:cubicBezTo>
                <a:cubicBezTo>
                  <a:pt x="248" y="9"/>
                  <a:pt x="248" y="9"/>
                  <a:pt x="248" y="18"/>
                </a:cubicBezTo>
                <a:cubicBezTo>
                  <a:pt x="248" y="213"/>
                  <a:pt x="248" y="213"/>
                  <a:pt x="248" y="213"/>
                </a:cubicBezTo>
                <a:cubicBezTo>
                  <a:pt x="248" y="213"/>
                  <a:pt x="248" y="222"/>
                  <a:pt x="257" y="222"/>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3" name="Google Shape;1983;p61"/>
          <p:cNvSpPr/>
          <p:nvPr/>
        </p:nvSpPr>
        <p:spPr>
          <a:xfrm>
            <a:off x="10956925" y="3615532"/>
            <a:ext cx="346869" cy="340519"/>
          </a:xfrm>
          <a:custGeom>
            <a:rect b="b" l="l" r="r" t="t"/>
            <a:pathLst>
              <a:path extrusionOk="0" h="471" w="479">
                <a:moveTo>
                  <a:pt x="266" y="257"/>
                </a:moveTo>
                <a:lnTo>
                  <a:pt x="266" y="257"/>
                </a:lnTo>
                <a:cubicBezTo>
                  <a:pt x="257" y="257"/>
                  <a:pt x="249" y="257"/>
                  <a:pt x="240" y="257"/>
                </a:cubicBezTo>
                <a:cubicBezTo>
                  <a:pt x="213" y="257"/>
                  <a:pt x="213" y="257"/>
                  <a:pt x="213" y="257"/>
                </a:cubicBezTo>
                <a:cubicBezTo>
                  <a:pt x="213" y="311"/>
                  <a:pt x="213" y="311"/>
                  <a:pt x="213" y="311"/>
                </a:cubicBezTo>
                <a:cubicBezTo>
                  <a:pt x="240" y="311"/>
                  <a:pt x="240" y="311"/>
                  <a:pt x="240" y="311"/>
                </a:cubicBezTo>
                <a:cubicBezTo>
                  <a:pt x="249" y="311"/>
                  <a:pt x="257" y="311"/>
                  <a:pt x="266" y="311"/>
                </a:cubicBezTo>
                <a:cubicBezTo>
                  <a:pt x="275" y="302"/>
                  <a:pt x="275" y="293"/>
                  <a:pt x="275" y="284"/>
                </a:cubicBezTo>
                <a:cubicBezTo>
                  <a:pt x="275" y="275"/>
                  <a:pt x="275" y="266"/>
                  <a:pt x="266" y="257"/>
                </a:cubicBezTo>
                <a:close/>
                <a:moveTo>
                  <a:pt x="257" y="213"/>
                </a:moveTo>
                <a:lnTo>
                  <a:pt x="257" y="213"/>
                </a:lnTo>
                <a:cubicBezTo>
                  <a:pt x="257" y="204"/>
                  <a:pt x="266" y="196"/>
                  <a:pt x="266" y="186"/>
                </a:cubicBezTo>
                <a:cubicBezTo>
                  <a:pt x="266" y="177"/>
                  <a:pt x="257" y="168"/>
                  <a:pt x="257" y="168"/>
                </a:cubicBezTo>
                <a:cubicBezTo>
                  <a:pt x="249" y="160"/>
                  <a:pt x="231" y="160"/>
                  <a:pt x="222" y="160"/>
                </a:cubicBezTo>
                <a:cubicBezTo>
                  <a:pt x="213" y="160"/>
                  <a:pt x="213" y="160"/>
                  <a:pt x="213" y="160"/>
                </a:cubicBezTo>
                <a:cubicBezTo>
                  <a:pt x="213" y="213"/>
                  <a:pt x="213" y="213"/>
                  <a:pt x="213" y="213"/>
                </a:cubicBezTo>
                <a:cubicBezTo>
                  <a:pt x="231" y="213"/>
                  <a:pt x="231" y="213"/>
                  <a:pt x="231" y="213"/>
                </a:cubicBezTo>
                <a:cubicBezTo>
                  <a:pt x="240" y="213"/>
                  <a:pt x="249" y="213"/>
                  <a:pt x="257" y="213"/>
                </a:cubicBezTo>
                <a:close/>
                <a:moveTo>
                  <a:pt x="390" y="0"/>
                </a:moveTo>
                <a:lnTo>
                  <a:pt x="390" y="0"/>
                </a:lnTo>
                <a:cubicBezTo>
                  <a:pt x="89" y="0"/>
                  <a:pt x="89" y="0"/>
                  <a:pt x="89" y="0"/>
                </a:cubicBezTo>
                <a:cubicBezTo>
                  <a:pt x="36" y="0"/>
                  <a:pt x="0" y="36"/>
                  <a:pt x="0" y="80"/>
                </a:cubicBezTo>
                <a:cubicBezTo>
                  <a:pt x="0" y="390"/>
                  <a:pt x="0" y="390"/>
                  <a:pt x="0" y="390"/>
                </a:cubicBezTo>
                <a:cubicBezTo>
                  <a:pt x="0" y="434"/>
                  <a:pt x="36" y="470"/>
                  <a:pt x="89" y="470"/>
                </a:cubicBezTo>
                <a:cubicBezTo>
                  <a:pt x="390" y="470"/>
                  <a:pt x="390" y="470"/>
                  <a:pt x="390" y="470"/>
                </a:cubicBezTo>
                <a:cubicBezTo>
                  <a:pt x="443" y="470"/>
                  <a:pt x="478" y="434"/>
                  <a:pt x="478" y="390"/>
                </a:cubicBezTo>
                <a:cubicBezTo>
                  <a:pt x="478" y="80"/>
                  <a:pt x="478" y="80"/>
                  <a:pt x="478" y="80"/>
                </a:cubicBezTo>
                <a:cubicBezTo>
                  <a:pt x="478" y="36"/>
                  <a:pt x="443" y="0"/>
                  <a:pt x="390" y="0"/>
                </a:cubicBezTo>
                <a:close/>
                <a:moveTo>
                  <a:pt x="249" y="355"/>
                </a:moveTo>
                <a:lnTo>
                  <a:pt x="249" y="355"/>
                </a:lnTo>
                <a:cubicBezTo>
                  <a:pt x="159" y="355"/>
                  <a:pt x="159" y="355"/>
                  <a:pt x="159" y="355"/>
                </a:cubicBezTo>
                <a:cubicBezTo>
                  <a:pt x="159" y="124"/>
                  <a:pt x="159" y="124"/>
                  <a:pt x="159" y="124"/>
                </a:cubicBezTo>
                <a:cubicBezTo>
                  <a:pt x="266" y="124"/>
                  <a:pt x="266" y="124"/>
                  <a:pt x="266" y="124"/>
                </a:cubicBezTo>
                <a:cubicBezTo>
                  <a:pt x="293" y="124"/>
                  <a:pt x="319" y="142"/>
                  <a:pt x="319" y="177"/>
                </a:cubicBezTo>
                <a:cubicBezTo>
                  <a:pt x="319" y="204"/>
                  <a:pt x="310" y="221"/>
                  <a:pt x="284" y="221"/>
                </a:cubicBezTo>
                <a:cubicBezTo>
                  <a:pt x="284" y="231"/>
                  <a:pt x="284" y="231"/>
                  <a:pt x="284" y="231"/>
                </a:cubicBezTo>
                <a:cubicBezTo>
                  <a:pt x="319" y="231"/>
                  <a:pt x="337" y="249"/>
                  <a:pt x="337" y="284"/>
                </a:cubicBezTo>
                <a:cubicBezTo>
                  <a:pt x="337" y="319"/>
                  <a:pt x="310" y="355"/>
                  <a:pt x="249" y="35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4" name="Google Shape;1984;p61"/>
          <p:cNvSpPr/>
          <p:nvPr/>
        </p:nvSpPr>
        <p:spPr>
          <a:xfrm>
            <a:off x="5224463" y="2213769"/>
            <a:ext cx="334169" cy="269081"/>
          </a:xfrm>
          <a:custGeom>
            <a:rect b="b" l="l" r="r" t="t"/>
            <a:pathLst>
              <a:path extrusionOk="0" h="374" w="462">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5" name="Google Shape;1985;p61"/>
          <p:cNvSpPr/>
          <p:nvPr/>
        </p:nvSpPr>
        <p:spPr>
          <a:xfrm>
            <a:off x="5933282" y="2180432"/>
            <a:ext cx="349250" cy="342900"/>
          </a:xfrm>
          <a:custGeom>
            <a:rect b="b" l="l" r="r" t="t"/>
            <a:pathLst>
              <a:path extrusionOk="0" h="471" w="480">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6" name="Google Shape;1986;p61"/>
          <p:cNvSpPr/>
          <p:nvPr/>
        </p:nvSpPr>
        <p:spPr>
          <a:xfrm>
            <a:off x="935038" y="3628232"/>
            <a:ext cx="308769" cy="315119"/>
          </a:xfrm>
          <a:custGeom>
            <a:rect b="b" l="l" r="r" t="t"/>
            <a:pathLst>
              <a:path extrusionOk="0" h="435" w="426">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7" name="Google Shape;1987;p61"/>
          <p:cNvSpPr/>
          <p:nvPr/>
        </p:nvSpPr>
        <p:spPr>
          <a:xfrm>
            <a:off x="8106569" y="2199482"/>
            <a:ext cx="308769" cy="311150"/>
          </a:xfrm>
          <a:custGeom>
            <a:rect b="b" l="l" r="r" t="t"/>
            <a:pathLst>
              <a:path extrusionOk="0" h="427" w="426">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8" name="Google Shape;1988;p61"/>
          <p:cNvSpPr/>
          <p:nvPr/>
        </p:nvSpPr>
        <p:spPr>
          <a:xfrm>
            <a:off x="4500563" y="3615532"/>
            <a:ext cx="346869" cy="340519"/>
          </a:xfrm>
          <a:custGeom>
            <a:rect b="b" l="l" r="r" t="t"/>
            <a:pathLst>
              <a:path extrusionOk="0" h="471" w="480">
                <a:moveTo>
                  <a:pt x="293" y="231"/>
                </a:moveTo>
                <a:lnTo>
                  <a:pt x="293" y="231"/>
                </a:lnTo>
                <a:cubicBezTo>
                  <a:pt x="284" y="231"/>
                  <a:pt x="284" y="221"/>
                  <a:pt x="275" y="221"/>
                </a:cubicBezTo>
                <a:cubicBezTo>
                  <a:pt x="266" y="221"/>
                  <a:pt x="258" y="213"/>
                  <a:pt x="249" y="213"/>
                </a:cubicBezTo>
                <a:cubicBezTo>
                  <a:pt x="240" y="213"/>
                  <a:pt x="231" y="213"/>
                  <a:pt x="231" y="213"/>
                </a:cubicBezTo>
                <a:cubicBezTo>
                  <a:pt x="222" y="204"/>
                  <a:pt x="222" y="204"/>
                  <a:pt x="222" y="204"/>
                </a:cubicBezTo>
                <a:cubicBezTo>
                  <a:pt x="213" y="204"/>
                  <a:pt x="213" y="204"/>
                  <a:pt x="213" y="204"/>
                </a:cubicBezTo>
                <a:cubicBezTo>
                  <a:pt x="213" y="196"/>
                  <a:pt x="213" y="196"/>
                  <a:pt x="213" y="196"/>
                </a:cubicBezTo>
                <a:cubicBezTo>
                  <a:pt x="213" y="186"/>
                  <a:pt x="213" y="186"/>
                  <a:pt x="213" y="177"/>
                </a:cubicBezTo>
                <a:cubicBezTo>
                  <a:pt x="222" y="177"/>
                  <a:pt x="231" y="177"/>
                  <a:pt x="240" y="177"/>
                </a:cubicBezTo>
                <a:cubicBezTo>
                  <a:pt x="249" y="177"/>
                  <a:pt x="258" y="177"/>
                  <a:pt x="258" y="177"/>
                </a:cubicBezTo>
                <a:cubicBezTo>
                  <a:pt x="266" y="186"/>
                  <a:pt x="266" y="186"/>
                  <a:pt x="266" y="196"/>
                </a:cubicBezTo>
                <a:cubicBezTo>
                  <a:pt x="275" y="196"/>
                  <a:pt x="275" y="204"/>
                  <a:pt x="275" y="204"/>
                </a:cubicBezTo>
                <a:lnTo>
                  <a:pt x="284" y="204"/>
                </a:lnTo>
                <a:cubicBezTo>
                  <a:pt x="293" y="204"/>
                  <a:pt x="293" y="204"/>
                  <a:pt x="302" y="204"/>
                </a:cubicBezTo>
                <a:cubicBezTo>
                  <a:pt x="302" y="196"/>
                  <a:pt x="302" y="196"/>
                  <a:pt x="302" y="186"/>
                </a:cubicBezTo>
                <a:lnTo>
                  <a:pt x="302" y="177"/>
                </a:lnTo>
                <a:cubicBezTo>
                  <a:pt x="302" y="168"/>
                  <a:pt x="293" y="168"/>
                  <a:pt x="293" y="160"/>
                </a:cubicBezTo>
                <a:cubicBezTo>
                  <a:pt x="284" y="160"/>
                  <a:pt x="275" y="151"/>
                  <a:pt x="266" y="151"/>
                </a:cubicBezTo>
                <a:cubicBezTo>
                  <a:pt x="258" y="151"/>
                  <a:pt x="249" y="151"/>
                  <a:pt x="240" y="151"/>
                </a:cubicBezTo>
                <a:cubicBezTo>
                  <a:pt x="222" y="151"/>
                  <a:pt x="213" y="151"/>
                  <a:pt x="205" y="151"/>
                </a:cubicBezTo>
                <a:cubicBezTo>
                  <a:pt x="195" y="160"/>
                  <a:pt x="187" y="160"/>
                  <a:pt x="178" y="168"/>
                </a:cubicBezTo>
                <a:cubicBezTo>
                  <a:pt x="178" y="177"/>
                  <a:pt x="169" y="186"/>
                  <a:pt x="169" y="196"/>
                </a:cubicBezTo>
                <a:cubicBezTo>
                  <a:pt x="169" y="204"/>
                  <a:pt x="178" y="213"/>
                  <a:pt x="178" y="221"/>
                </a:cubicBezTo>
                <a:cubicBezTo>
                  <a:pt x="187" y="231"/>
                  <a:pt x="195" y="231"/>
                  <a:pt x="205" y="240"/>
                </a:cubicBezTo>
                <a:cubicBezTo>
                  <a:pt x="213" y="240"/>
                  <a:pt x="222" y="240"/>
                  <a:pt x="231" y="249"/>
                </a:cubicBezTo>
                <a:cubicBezTo>
                  <a:pt x="240" y="249"/>
                  <a:pt x="249" y="249"/>
                  <a:pt x="258" y="249"/>
                </a:cubicBezTo>
                <a:cubicBezTo>
                  <a:pt x="258" y="257"/>
                  <a:pt x="266" y="257"/>
                  <a:pt x="266" y="257"/>
                </a:cubicBezTo>
                <a:cubicBezTo>
                  <a:pt x="275" y="266"/>
                  <a:pt x="275" y="266"/>
                  <a:pt x="275" y="275"/>
                </a:cubicBezTo>
                <a:lnTo>
                  <a:pt x="266" y="284"/>
                </a:lnTo>
                <a:cubicBezTo>
                  <a:pt x="258" y="293"/>
                  <a:pt x="249" y="293"/>
                  <a:pt x="240" y="293"/>
                </a:cubicBezTo>
                <a:cubicBezTo>
                  <a:pt x="231" y="293"/>
                  <a:pt x="222" y="293"/>
                  <a:pt x="222" y="293"/>
                </a:cubicBezTo>
                <a:cubicBezTo>
                  <a:pt x="213" y="284"/>
                  <a:pt x="213" y="284"/>
                  <a:pt x="213" y="284"/>
                </a:cubicBezTo>
                <a:cubicBezTo>
                  <a:pt x="213" y="275"/>
                  <a:pt x="205" y="275"/>
                  <a:pt x="205" y="266"/>
                </a:cubicBezTo>
                <a:cubicBezTo>
                  <a:pt x="205" y="266"/>
                  <a:pt x="205" y="257"/>
                  <a:pt x="195" y="257"/>
                </a:cubicBezTo>
                <a:lnTo>
                  <a:pt x="187" y="257"/>
                </a:lnTo>
                <a:cubicBezTo>
                  <a:pt x="178" y="257"/>
                  <a:pt x="178" y="257"/>
                  <a:pt x="178" y="257"/>
                </a:cubicBezTo>
                <a:cubicBezTo>
                  <a:pt x="169" y="266"/>
                  <a:pt x="169" y="266"/>
                  <a:pt x="169" y="275"/>
                </a:cubicBezTo>
                <a:cubicBezTo>
                  <a:pt x="169" y="275"/>
                  <a:pt x="169" y="284"/>
                  <a:pt x="178" y="293"/>
                </a:cubicBezTo>
                <a:cubicBezTo>
                  <a:pt x="178" y="302"/>
                  <a:pt x="187" y="311"/>
                  <a:pt x="195" y="311"/>
                </a:cubicBezTo>
                <a:cubicBezTo>
                  <a:pt x="205" y="319"/>
                  <a:pt x="222" y="319"/>
                  <a:pt x="240" y="319"/>
                </a:cubicBezTo>
                <a:cubicBezTo>
                  <a:pt x="258" y="319"/>
                  <a:pt x="266" y="319"/>
                  <a:pt x="275" y="319"/>
                </a:cubicBezTo>
                <a:cubicBezTo>
                  <a:pt x="293" y="311"/>
                  <a:pt x="302" y="302"/>
                  <a:pt x="302" y="293"/>
                </a:cubicBezTo>
                <a:cubicBezTo>
                  <a:pt x="311" y="284"/>
                  <a:pt x="311" y="275"/>
                  <a:pt x="311" y="266"/>
                </a:cubicBezTo>
                <a:cubicBezTo>
                  <a:pt x="311" y="257"/>
                  <a:pt x="311" y="249"/>
                  <a:pt x="311" y="249"/>
                </a:cubicBezTo>
                <a:cubicBezTo>
                  <a:pt x="302" y="240"/>
                  <a:pt x="302" y="231"/>
                  <a:pt x="293" y="231"/>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93" y="364"/>
                </a:moveTo>
                <a:lnTo>
                  <a:pt x="293" y="364"/>
                </a:lnTo>
                <a:cubicBezTo>
                  <a:pt x="284" y="364"/>
                  <a:pt x="275" y="364"/>
                  <a:pt x="266" y="364"/>
                </a:cubicBezTo>
                <a:cubicBezTo>
                  <a:pt x="258" y="364"/>
                  <a:pt x="249" y="364"/>
                  <a:pt x="240" y="364"/>
                </a:cubicBezTo>
                <a:cubicBezTo>
                  <a:pt x="178" y="364"/>
                  <a:pt x="115" y="302"/>
                  <a:pt x="115" y="240"/>
                </a:cubicBezTo>
                <a:cubicBezTo>
                  <a:pt x="115" y="231"/>
                  <a:pt x="115" y="221"/>
                  <a:pt x="124" y="213"/>
                </a:cubicBezTo>
                <a:cubicBezTo>
                  <a:pt x="115" y="204"/>
                  <a:pt x="115" y="186"/>
                  <a:pt x="115" y="177"/>
                </a:cubicBezTo>
                <a:cubicBezTo>
                  <a:pt x="115" y="133"/>
                  <a:pt x="142" y="98"/>
                  <a:pt x="187" y="98"/>
                </a:cubicBezTo>
                <a:cubicBezTo>
                  <a:pt x="195" y="98"/>
                  <a:pt x="213" y="107"/>
                  <a:pt x="222" y="115"/>
                </a:cubicBezTo>
                <a:cubicBezTo>
                  <a:pt x="231" y="107"/>
                  <a:pt x="231" y="107"/>
                  <a:pt x="240" y="107"/>
                </a:cubicBezTo>
                <a:cubicBezTo>
                  <a:pt x="311" y="107"/>
                  <a:pt x="364" y="168"/>
                  <a:pt x="364" y="240"/>
                </a:cubicBezTo>
                <a:cubicBezTo>
                  <a:pt x="364" y="249"/>
                  <a:pt x="364" y="257"/>
                  <a:pt x="364" y="266"/>
                </a:cubicBezTo>
                <a:cubicBezTo>
                  <a:pt x="364" y="275"/>
                  <a:pt x="364" y="284"/>
                  <a:pt x="364" y="293"/>
                </a:cubicBezTo>
                <a:cubicBezTo>
                  <a:pt x="364" y="337"/>
                  <a:pt x="337" y="364"/>
                  <a:pt x="293" y="364"/>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89" name="Google Shape;1989;p61"/>
          <p:cNvSpPr/>
          <p:nvPr/>
        </p:nvSpPr>
        <p:spPr>
          <a:xfrm>
            <a:off x="5930900" y="3628232"/>
            <a:ext cx="359569" cy="315119"/>
          </a:xfrm>
          <a:custGeom>
            <a:rect b="b" l="l" r="r" t="t"/>
            <a:pathLst>
              <a:path extrusionOk="0" h="435" w="497">
                <a:moveTo>
                  <a:pt x="363" y="222"/>
                </a:moveTo>
                <a:lnTo>
                  <a:pt x="363" y="222"/>
                </a:lnTo>
                <a:cubicBezTo>
                  <a:pt x="354" y="213"/>
                  <a:pt x="354" y="213"/>
                  <a:pt x="354" y="203"/>
                </a:cubicBezTo>
                <a:cubicBezTo>
                  <a:pt x="363" y="186"/>
                  <a:pt x="363" y="168"/>
                  <a:pt x="354" y="159"/>
                </a:cubicBezTo>
                <a:cubicBezTo>
                  <a:pt x="336" y="133"/>
                  <a:pt x="300" y="133"/>
                  <a:pt x="247" y="159"/>
                </a:cubicBezTo>
                <a:cubicBezTo>
                  <a:pt x="247" y="159"/>
                  <a:pt x="230" y="159"/>
                  <a:pt x="239" y="150"/>
                </a:cubicBezTo>
                <a:cubicBezTo>
                  <a:pt x="247" y="124"/>
                  <a:pt x="239" y="106"/>
                  <a:pt x="230" y="89"/>
                </a:cubicBezTo>
                <a:cubicBezTo>
                  <a:pt x="203" y="62"/>
                  <a:pt x="132" y="97"/>
                  <a:pt x="71" y="159"/>
                </a:cubicBezTo>
                <a:cubicBezTo>
                  <a:pt x="26" y="203"/>
                  <a:pt x="0" y="248"/>
                  <a:pt x="0" y="293"/>
                </a:cubicBezTo>
                <a:cubicBezTo>
                  <a:pt x="0" y="372"/>
                  <a:pt x="106" y="434"/>
                  <a:pt x="203" y="434"/>
                </a:cubicBezTo>
                <a:cubicBezTo>
                  <a:pt x="336" y="434"/>
                  <a:pt x="425" y="346"/>
                  <a:pt x="425" y="284"/>
                </a:cubicBezTo>
                <a:cubicBezTo>
                  <a:pt x="425" y="248"/>
                  <a:pt x="390" y="231"/>
                  <a:pt x="363" y="222"/>
                </a:cubicBezTo>
                <a:close/>
                <a:moveTo>
                  <a:pt x="203" y="390"/>
                </a:moveTo>
                <a:lnTo>
                  <a:pt x="203" y="390"/>
                </a:lnTo>
                <a:cubicBezTo>
                  <a:pt x="124" y="399"/>
                  <a:pt x="53" y="363"/>
                  <a:pt x="53" y="310"/>
                </a:cubicBezTo>
                <a:cubicBezTo>
                  <a:pt x="44" y="257"/>
                  <a:pt x="106" y="213"/>
                  <a:pt x="186" y="203"/>
                </a:cubicBezTo>
                <a:cubicBezTo>
                  <a:pt x="265" y="195"/>
                  <a:pt x="336" y="231"/>
                  <a:pt x="336" y="284"/>
                </a:cubicBezTo>
                <a:cubicBezTo>
                  <a:pt x="345" y="337"/>
                  <a:pt x="283" y="381"/>
                  <a:pt x="203" y="390"/>
                </a:cubicBezTo>
                <a:close/>
                <a:moveTo>
                  <a:pt x="496" y="150"/>
                </a:moveTo>
                <a:lnTo>
                  <a:pt x="496" y="150"/>
                </a:lnTo>
                <a:cubicBezTo>
                  <a:pt x="496" y="71"/>
                  <a:pt x="425" y="0"/>
                  <a:pt x="345" y="0"/>
                </a:cubicBezTo>
                <a:cubicBezTo>
                  <a:pt x="336" y="0"/>
                  <a:pt x="327" y="9"/>
                  <a:pt x="327" y="18"/>
                </a:cubicBezTo>
                <a:cubicBezTo>
                  <a:pt x="327" y="27"/>
                  <a:pt x="336" y="36"/>
                  <a:pt x="345" y="36"/>
                </a:cubicBezTo>
                <a:cubicBezTo>
                  <a:pt x="407" y="36"/>
                  <a:pt x="460" y="89"/>
                  <a:pt x="460" y="150"/>
                </a:cubicBezTo>
                <a:cubicBezTo>
                  <a:pt x="460" y="159"/>
                  <a:pt x="469" y="168"/>
                  <a:pt x="478" y="168"/>
                </a:cubicBezTo>
                <a:cubicBezTo>
                  <a:pt x="487" y="168"/>
                  <a:pt x="496" y="159"/>
                  <a:pt x="496" y="150"/>
                </a:cubicBezTo>
                <a:close/>
                <a:moveTo>
                  <a:pt x="425" y="150"/>
                </a:moveTo>
                <a:lnTo>
                  <a:pt x="425" y="150"/>
                </a:lnTo>
                <a:cubicBezTo>
                  <a:pt x="416" y="106"/>
                  <a:pt x="390" y="80"/>
                  <a:pt x="345" y="71"/>
                </a:cubicBezTo>
                <a:cubicBezTo>
                  <a:pt x="336" y="71"/>
                  <a:pt x="327" y="80"/>
                  <a:pt x="327" y="89"/>
                </a:cubicBezTo>
                <a:cubicBezTo>
                  <a:pt x="327" y="97"/>
                  <a:pt x="327" y="106"/>
                  <a:pt x="345" y="106"/>
                </a:cubicBezTo>
                <a:cubicBezTo>
                  <a:pt x="363" y="115"/>
                  <a:pt x="390" y="133"/>
                  <a:pt x="390" y="159"/>
                </a:cubicBezTo>
                <a:cubicBezTo>
                  <a:pt x="390" y="168"/>
                  <a:pt x="398" y="168"/>
                  <a:pt x="416" y="168"/>
                </a:cubicBezTo>
                <a:cubicBezTo>
                  <a:pt x="425" y="168"/>
                  <a:pt x="425" y="159"/>
                  <a:pt x="425" y="150"/>
                </a:cubicBezTo>
                <a:close/>
                <a:moveTo>
                  <a:pt x="159" y="257"/>
                </a:moveTo>
                <a:lnTo>
                  <a:pt x="159" y="257"/>
                </a:lnTo>
                <a:cubicBezTo>
                  <a:pt x="132" y="257"/>
                  <a:pt x="106" y="284"/>
                  <a:pt x="115" y="310"/>
                </a:cubicBezTo>
                <a:cubicBezTo>
                  <a:pt x="124" y="337"/>
                  <a:pt x="150" y="354"/>
                  <a:pt x="186" y="354"/>
                </a:cubicBezTo>
                <a:cubicBezTo>
                  <a:pt x="212" y="346"/>
                  <a:pt x="239" y="319"/>
                  <a:pt x="230" y="293"/>
                </a:cubicBezTo>
                <a:cubicBezTo>
                  <a:pt x="221" y="266"/>
                  <a:pt x="194" y="248"/>
                  <a:pt x="159" y="257"/>
                </a:cubicBezTo>
                <a:close/>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90" name="Google Shape;1990;p61"/>
          <p:cNvSpPr/>
          <p:nvPr/>
        </p:nvSpPr>
        <p:spPr>
          <a:xfrm>
            <a:off x="915988" y="4379119"/>
            <a:ext cx="238919" cy="303213"/>
          </a:xfrm>
          <a:custGeom>
            <a:rect b="b" l="l" r="r" t="t"/>
            <a:pathLst>
              <a:path extrusionOk="0" h="418" w="329">
                <a:moveTo>
                  <a:pt x="213" y="213"/>
                </a:moveTo>
                <a:lnTo>
                  <a:pt x="213" y="213"/>
                </a:lnTo>
                <a:cubicBezTo>
                  <a:pt x="151" y="186"/>
                  <a:pt x="98" y="151"/>
                  <a:pt x="98" y="88"/>
                </a:cubicBezTo>
                <a:cubicBezTo>
                  <a:pt x="98" y="61"/>
                  <a:pt x="98" y="26"/>
                  <a:pt x="124" y="0"/>
                </a:cubicBezTo>
                <a:cubicBezTo>
                  <a:pt x="36" y="26"/>
                  <a:pt x="36" y="26"/>
                  <a:pt x="36" y="26"/>
                </a:cubicBezTo>
                <a:cubicBezTo>
                  <a:pt x="18" y="26"/>
                  <a:pt x="0" y="44"/>
                  <a:pt x="9" y="61"/>
                </a:cubicBezTo>
                <a:cubicBezTo>
                  <a:pt x="80" y="389"/>
                  <a:pt x="80" y="389"/>
                  <a:pt x="80" y="389"/>
                </a:cubicBezTo>
                <a:cubicBezTo>
                  <a:pt x="89" y="407"/>
                  <a:pt x="106" y="417"/>
                  <a:pt x="124" y="407"/>
                </a:cubicBezTo>
                <a:cubicBezTo>
                  <a:pt x="169" y="398"/>
                  <a:pt x="169" y="398"/>
                  <a:pt x="169" y="398"/>
                </a:cubicBezTo>
                <a:cubicBezTo>
                  <a:pt x="151" y="398"/>
                  <a:pt x="124" y="389"/>
                  <a:pt x="98" y="372"/>
                </a:cubicBezTo>
                <a:cubicBezTo>
                  <a:pt x="133" y="292"/>
                  <a:pt x="133" y="292"/>
                  <a:pt x="133" y="292"/>
                </a:cubicBezTo>
                <a:cubicBezTo>
                  <a:pt x="133" y="292"/>
                  <a:pt x="178" y="327"/>
                  <a:pt x="240" y="327"/>
                </a:cubicBezTo>
                <a:cubicBezTo>
                  <a:pt x="302" y="327"/>
                  <a:pt x="328" y="257"/>
                  <a:pt x="213" y="213"/>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
        <p:nvSpPr>
          <p:cNvPr id="1991" name="Google Shape;1991;p61"/>
          <p:cNvSpPr/>
          <p:nvPr/>
        </p:nvSpPr>
        <p:spPr>
          <a:xfrm>
            <a:off x="1030288" y="4341019"/>
            <a:ext cx="232569" cy="296863"/>
          </a:xfrm>
          <a:custGeom>
            <a:rect b="b" l="l" r="r" t="t"/>
            <a:pathLst>
              <a:path extrusionOk="0" h="408" w="320">
                <a:moveTo>
                  <a:pt x="311" y="345"/>
                </a:moveTo>
                <a:lnTo>
                  <a:pt x="311" y="345"/>
                </a:lnTo>
                <a:cubicBezTo>
                  <a:pt x="240" y="26"/>
                  <a:pt x="240" y="26"/>
                  <a:pt x="240" y="26"/>
                </a:cubicBezTo>
                <a:cubicBezTo>
                  <a:pt x="231" y="8"/>
                  <a:pt x="213" y="0"/>
                  <a:pt x="196" y="0"/>
                </a:cubicBezTo>
                <a:cubicBezTo>
                  <a:pt x="125" y="17"/>
                  <a:pt x="125" y="17"/>
                  <a:pt x="125" y="17"/>
                </a:cubicBezTo>
                <a:cubicBezTo>
                  <a:pt x="143" y="17"/>
                  <a:pt x="178" y="26"/>
                  <a:pt x="213" y="44"/>
                </a:cubicBezTo>
                <a:cubicBezTo>
                  <a:pt x="187" y="123"/>
                  <a:pt x="187" y="123"/>
                  <a:pt x="187" y="123"/>
                </a:cubicBezTo>
                <a:cubicBezTo>
                  <a:pt x="187" y="123"/>
                  <a:pt x="160" y="97"/>
                  <a:pt x="99" y="97"/>
                </a:cubicBezTo>
                <a:cubicBezTo>
                  <a:pt x="36" y="88"/>
                  <a:pt x="0" y="159"/>
                  <a:pt x="125" y="195"/>
                </a:cubicBezTo>
                <a:cubicBezTo>
                  <a:pt x="213" y="230"/>
                  <a:pt x="240" y="283"/>
                  <a:pt x="240" y="336"/>
                </a:cubicBezTo>
                <a:cubicBezTo>
                  <a:pt x="240" y="363"/>
                  <a:pt x="231" y="389"/>
                  <a:pt x="222" y="407"/>
                </a:cubicBezTo>
                <a:cubicBezTo>
                  <a:pt x="284" y="389"/>
                  <a:pt x="284" y="389"/>
                  <a:pt x="284" y="389"/>
                </a:cubicBezTo>
                <a:cubicBezTo>
                  <a:pt x="302" y="380"/>
                  <a:pt x="319" y="363"/>
                  <a:pt x="311" y="345"/>
                </a:cubicBezTo>
              </a:path>
            </a:pathLst>
          </a:custGeom>
          <a:solidFill>
            <a:srgbClr val="4B5050"/>
          </a:solidFill>
          <a:ln>
            <a:noFill/>
          </a:ln>
        </p:spPr>
        <p:txBody>
          <a:bodyPr anchorCtr="0" anchor="ctr" bIns="22850" lIns="45700" spcFirstLastPara="1" rIns="45700" wrap="square" tIns="22850">
            <a:noAutofit/>
          </a:bodyPr>
          <a:lstStyle/>
          <a:p>
            <a:pPr indent="0" lvl="0" marL="0" marR="0" rtl="0" algn="l">
              <a:spcBef>
                <a:spcPts val="0"/>
              </a:spcBef>
              <a:spcAft>
                <a:spcPts val="0"/>
              </a:spcAft>
              <a:buNone/>
            </a:pPr>
            <a:r>
              <a:t/>
            </a:r>
            <a:endParaRPr sz="9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nvSpPr>
        <p:spPr>
          <a:xfrm>
            <a:off x="4021347" y="1050818"/>
            <a:ext cx="4149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Representación de binario a decimal</a:t>
            </a:r>
            <a:endParaRPr/>
          </a:p>
        </p:txBody>
      </p:sp>
      <p:sp>
        <p:nvSpPr>
          <p:cNvPr id="213" name="Google Shape;213;p19"/>
          <p:cNvSpPr txBox="1"/>
          <p:nvPr>
            <p:ph type="title"/>
          </p:nvPr>
        </p:nvSpPr>
        <p:spPr>
          <a:xfrm>
            <a:off x="161600" y="1554400"/>
            <a:ext cx="7131600" cy="5529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90000"/>
              </a:lnSpc>
              <a:spcBef>
                <a:spcPts val="0"/>
              </a:spcBef>
              <a:spcAft>
                <a:spcPts val="0"/>
              </a:spcAft>
              <a:buSzPts val="1800"/>
              <a:buChar char="●"/>
            </a:pPr>
            <a:r>
              <a:rPr lang="en-US" sz="1800"/>
              <a:t>Representar el número </a:t>
            </a:r>
            <a:r>
              <a:rPr b="1" lang="en-US" sz="1800"/>
              <a:t>1101</a:t>
            </a:r>
            <a:r>
              <a:rPr lang="en-US" sz="1800"/>
              <a:t> en notación decimal</a:t>
            </a:r>
            <a:endParaRPr sz="1800"/>
          </a:p>
        </p:txBody>
      </p:sp>
      <p:sp>
        <p:nvSpPr>
          <p:cNvPr id="214" name="Google Shape;214;p19"/>
          <p:cNvSpPr txBox="1"/>
          <p:nvPr>
            <p:ph type="title"/>
          </p:nvPr>
        </p:nvSpPr>
        <p:spPr>
          <a:xfrm>
            <a:off x="3132300" y="337975"/>
            <a:ext cx="59274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Binario sin signo (BSS)</a:t>
            </a:r>
            <a:endParaRPr/>
          </a:p>
        </p:txBody>
      </p:sp>
      <p:sp>
        <p:nvSpPr>
          <p:cNvPr id="215" name="Google Shape;215;p19"/>
          <p:cNvSpPr txBox="1"/>
          <p:nvPr/>
        </p:nvSpPr>
        <p:spPr>
          <a:xfrm>
            <a:off x="777875" y="2209600"/>
            <a:ext cx="88872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latin typeface="Libre Baskerville"/>
                <a:ea typeface="Libre Baskerville"/>
                <a:cs typeface="Libre Baskerville"/>
                <a:sym typeface="Libre Baskerville"/>
              </a:rPr>
              <a:t>  </a:t>
            </a:r>
            <a:r>
              <a:rPr lang="en-US" sz="2400">
                <a:solidFill>
                  <a:srgbClr val="38761D"/>
                </a:solidFill>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a:t>
            </a:r>
            <a:r>
              <a:rPr lang="en-US" sz="2400">
                <a:solidFill>
                  <a:srgbClr val="38761D"/>
                </a:solidFill>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0           </a:t>
            </a:r>
            <a:r>
              <a:rPr lang="en-US" sz="2400">
                <a:solidFill>
                  <a:srgbClr val="38761D"/>
                </a:solidFill>
                <a:latin typeface="Libre Baskerville"/>
                <a:ea typeface="Libre Baskerville"/>
                <a:cs typeface="Libre Baskerville"/>
                <a:sym typeface="Libre Baskerville"/>
              </a:rPr>
              <a:t>1</a:t>
            </a:r>
            <a:endParaRPr b="1" sz="2400">
              <a:solidFill>
                <a:srgbClr val="38761D"/>
              </a:solidFill>
              <a:latin typeface="Libre Baskerville"/>
              <a:ea typeface="Libre Baskerville"/>
              <a:cs typeface="Libre Baskerville"/>
              <a:sym typeface="Libre Baskerville"/>
            </a:endParaRPr>
          </a:p>
        </p:txBody>
      </p:sp>
      <p:sp>
        <p:nvSpPr>
          <p:cNvPr id="216" name="Google Shape;216;p19"/>
          <p:cNvSpPr txBox="1"/>
          <p:nvPr/>
        </p:nvSpPr>
        <p:spPr>
          <a:xfrm>
            <a:off x="777875" y="2807200"/>
            <a:ext cx="56982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latin typeface="Libre Baskerville"/>
                <a:ea typeface="Libre Baskerville"/>
                <a:cs typeface="Libre Baskerville"/>
                <a:sym typeface="Libre Baskerville"/>
              </a:rPr>
              <a:t>2^</a:t>
            </a:r>
            <a:r>
              <a:rPr b="1" lang="en-US" sz="2400">
                <a:solidFill>
                  <a:srgbClr val="38761D"/>
                </a:solidFill>
                <a:latin typeface="Libre Baskerville"/>
                <a:ea typeface="Libre Baskerville"/>
                <a:cs typeface="Libre Baskerville"/>
                <a:sym typeface="Libre Baskerville"/>
              </a:rPr>
              <a:t>3</a:t>
            </a:r>
            <a:r>
              <a:rPr b="1" lang="en-US" sz="2400">
                <a:latin typeface="Libre Baskerville"/>
                <a:ea typeface="Libre Baskerville"/>
                <a:cs typeface="Libre Baskerville"/>
                <a:sym typeface="Libre Baskerville"/>
              </a:rPr>
              <a:t>   +</a:t>
            </a:r>
            <a:r>
              <a:rPr lang="en-US" sz="2400">
                <a:latin typeface="Libre Baskerville"/>
                <a:ea typeface="Libre Baskerville"/>
                <a:cs typeface="Libre Baskerville"/>
                <a:sym typeface="Libre Baskerville"/>
              </a:rPr>
              <a:t>   2^</a:t>
            </a:r>
            <a:r>
              <a:rPr b="1" lang="en-US" sz="2400">
                <a:solidFill>
                  <a:srgbClr val="38761D"/>
                </a:solidFill>
                <a:latin typeface="Libre Baskerville"/>
                <a:ea typeface="Libre Baskerville"/>
                <a:cs typeface="Libre Baskerville"/>
                <a:sym typeface="Libre Baskerville"/>
              </a:rPr>
              <a:t>2</a:t>
            </a:r>
            <a:r>
              <a:rPr b="1" lang="en-US" sz="2400">
                <a:latin typeface="Libre Baskerville"/>
                <a:ea typeface="Libre Baskerville"/>
                <a:cs typeface="Libre Baskerville"/>
                <a:sym typeface="Libre Baskerville"/>
              </a:rPr>
              <a:t> </a:t>
            </a:r>
            <a:r>
              <a:rPr lang="en-US" sz="2400">
                <a:latin typeface="Libre Baskerville"/>
                <a:ea typeface="Libre Baskerville"/>
                <a:cs typeface="Libre Baskerville"/>
                <a:sym typeface="Libre Baskerville"/>
              </a:rPr>
              <a:t>  +   2^</a:t>
            </a:r>
            <a:r>
              <a:rPr b="1" lang="en-US" sz="2400">
                <a:latin typeface="Libre Baskerville"/>
                <a:ea typeface="Libre Baskerville"/>
                <a:cs typeface="Libre Baskerville"/>
                <a:sym typeface="Libre Baskerville"/>
              </a:rPr>
              <a:t>1 </a:t>
            </a:r>
            <a:r>
              <a:rPr lang="en-US" sz="2400">
                <a:latin typeface="Libre Baskerville"/>
                <a:ea typeface="Libre Baskerville"/>
                <a:cs typeface="Libre Baskerville"/>
                <a:sym typeface="Libre Baskerville"/>
              </a:rPr>
              <a:t>  +   2</a:t>
            </a:r>
            <a:r>
              <a:rPr lang="en-US" sz="2400">
                <a:solidFill>
                  <a:srgbClr val="38761D"/>
                </a:solidFill>
                <a:latin typeface="Libre Baskerville"/>
                <a:ea typeface="Libre Baskerville"/>
                <a:cs typeface="Libre Baskerville"/>
                <a:sym typeface="Libre Baskerville"/>
              </a:rPr>
              <a:t>^</a:t>
            </a:r>
            <a:r>
              <a:rPr b="1" lang="en-US" sz="2400">
                <a:solidFill>
                  <a:srgbClr val="38761D"/>
                </a:solidFill>
                <a:latin typeface="Libre Baskerville"/>
                <a:ea typeface="Libre Baskerville"/>
                <a:cs typeface="Libre Baskerville"/>
                <a:sym typeface="Libre Baskerville"/>
              </a:rPr>
              <a:t>0</a:t>
            </a:r>
            <a:endParaRPr b="1" sz="2400">
              <a:solidFill>
                <a:srgbClr val="38761D"/>
              </a:solidFill>
              <a:latin typeface="Libre Baskerville"/>
              <a:ea typeface="Libre Baskerville"/>
              <a:cs typeface="Libre Baskerville"/>
              <a:sym typeface="Libre Baskerville"/>
            </a:endParaRPr>
          </a:p>
        </p:txBody>
      </p:sp>
      <p:cxnSp>
        <p:nvCxnSpPr>
          <p:cNvPr id="217" name="Google Shape;217;p19"/>
          <p:cNvCxnSpPr/>
          <p:nvPr/>
        </p:nvCxnSpPr>
        <p:spPr>
          <a:xfrm>
            <a:off x="719550" y="2749425"/>
            <a:ext cx="4494900" cy="17700"/>
          </a:xfrm>
          <a:prstGeom prst="straightConnector1">
            <a:avLst/>
          </a:prstGeom>
          <a:noFill/>
          <a:ln cap="flat" cmpd="sng" w="9525">
            <a:solidFill>
              <a:schemeClr val="dk2"/>
            </a:solidFill>
            <a:prstDash val="solid"/>
            <a:round/>
            <a:headEnd len="med" w="med" type="none"/>
            <a:tailEnd len="med" w="med" type="none"/>
          </a:ln>
        </p:spPr>
      </p:cxnSp>
      <p:grpSp>
        <p:nvGrpSpPr>
          <p:cNvPr id="218" name="Google Shape;218;p19"/>
          <p:cNvGrpSpPr/>
          <p:nvPr/>
        </p:nvGrpSpPr>
        <p:grpSpPr>
          <a:xfrm>
            <a:off x="852800" y="3591625"/>
            <a:ext cx="4344000" cy="568975"/>
            <a:chOff x="852800" y="3591625"/>
            <a:chExt cx="4344000" cy="568975"/>
          </a:xfrm>
        </p:grpSpPr>
        <p:cxnSp>
          <p:nvCxnSpPr>
            <p:cNvPr id="219" name="Google Shape;219;p19"/>
            <p:cNvCxnSpPr/>
            <p:nvPr/>
          </p:nvCxnSpPr>
          <p:spPr>
            <a:xfrm rot="10800000">
              <a:off x="852800" y="3591625"/>
              <a:ext cx="4344000" cy="17700"/>
            </a:xfrm>
            <a:prstGeom prst="straightConnector1">
              <a:avLst/>
            </a:prstGeom>
            <a:noFill/>
            <a:ln cap="flat" cmpd="sng" w="28575">
              <a:solidFill>
                <a:srgbClr val="38761D"/>
              </a:solidFill>
              <a:prstDash val="solid"/>
              <a:round/>
              <a:headEnd len="med" w="med" type="none"/>
              <a:tailEnd len="med" w="med" type="triangle"/>
            </a:ln>
          </p:spPr>
        </p:cxnSp>
        <p:sp>
          <p:nvSpPr>
            <p:cNvPr id="220" name="Google Shape;220;p19"/>
            <p:cNvSpPr txBox="1"/>
            <p:nvPr/>
          </p:nvSpPr>
          <p:spPr>
            <a:xfrm>
              <a:off x="1163725" y="3671900"/>
              <a:ext cx="37044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38761D"/>
                  </a:solidFill>
                  <a:latin typeface="Libre Baskerville"/>
                  <a:ea typeface="Libre Baskerville"/>
                  <a:cs typeface="Libre Baskerville"/>
                  <a:sym typeface="Libre Baskerville"/>
                </a:rPr>
                <a:t>Incrementa el exponente</a:t>
              </a:r>
              <a:endParaRPr sz="1800">
                <a:solidFill>
                  <a:srgbClr val="38761D"/>
                </a:solidFill>
                <a:latin typeface="Libre Baskerville"/>
                <a:ea typeface="Libre Baskerville"/>
                <a:cs typeface="Libre Baskerville"/>
                <a:sym typeface="Libre Baskerville"/>
              </a:endParaRPr>
            </a:p>
          </p:txBody>
        </p:sp>
      </p:grpSp>
      <p:sp>
        <p:nvSpPr>
          <p:cNvPr id="221" name="Google Shape;221;p19"/>
          <p:cNvSpPr txBox="1"/>
          <p:nvPr>
            <p:ph type="title"/>
          </p:nvPr>
        </p:nvSpPr>
        <p:spPr>
          <a:xfrm>
            <a:off x="161600" y="4526200"/>
            <a:ext cx="7131600" cy="5529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90000"/>
              </a:lnSpc>
              <a:spcBef>
                <a:spcPts val="0"/>
              </a:spcBef>
              <a:spcAft>
                <a:spcPts val="0"/>
              </a:spcAft>
              <a:buSzPts val="1800"/>
              <a:buChar char="●"/>
            </a:pPr>
            <a:r>
              <a:rPr lang="en-US" sz="1800"/>
              <a:t>Sumamos las posiciones en las que está el </a:t>
            </a:r>
            <a:r>
              <a:rPr lang="en-US" sz="1800">
                <a:solidFill>
                  <a:srgbClr val="38761D"/>
                </a:solidFill>
              </a:rPr>
              <a:t>1</a:t>
            </a:r>
            <a:endParaRPr sz="1800">
              <a:solidFill>
                <a:srgbClr val="38761D"/>
              </a:solidFill>
            </a:endParaRPr>
          </a:p>
        </p:txBody>
      </p:sp>
      <p:sp>
        <p:nvSpPr>
          <p:cNvPr id="222" name="Google Shape;222;p19"/>
          <p:cNvSpPr txBox="1"/>
          <p:nvPr/>
        </p:nvSpPr>
        <p:spPr>
          <a:xfrm>
            <a:off x="777875" y="5169400"/>
            <a:ext cx="69861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latin typeface="Libre Baskerville"/>
                <a:ea typeface="Libre Baskerville"/>
                <a:cs typeface="Libre Baskerville"/>
                <a:sym typeface="Libre Baskerville"/>
              </a:rPr>
              <a:t>2^</a:t>
            </a:r>
            <a:r>
              <a:rPr lang="en-US" sz="2400">
                <a:solidFill>
                  <a:srgbClr val="38761D"/>
                </a:solidFill>
                <a:latin typeface="Libre Baskerville"/>
                <a:ea typeface="Libre Baskerville"/>
                <a:cs typeface="Libre Baskerville"/>
                <a:sym typeface="Libre Baskerville"/>
              </a:rPr>
              <a:t>3</a:t>
            </a:r>
            <a:r>
              <a:rPr lang="en-US" sz="2400">
                <a:latin typeface="Libre Baskerville"/>
                <a:ea typeface="Libre Baskerville"/>
                <a:cs typeface="Libre Baskerville"/>
                <a:sym typeface="Libre Baskerville"/>
              </a:rPr>
              <a:t>   +   2^</a:t>
            </a:r>
            <a:r>
              <a:rPr lang="en-US" sz="2400">
                <a:solidFill>
                  <a:srgbClr val="38761D"/>
                </a:solidFill>
                <a:latin typeface="Libre Baskerville"/>
                <a:ea typeface="Libre Baskerville"/>
                <a:cs typeface="Libre Baskerville"/>
                <a:sym typeface="Libre Baskerville"/>
              </a:rPr>
              <a:t>2</a:t>
            </a:r>
            <a:r>
              <a:rPr lang="en-US" sz="2400">
                <a:latin typeface="Libre Baskerville"/>
                <a:ea typeface="Libre Baskerville"/>
                <a:cs typeface="Libre Baskerville"/>
                <a:sym typeface="Libre Baskerville"/>
              </a:rPr>
              <a:t>   +   2^1   +   2</a:t>
            </a:r>
            <a:r>
              <a:rPr lang="en-US" sz="2400">
                <a:solidFill>
                  <a:srgbClr val="38761D"/>
                </a:solidFill>
                <a:latin typeface="Libre Baskerville"/>
                <a:ea typeface="Libre Baskerville"/>
                <a:cs typeface="Libre Baskerville"/>
                <a:sym typeface="Libre Baskerville"/>
              </a:rPr>
              <a:t>^0 </a:t>
            </a:r>
            <a:r>
              <a:rPr lang="en-US" sz="2400">
                <a:latin typeface="Libre Baskerville"/>
                <a:ea typeface="Libre Baskerville"/>
                <a:cs typeface="Libre Baskerville"/>
                <a:sym typeface="Libre Baskerville"/>
              </a:rPr>
              <a:t>= 8 + 4 + 1 =</a:t>
            </a:r>
            <a:r>
              <a:rPr b="1" lang="en-US" sz="2400">
                <a:latin typeface="Libre Baskerville"/>
                <a:ea typeface="Libre Baskerville"/>
                <a:cs typeface="Libre Baskerville"/>
                <a:sym typeface="Libre Baskerville"/>
              </a:rPr>
              <a:t> 13</a:t>
            </a:r>
            <a:endParaRPr b="1" sz="2400">
              <a:latin typeface="Libre Baskerville"/>
              <a:ea typeface="Libre Baskerville"/>
              <a:cs typeface="Libre Baskerville"/>
              <a:sym typeface="Libre Baskerville"/>
            </a:endParaRPr>
          </a:p>
        </p:txBody>
      </p:sp>
      <p:sp>
        <p:nvSpPr>
          <p:cNvPr id="223" name="Google Shape;223;p19"/>
          <p:cNvSpPr txBox="1"/>
          <p:nvPr/>
        </p:nvSpPr>
        <p:spPr>
          <a:xfrm>
            <a:off x="9460700" y="5925600"/>
            <a:ext cx="2425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MÁS INFO: </a:t>
            </a:r>
            <a:r>
              <a:rPr b="1" lang="en-US" u="sng">
                <a:solidFill>
                  <a:schemeClr val="hlink"/>
                </a:solidFill>
                <a:latin typeface="Libre Baskerville"/>
                <a:ea typeface="Libre Baskerville"/>
                <a:cs typeface="Libre Baskerville"/>
                <a:sym typeface="Libre Baskerville"/>
                <a:hlinkClick r:id="rId3"/>
              </a:rPr>
              <a:t>TUTORIAL</a:t>
            </a:r>
            <a:endParaRPr b="1">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nvSpPr>
        <p:spPr>
          <a:xfrm>
            <a:off x="156050" y="2307300"/>
            <a:ext cx="6245100" cy="2243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1800">
                <a:latin typeface="Libre Baskerville"/>
                <a:ea typeface="Libre Baskerville"/>
                <a:cs typeface="Libre Baskerville"/>
                <a:sym typeface="Libre Baskerville"/>
              </a:rPr>
              <a:t>Si mi sistema de representación tiene </a:t>
            </a:r>
            <a:r>
              <a:rPr b="1" lang="en-US" sz="1800">
                <a:latin typeface="Libre Baskerville"/>
                <a:ea typeface="Libre Baskerville"/>
                <a:cs typeface="Libre Baskerville"/>
                <a:sym typeface="Libre Baskerville"/>
              </a:rPr>
              <a:t>N </a:t>
            </a:r>
            <a:r>
              <a:rPr lang="en-US" sz="1800">
                <a:latin typeface="Libre Baskerville"/>
                <a:ea typeface="Libre Baskerville"/>
                <a:cs typeface="Libre Baskerville"/>
                <a:sym typeface="Libre Baskerville"/>
              </a:rPr>
              <a:t>bits…</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Puedo representar 2^</a:t>
            </a:r>
            <a:r>
              <a:rPr b="1" lang="en-US" sz="1800">
                <a:latin typeface="Libre Baskerville"/>
                <a:ea typeface="Libre Baskerville"/>
                <a:cs typeface="Libre Baskerville"/>
                <a:sym typeface="Libre Baskerville"/>
              </a:rPr>
              <a:t>N </a:t>
            </a:r>
            <a:r>
              <a:rPr lang="en-US" sz="1800">
                <a:latin typeface="Libre Baskerville"/>
                <a:ea typeface="Libre Baskerville"/>
                <a:cs typeface="Libre Baskerville"/>
                <a:sym typeface="Libre Baskerville"/>
              </a:rPr>
              <a:t>números</a:t>
            </a:r>
            <a:endParaRPr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Rango de números: [0; 2^</a:t>
            </a:r>
            <a:r>
              <a:rPr b="1" lang="en-US" sz="1800">
                <a:latin typeface="Libre Baskerville"/>
                <a:ea typeface="Libre Baskerville"/>
                <a:cs typeface="Libre Baskerville"/>
                <a:sym typeface="Libre Baskerville"/>
              </a:rPr>
              <a:t>N </a:t>
            </a:r>
            <a:r>
              <a:rPr lang="en-US" sz="1800">
                <a:latin typeface="Libre Baskerville"/>
                <a:ea typeface="Libre Baskerville"/>
                <a:cs typeface="Libre Baskerville"/>
                <a:sym typeface="Libre Baskerville"/>
              </a:rPr>
              <a:t>- 1</a:t>
            </a:r>
            <a:r>
              <a:rPr b="1" lang="en-US" sz="1800">
                <a:latin typeface="Libre Baskerville"/>
                <a:ea typeface="Libre Baskerville"/>
                <a:cs typeface="Libre Baskerville"/>
                <a:sym typeface="Libre Baskerville"/>
              </a:rPr>
              <a:t>]</a:t>
            </a:r>
            <a:endParaRPr b="1" sz="1800">
              <a:latin typeface="Libre Baskerville"/>
              <a:ea typeface="Libre Baskerville"/>
              <a:cs typeface="Libre Baskerville"/>
              <a:sym typeface="Libre Baskerville"/>
            </a:endParaRPr>
          </a:p>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Resolución: </a:t>
            </a:r>
            <a:r>
              <a:rPr i="1" lang="en-US" sz="1800">
                <a:latin typeface="Libre Baskerville"/>
                <a:ea typeface="Libre Baskerville"/>
                <a:cs typeface="Libre Baskerville"/>
                <a:sym typeface="Libre Baskerville"/>
              </a:rPr>
              <a:t>anterior al menor - el menor</a:t>
            </a:r>
            <a:endParaRPr i="1" sz="1800">
              <a:latin typeface="Libre Baskerville"/>
              <a:ea typeface="Libre Baskerville"/>
              <a:cs typeface="Libre Baskerville"/>
              <a:sym typeface="Libre Baskerville"/>
            </a:endParaRPr>
          </a:p>
          <a:p>
            <a:pPr indent="-342900" lvl="1" marL="9144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Nota: con punto fijo no fraccionario siempre va a ser </a:t>
            </a:r>
            <a:r>
              <a:rPr b="1" lang="en-US" sz="1800">
                <a:latin typeface="Libre Baskerville"/>
                <a:ea typeface="Libre Baskerville"/>
                <a:cs typeface="Libre Baskerville"/>
                <a:sym typeface="Libre Baskerville"/>
              </a:rPr>
              <a:t>1</a:t>
            </a:r>
            <a:endParaRPr b="1" sz="1800">
              <a:latin typeface="Libre Baskerville"/>
              <a:ea typeface="Libre Baskerville"/>
              <a:cs typeface="Libre Baskerville"/>
              <a:sym typeface="Libre Baskerville"/>
            </a:endParaRPr>
          </a:p>
        </p:txBody>
      </p:sp>
      <p:sp>
        <p:nvSpPr>
          <p:cNvPr id="229" name="Google Shape;229;p20"/>
          <p:cNvSpPr txBox="1"/>
          <p:nvPr/>
        </p:nvSpPr>
        <p:spPr>
          <a:xfrm>
            <a:off x="6960450" y="2307300"/>
            <a:ext cx="4379400" cy="531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1800">
                <a:latin typeface="Libre Baskerville"/>
                <a:ea typeface="Libre Baskerville"/>
                <a:cs typeface="Libre Baskerville"/>
                <a:sym typeface="Libre Baskerville"/>
              </a:rPr>
              <a:t>Ej. </a:t>
            </a:r>
            <a:r>
              <a:rPr b="1" lang="en-US" sz="1800">
                <a:latin typeface="Libre Baskerville"/>
                <a:ea typeface="Libre Baskerville"/>
                <a:cs typeface="Libre Baskerville"/>
                <a:sym typeface="Libre Baskerville"/>
              </a:rPr>
              <a:t>N = 2</a:t>
            </a:r>
            <a:r>
              <a:rPr lang="en-US" sz="1800">
                <a:latin typeface="Libre Baskerville"/>
                <a:ea typeface="Libre Baskerville"/>
                <a:cs typeface="Libre Baskerville"/>
                <a:sym typeface="Libre Baskerville"/>
              </a:rPr>
              <a:t>.</a:t>
            </a:r>
            <a:endParaRPr sz="1800">
              <a:latin typeface="Libre Baskerville"/>
              <a:ea typeface="Libre Baskerville"/>
              <a:cs typeface="Libre Baskerville"/>
              <a:sym typeface="Libre Baskerville"/>
            </a:endParaRPr>
          </a:p>
        </p:txBody>
      </p:sp>
      <p:cxnSp>
        <p:nvCxnSpPr>
          <p:cNvPr id="230" name="Google Shape;230;p20"/>
          <p:cNvCxnSpPr/>
          <p:nvPr/>
        </p:nvCxnSpPr>
        <p:spPr>
          <a:xfrm>
            <a:off x="6635925" y="2145350"/>
            <a:ext cx="0" cy="3899700"/>
          </a:xfrm>
          <a:prstGeom prst="straightConnector1">
            <a:avLst/>
          </a:prstGeom>
          <a:noFill/>
          <a:ln cap="flat" cmpd="sng" w="9525">
            <a:solidFill>
              <a:schemeClr val="dk2"/>
            </a:solidFill>
            <a:prstDash val="solid"/>
            <a:round/>
            <a:headEnd len="med" w="med" type="none"/>
            <a:tailEnd len="med" w="med" type="none"/>
          </a:ln>
        </p:spPr>
      </p:cxnSp>
      <p:graphicFrame>
        <p:nvGraphicFramePr>
          <p:cNvPr id="231" name="Google Shape;231;p20"/>
          <p:cNvGraphicFramePr/>
          <p:nvPr/>
        </p:nvGraphicFramePr>
        <p:xfrm>
          <a:off x="6973475" y="2838300"/>
          <a:ext cx="3000000" cy="3000000"/>
        </p:xfrm>
        <a:graphic>
          <a:graphicData uri="http://schemas.openxmlformats.org/drawingml/2006/table">
            <a:tbl>
              <a:tblPr>
                <a:noFill/>
                <a:tableStyleId>{7D18E787-0B47-4044-BA21-56EFE37C4E21}</a:tableStyleId>
              </a:tblPr>
              <a:tblGrid>
                <a:gridCol w="835050"/>
                <a:gridCol w="835050"/>
              </a:tblGrid>
              <a:tr h="331600">
                <a:tc>
                  <a:txBody>
                    <a:bodyPr/>
                    <a:lstStyle/>
                    <a:p>
                      <a:pPr indent="0" lvl="0" marL="0" rtl="0" algn="ctr">
                        <a:spcBef>
                          <a:spcPts val="0"/>
                        </a:spcBef>
                        <a:spcAft>
                          <a:spcPts val="0"/>
                        </a:spcAft>
                        <a:buClr>
                          <a:schemeClr val="dk1"/>
                        </a:buClr>
                        <a:buSzPts val="1100"/>
                        <a:buFont typeface="Arial"/>
                        <a:buNone/>
                      </a:pPr>
                      <a:r>
                        <a:rPr b="1" lang="en-US" sz="1200">
                          <a:solidFill>
                            <a:schemeClr val="dk1"/>
                          </a:solidFill>
                        </a:rPr>
                        <a:t>Binario</a:t>
                      </a:r>
                      <a:endParaRPr b="1" sz="1200"/>
                    </a:p>
                  </a:txBody>
                  <a:tcPr marT="91425" marB="91425" marR="91425" marL="91425"/>
                </a:tc>
                <a:tc>
                  <a:txBody>
                    <a:bodyPr/>
                    <a:lstStyle/>
                    <a:p>
                      <a:pPr indent="0" lvl="0" marL="0" rtl="0" algn="ctr">
                        <a:spcBef>
                          <a:spcPts val="0"/>
                        </a:spcBef>
                        <a:spcAft>
                          <a:spcPts val="0"/>
                        </a:spcAft>
                        <a:buNone/>
                      </a:pPr>
                      <a:r>
                        <a:rPr b="1" lang="en-US" sz="1200">
                          <a:solidFill>
                            <a:schemeClr val="dk1"/>
                          </a:solidFill>
                        </a:rPr>
                        <a:t>Decimal</a:t>
                      </a:r>
                      <a:endParaRPr b="1" sz="1200"/>
                    </a:p>
                  </a:txBody>
                  <a:tcPr marT="91425" marB="91425" marR="91425" marL="91425"/>
                </a:tc>
              </a:tr>
              <a:tr h="381000">
                <a:tc>
                  <a:txBody>
                    <a:bodyPr/>
                    <a:lstStyle/>
                    <a:p>
                      <a:pPr indent="0" lvl="0" marL="0" rtl="0" algn="l">
                        <a:spcBef>
                          <a:spcPts val="0"/>
                        </a:spcBef>
                        <a:spcAft>
                          <a:spcPts val="0"/>
                        </a:spcAft>
                        <a:buNone/>
                      </a:pPr>
                      <a:r>
                        <a:rPr lang="en-US"/>
                        <a:t>00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381000">
                <a:tc>
                  <a:txBody>
                    <a:bodyPr/>
                    <a:lstStyle/>
                    <a:p>
                      <a:pPr indent="0" lvl="0" marL="0" rtl="0" algn="l">
                        <a:spcBef>
                          <a:spcPts val="0"/>
                        </a:spcBef>
                        <a:spcAft>
                          <a:spcPts val="0"/>
                        </a:spcAft>
                        <a:buNone/>
                      </a:pPr>
                      <a:r>
                        <a:rPr lang="en-US"/>
                        <a:t>01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2</a:t>
                      </a:r>
                      <a:endParaRPr/>
                    </a:p>
                  </a:txBody>
                  <a:tcPr marT="91425" marB="91425" marR="91425" marL="91425"/>
                </a:tc>
              </a:tr>
              <a:tr h="381000">
                <a:tc>
                  <a:txBody>
                    <a:bodyPr/>
                    <a:lstStyle/>
                    <a:p>
                      <a:pPr indent="0" lvl="0" marL="0" rtl="0" algn="l">
                        <a:spcBef>
                          <a:spcPts val="0"/>
                        </a:spcBef>
                        <a:spcAft>
                          <a:spcPts val="0"/>
                        </a:spcAft>
                        <a:buNone/>
                      </a:pPr>
                      <a:r>
                        <a:rPr lang="en-US"/>
                        <a:t>11</a:t>
                      </a:r>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bl>
          </a:graphicData>
        </a:graphic>
      </p:graphicFrame>
      <p:sp>
        <p:nvSpPr>
          <p:cNvPr id="232" name="Google Shape;232;p20"/>
          <p:cNvSpPr txBox="1"/>
          <p:nvPr/>
        </p:nvSpPr>
        <p:spPr>
          <a:xfrm>
            <a:off x="8981125" y="2896763"/>
            <a:ext cx="3127200" cy="181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Cant. de números: 2^</a:t>
            </a:r>
            <a:r>
              <a:rPr b="1" lang="en-US">
                <a:latin typeface="Libre Baskerville"/>
                <a:ea typeface="Libre Baskerville"/>
                <a:cs typeface="Libre Baskerville"/>
                <a:sym typeface="Libre Baskerville"/>
              </a:rPr>
              <a:t>2</a:t>
            </a:r>
            <a:r>
              <a:rPr lang="en-US">
                <a:latin typeface="Libre Baskerville"/>
                <a:ea typeface="Libre Baskerville"/>
                <a:cs typeface="Libre Baskerville"/>
                <a:sym typeface="Libre Baskerville"/>
              </a:rPr>
              <a:t> = 4</a:t>
            </a:r>
            <a:endParaRPr>
              <a:latin typeface="Libre Baskerville"/>
              <a:ea typeface="Libre Baskerville"/>
              <a:cs typeface="Libre Baskerville"/>
              <a:sym typeface="Libre Baskerville"/>
            </a:endParaRPr>
          </a:p>
          <a:p>
            <a:pPr indent="-317500" lvl="0" marL="4572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Rango: </a:t>
            </a:r>
            <a:endParaRPr>
              <a:latin typeface="Libre Baskerville"/>
              <a:ea typeface="Libre Baskerville"/>
              <a:cs typeface="Libre Baskerville"/>
              <a:sym typeface="Libre Baskerville"/>
            </a:endParaRPr>
          </a:p>
          <a:p>
            <a:pPr indent="-317500" lvl="1" marL="9144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Binario: [00, 11]</a:t>
            </a:r>
            <a:endParaRPr>
              <a:latin typeface="Libre Baskerville"/>
              <a:ea typeface="Libre Baskerville"/>
              <a:cs typeface="Libre Baskerville"/>
              <a:sym typeface="Libre Baskerville"/>
            </a:endParaRPr>
          </a:p>
          <a:p>
            <a:pPr indent="-317500" lvl="1" marL="9144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Decimal: [0; 3]</a:t>
            </a:r>
            <a:endParaRPr>
              <a:latin typeface="Libre Baskerville"/>
              <a:ea typeface="Libre Baskerville"/>
              <a:cs typeface="Libre Baskerville"/>
              <a:sym typeface="Libre Baskerville"/>
            </a:endParaRPr>
          </a:p>
          <a:p>
            <a:pPr indent="-317500" lvl="0" marL="4572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Resolución:</a:t>
            </a:r>
            <a:endParaRPr>
              <a:latin typeface="Libre Baskerville"/>
              <a:ea typeface="Libre Baskerville"/>
              <a:cs typeface="Libre Baskerville"/>
              <a:sym typeface="Libre Baskerville"/>
            </a:endParaRPr>
          </a:p>
          <a:p>
            <a:pPr indent="-317500" lvl="1" marL="9144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Binario: </a:t>
            </a:r>
            <a:r>
              <a:rPr i="1" lang="en-US">
                <a:latin typeface="Libre Baskerville"/>
                <a:ea typeface="Libre Baskerville"/>
                <a:cs typeface="Libre Baskerville"/>
                <a:sym typeface="Libre Baskerville"/>
              </a:rPr>
              <a:t>01 - 00 = 01</a:t>
            </a:r>
            <a:endParaRPr i="1">
              <a:latin typeface="Libre Baskerville"/>
              <a:ea typeface="Libre Baskerville"/>
              <a:cs typeface="Libre Baskerville"/>
              <a:sym typeface="Libre Baskerville"/>
            </a:endParaRPr>
          </a:p>
          <a:p>
            <a:pPr indent="-317500" lvl="1" marL="9144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Decimal: 1 - 0 = </a:t>
            </a:r>
            <a:r>
              <a:rPr b="1" lang="en-US">
                <a:latin typeface="Libre Baskerville"/>
                <a:ea typeface="Libre Baskerville"/>
                <a:cs typeface="Libre Baskerville"/>
                <a:sym typeface="Libre Baskerville"/>
              </a:rPr>
              <a:t>1</a:t>
            </a:r>
            <a:endParaRPr b="1">
              <a:latin typeface="Libre Baskerville"/>
              <a:ea typeface="Libre Baskerville"/>
              <a:cs typeface="Libre Baskerville"/>
              <a:sym typeface="Libre Baskerville"/>
            </a:endParaRPr>
          </a:p>
        </p:txBody>
      </p:sp>
      <p:sp>
        <p:nvSpPr>
          <p:cNvPr id="233" name="Google Shape;233;p20"/>
          <p:cNvSpPr txBox="1"/>
          <p:nvPr>
            <p:ph type="title"/>
          </p:nvPr>
        </p:nvSpPr>
        <p:spPr>
          <a:xfrm>
            <a:off x="3132300" y="337975"/>
            <a:ext cx="59274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Binario sin signo (BSS)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2998350" y="337975"/>
            <a:ext cx="61953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BSS con parte fraccionaria</a:t>
            </a:r>
            <a:endParaRPr/>
          </a:p>
        </p:txBody>
      </p:sp>
      <p:sp>
        <p:nvSpPr>
          <p:cNvPr id="239" name="Google Shape;239;p21"/>
          <p:cNvSpPr txBox="1"/>
          <p:nvPr/>
        </p:nvSpPr>
        <p:spPr>
          <a:xfrm>
            <a:off x="399725" y="1698300"/>
            <a:ext cx="6132300" cy="2116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Supongamos que quiero representar el </a:t>
            </a:r>
            <a:r>
              <a:rPr i="1" lang="en-US">
                <a:latin typeface="Libre Baskerville"/>
                <a:ea typeface="Libre Baskerville"/>
                <a:cs typeface="Libre Baskerville"/>
                <a:sym typeface="Libre Baskerville"/>
              </a:rPr>
              <a:t>15.25</a:t>
            </a:r>
            <a:r>
              <a:rPr lang="en-US">
                <a:latin typeface="Libre Baskerville"/>
                <a:ea typeface="Libre Baskerville"/>
                <a:cs typeface="Libre Baskerville"/>
                <a:sym typeface="Libre Baskerville"/>
              </a:rPr>
              <a:t> en binario.</a:t>
            </a:r>
            <a:endParaRPr>
              <a:latin typeface="Libre Baskerville"/>
              <a:ea typeface="Libre Baskerville"/>
              <a:cs typeface="Libre Baskerville"/>
              <a:sym typeface="Libre Baskerville"/>
            </a:endParaRPr>
          </a:p>
          <a:p>
            <a:pPr indent="-317500" lvl="0" marL="457200" rtl="0" algn="l">
              <a:lnSpc>
                <a:spcPct val="15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La parte entera, es decir, el </a:t>
            </a:r>
            <a:r>
              <a:rPr b="1" lang="en-US">
                <a:latin typeface="Libre Baskerville"/>
                <a:ea typeface="Libre Baskerville"/>
                <a:cs typeface="Libre Baskerville"/>
                <a:sym typeface="Libre Baskerville"/>
              </a:rPr>
              <a:t>15</a:t>
            </a:r>
            <a:r>
              <a:rPr lang="en-US">
                <a:latin typeface="Libre Baskerville"/>
                <a:ea typeface="Libre Baskerville"/>
                <a:cs typeface="Libre Baskerville"/>
                <a:sym typeface="Libre Baskerville"/>
              </a:rPr>
              <a:t>, se representa normalmente como lo hicimos en las diapositivas anteriores</a:t>
            </a:r>
            <a:endParaRPr>
              <a:latin typeface="Libre Baskerville"/>
              <a:ea typeface="Libre Baskerville"/>
              <a:cs typeface="Libre Baskerville"/>
              <a:sym typeface="Libre Baskerville"/>
            </a:endParaRPr>
          </a:p>
          <a:p>
            <a:pPr indent="-317500" lvl="0" marL="457200" rtl="0" algn="l">
              <a:lnSpc>
                <a:spcPct val="15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Con la parte fraccionaria se debe</a:t>
            </a:r>
            <a:r>
              <a:rPr lang="en-US">
                <a:latin typeface="Libre Baskerville"/>
                <a:ea typeface="Libre Baskerville"/>
                <a:cs typeface="Libre Baskerville"/>
                <a:sym typeface="Libre Baskerville"/>
              </a:rPr>
              <a:t> m</a:t>
            </a:r>
            <a:r>
              <a:rPr lang="en-US">
                <a:latin typeface="Libre Baskerville"/>
                <a:ea typeface="Libre Baskerville"/>
                <a:cs typeface="Libre Baskerville"/>
                <a:sym typeface="Libre Baskerville"/>
              </a:rPr>
              <a:t>ultiplicar por 2 hasta que ya no tenga más bits de representación, o la parte fraccionaria sea 0</a:t>
            </a:r>
            <a:endParaRPr>
              <a:latin typeface="Libre Baskerville"/>
              <a:ea typeface="Libre Baskerville"/>
              <a:cs typeface="Libre Baskerville"/>
              <a:sym typeface="Libre Baskerville"/>
            </a:endParaRPr>
          </a:p>
        </p:txBody>
      </p:sp>
      <p:sp>
        <p:nvSpPr>
          <p:cNvPr id="240" name="Google Shape;240;p21"/>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i="1" lang="en-US">
                <a:solidFill>
                  <a:schemeClr val="dk1"/>
                </a:solidFill>
                <a:latin typeface="Libre Baskerville"/>
                <a:ea typeface="Libre Baskerville"/>
                <a:cs typeface="Libre Baskerville"/>
                <a:sym typeface="Libre Baskerville"/>
              </a:rPr>
              <a:t>Representación de decimal fraccionario a binario</a:t>
            </a:r>
            <a:endParaRPr i="1">
              <a:solidFill>
                <a:schemeClr val="dk1"/>
              </a:solidFill>
              <a:latin typeface="Libre Baskerville"/>
              <a:ea typeface="Libre Baskerville"/>
              <a:cs typeface="Libre Baskerville"/>
              <a:sym typeface="Libre Baskerville"/>
            </a:endParaRPr>
          </a:p>
        </p:txBody>
      </p:sp>
      <p:grpSp>
        <p:nvGrpSpPr>
          <p:cNvPr id="241" name="Google Shape;241;p21"/>
          <p:cNvGrpSpPr/>
          <p:nvPr/>
        </p:nvGrpSpPr>
        <p:grpSpPr>
          <a:xfrm>
            <a:off x="6635925" y="1698300"/>
            <a:ext cx="5409800" cy="3965750"/>
            <a:chOff x="6635925" y="1698300"/>
            <a:chExt cx="5409800" cy="3965750"/>
          </a:xfrm>
        </p:grpSpPr>
        <p:sp>
          <p:nvSpPr>
            <p:cNvPr id="242" name="Google Shape;242;p21"/>
            <p:cNvSpPr txBox="1"/>
            <p:nvPr/>
          </p:nvSpPr>
          <p:spPr>
            <a:xfrm>
              <a:off x="6884525" y="1698300"/>
              <a:ext cx="51612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Representar </a:t>
              </a:r>
              <a:r>
                <a:rPr i="1" lang="en-US">
                  <a:latin typeface="Libre Baskerville"/>
                  <a:ea typeface="Libre Baskerville"/>
                  <a:cs typeface="Libre Baskerville"/>
                  <a:sym typeface="Libre Baskerville"/>
                </a:rPr>
                <a:t>15.0625</a:t>
              </a:r>
              <a:r>
                <a:rPr lang="en-US">
                  <a:latin typeface="Libre Baskerville"/>
                  <a:ea typeface="Libre Baskerville"/>
                  <a:cs typeface="Libre Baskerville"/>
                  <a:sym typeface="Libre Baskerville"/>
                </a:rPr>
                <a:t> en un sistema con 4 bits parte entera y 3 bits parte fraccionaria</a:t>
              </a:r>
              <a:endParaRPr>
                <a:latin typeface="Libre Baskerville"/>
                <a:ea typeface="Libre Baskerville"/>
                <a:cs typeface="Libre Baskerville"/>
                <a:sym typeface="Libre Baskerville"/>
              </a:endParaRPr>
            </a:p>
          </p:txBody>
        </p:sp>
        <p:cxnSp>
          <p:nvCxnSpPr>
            <p:cNvPr id="243" name="Google Shape;243;p21"/>
            <p:cNvCxnSpPr/>
            <p:nvPr/>
          </p:nvCxnSpPr>
          <p:spPr>
            <a:xfrm>
              <a:off x="6635925" y="1764350"/>
              <a:ext cx="0" cy="3899700"/>
            </a:xfrm>
            <a:prstGeom prst="straightConnector1">
              <a:avLst/>
            </a:prstGeom>
            <a:noFill/>
            <a:ln cap="flat" cmpd="sng" w="9525">
              <a:solidFill>
                <a:schemeClr val="dk2"/>
              </a:solidFill>
              <a:prstDash val="solid"/>
              <a:round/>
              <a:headEnd len="med" w="med" type="none"/>
              <a:tailEnd len="med" w="med" type="none"/>
            </a:ln>
          </p:spPr>
        </p:cxnSp>
      </p:grpSp>
      <p:sp>
        <p:nvSpPr>
          <p:cNvPr id="244" name="Google Shape;244;p21"/>
          <p:cNvSpPr txBox="1"/>
          <p:nvPr/>
        </p:nvSpPr>
        <p:spPr>
          <a:xfrm>
            <a:off x="1326400" y="3585900"/>
            <a:ext cx="599400" cy="708000"/>
          </a:xfrm>
          <a:prstGeom prst="rect">
            <a:avLst/>
          </a:prstGeom>
          <a:noFill/>
          <a:ln>
            <a:noFill/>
          </a:ln>
        </p:spPr>
        <p:txBody>
          <a:bodyPr anchorCtr="0" anchor="t" bIns="91425" lIns="91425" spcFirstLastPara="1" rIns="91425" wrap="square" tIns="91425">
            <a:noAutofit/>
          </a:bodyPr>
          <a:lstStyle/>
          <a:p>
            <a:pPr indent="0" lvl="0" marL="0" rtl="0" algn="r">
              <a:spcBef>
                <a:spcPts val="700"/>
              </a:spcBef>
              <a:spcAft>
                <a:spcPts val="0"/>
              </a:spcAft>
              <a:buNone/>
            </a:pPr>
            <a:r>
              <a:rPr lang="en-US" sz="2900">
                <a:solidFill>
                  <a:schemeClr val="dk1"/>
                </a:solidFill>
                <a:latin typeface="Twentieth Century"/>
                <a:ea typeface="Twentieth Century"/>
                <a:cs typeface="Twentieth Century"/>
                <a:sym typeface="Twentieth Century"/>
              </a:rPr>
              <a:t>15</a:t>
            </a:r>
            <a:endParaRPr/>
          </a:p>
        </p:txBody>
      </p:sp>
      <p:sp>
        <p:nvSpPr>
          <p:cNvPr id="245" name="Google Shape;245;p21"/>
          <p:cNvSpPr txBox="1"/>
          <p:nvPr/>
        </p:nvSpPr>
        <p:spPr>
          <a:xfrm>
            <a:off x="957275" y="4195500"/>
            <a:ext cx="968400" cy="708000"/>
          </a:xfrm>
          <a:prstGeom prst="rect">
            <a:avLst/>
          </a:prstGeom>
          <a:noFill/>
          <a:ln>
            <a:noFill/>
          </a:ln>
        </p:spPr>
        <p:txBody>
          <a:bodyPr anchorCtr="0" anchor="t" bIns="91425" lIns="91425" spcFirstLastPara="1" rIns="91425" wrap="square" tIns="91425">
            <a:noAutofit/>
          </a:bodyPr>
          <a:lstStyle/>
          <a:p>
            <a:pPr indent="0" lvl="0" marL="0" rtl="0" algn="r">
              <a:spcBef>
                <a:spcPts val="700"/>
              </a:spcBef>
              <a:spcAft>
                <a:spcPts val="0"/>
              </a:spcAft>
              <a:buNone/>
            </a:pPr>
            <a:r>
              <a:rPr lang="en-US" sz="2900">
                <a:solidFill>
                  <a:schemeClr val="dk1"/>
                </a:solidFill>
                <a:latin typeface="Twentieth Century"/>
                <a:ea typeface="Twentieth Century"/>
                <a:cs typeface="Twentieth Century"/>
                <a:sym typeface="Twentieth Century"/>
              </a:rPr>
              <a:t>0</a:t>
            </a:r>
            <a:r>
              <a:rPr lang="en-US" sz="2900">
                <a:solidFill>
                  <a:schemeClr val="dk1"/>
                </a:solidFill>
                <a:latin typeface="Twentieth Century"/>
                <a:ea typeface="Twentieth Century"/>
                <a:cs typeface="Twentieth Century"/>
                <a:sym typeface="Twentieth Century"/>
              </a:rPr>
              <a:t>.25</a:t>
            </a:r>
            <a:endParaRPr/>
          </a:p>
        </p:txBody>
      </p:sp>
      <p:grpSp>
        <p:nvGrpSpPr>
          <p:cNvPr id="246" name="Google Shape;246;p21"/>
          <p:cNvGrpSpPr/>
          <p:nvPr/>
        </p:nvGrpSpPr>
        <p:grpSpPr>
          <a:xfrm>
            <a:off x="2132075" y="3585900"/>
            <a:ext cx="2289175" cy="708000"/>
            <a:chOff x="2132075" y="4195500"/>
            <a:chExt cx="2289175" cy="708000"/>
          </a:xfrm>
        </p:grpSpPr>
        <p:cxnSp>
          <p:nvCxnSpPr>
            <p:cNvPr id="247" name="Google Shape;247;p21"/>
            <p:cNvCxnSpPr/>
            <p:nvPr/>
          </p:nvCxnSpPr>
          <p:spPr>
            <a:xfrm>
              <a:off x="2132075" y="4601400"/>
              <a:ext cx="1071000" cy="9300"/>
            </a:xfrm>
            <a:prstGeom prst="straightConnector1">
              <a:avLst/>
            </a:prstGeom>
            <a:noFill/>
            <a:ln cap="flat" cmpd="sng" w="38100">
              <a:solidFill>
                <a:schemeClr val="dk2"/>
              </a:solidFill>
              <a:prstDash val="solid"/>
              <a:round/>
              <a:headEnd len="med" w="med" type="none"/>
              <a:tailEnd len="med" w="med" type="triangle"/>
            </a:ln>
          </p:spPr>
        </p:cxnSp>
        <p:sp>
          <p:nvSpPr>
            <p:cNvPr id="248" name="Google Shape;248;p21"/>
            <p:cNvSpPr txBox="1"/>
            <p:nvPr/>
          </p:nvSpPr>
          <p:spPr>
            <a:xfrm>
              <a:off x="3409350" y="4195500"/>
              <a:ext cx="1011900" cy="7080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US" sz="2900">
                  <a:solidFill>
                    <a:schemeClr val="dk1"/>
                  </a:solidFill>
                  <a:latin typeface="Twentieth Century"/>
                  <a:ea typeface="Twentieth Century"/>
                  <a:cs typeface="Twentieth Century"/>
                  <a:sym typeface="Twentieth Century"/>
                </a:rPr>
                <a:t>1111</a:t>
              </a:r>
              <a:endParaRPr/>
            </a:p>
          </p:txBody>
        </p:sp>
      </p:grpSp>
      <p:sp>
        <p:nvSpPr>
          <p:cNvPr id="249" name="Google Shape;249;p21"/>
          <p:cNvSpPr txBox="1"/>
          <p:nvPr/>
        </p:nvSpPr>
        <p:spPr>
          <a:xfrm>
            <a:off x="1947875" y="4195500"/>
            <a:ext cx="968400" cy="7080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x 2</a:t>
            </a:r>
            <a:endParaRPr/>
          </a:p>
        </p:txBody>
      </p:sp>
      <p:grpSp>
        <p:nvGrpSpPr>
          <p:cNvPr id="250" name="Google Shape;250;p21"/>
          <p:cNvGrpSpPr/>
          <p:nvPr/>
        </p:nvGrpSpPr>
        <p:grpSpPr>
          <a:xfrm>
            <a:off x="2894075" y="4195499"/>
            <a:ext cx="2289175" cy="708000"/>
            <a:chOff x="2132075" y="4148775"/>
            <a:chExt cx="2289175" cy="708000"/>
          </a:xfrm>
        </p:grpSpPr>
        <p:cxnSp>
          <p:nvCxnSpPr>
            <p:cNvPr id="251" name="Google Shape;251;p21"/>
            <p:cNvCxnSpPr/>
            <p:nvPr/>
          </p:nvCxnSpPr>
          <p:spPr>
            <a:xfrm>
              <a:off x="2132075" y="4554675"/>
              <a:ext cx="1071000" cy="9300"/>
            </a:xfrm>
            <a:prstGeom prst="straightConnector1">
              <a:avLst/>
            </a:prstGeom>
            <a:noFill/>
            <a:ln cap="flat" cmpd="sng" w="38100">
              <a:solidFill>
                <a:schemeClr val="dk2"/>
              </a:solidFill>
              <a:prstDash val="solid"/>
              <a:round/>
              <a:headEnd len="med" w="med" type="none"/>
              <a:tailEnd len="med" w="med" type="triangle"/>
            </a:ln>
          </p:spPr>
        </p:cxnSp>
        <p:sp>
          <p:nvSpPr>
            <p:cNvPr id="252" name="Google Shape;252;p21"/>
            <p:cNvSpPr txBox="1"/>
            <p:nvPr/>
          </p:nvSpPr>
          <p:spPr>
            <a:xfrm>
              <a:off x="3409350" y="4148775"/>
              <a:ext cx="1011900" cy="7080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US" sz="2900">
                  <a:solidFill>
                    <a:schemeClr val="dk1"/>
                  </a:solidFill>
                  <a:latin typeface="Twentieth Century"/>
                  <a:ea typeface="Twentieth Century"/>
                  <a:cs typeface="Twentieth Century"/>
                  <a:sym typeface="Twentieth Century"/>
                </a:rPr>
                <a:t>0.50</a:t>
              </a:r>
              <a:endParaRPr/>
            </a:p>
          </p:txBody>
        </p:sp>
      </p:grpSp>
      <p:sp>
        <p:nvSpPr>
          <p:cNvPr id="253" name="Google Shape;253;p21"/>
          <p:cNvSpPr txBox="1"/>
          <p:nvPr/>
        </p:nvSpPr>
        <p:spPr>
          <a:xfrm>
            <a:off x="957275" y="4805100"/>
            <a:ext cx="968400" cy="708000"/>
          </a:xfrm>
          <a:prstGeom prst="rect">
            <a:avLst/>
          </a:prstGeom>
          <a:noFill/>
          <a:ln>
            <a:noFill/>
          </a:ln>
        </p:spPr>
        <p:txBody>
          <a:bodyPr anchorCtr="0" anchor="t" bIns="91425" lIns="91425" spcFirstLastPara="1" rIns="91425" wrap="square" tIns="91425">
            <a:noAutofit/>
          </a:bodyPr>
          <a:lstStyle/>
          <a:p>
            <a:pPr indent="0" lvl="0" marL="0" rtl="0" algn="r">
              <a:spcBef>
                <a:spcPts val="700"/>
              </a:spcBef>
              <a:spcAft>
                <a:spcPts val="0"/>
              </a:spcAft>
              <a:buNone/>
            </a:pPr>
            <a:r>
              <a:rPr lang="en-US" sz="2900">
                <a:solidFill>
                  <a:schemeClr val="dk1"/>
                </a:solidFill>
                <a:latin typeface="Twentieth Century"/>
                <a:ea typeface="Twentieth Century"/>
                <a:cs typeface="Twentieth Century"/>
                <a:sym typeface="Twentieth Century"/>
              </a:rPr>
              <a:t>0.50</a:t>
            </a:r>
            <a:endParaRPr/>
          </a:p>
        </p:txBody>
      </p:sp>
      <p:grpSp>
        <p:nvGrpSpPr>
          <p:cNvPr id="254" name="Google Shape;254;p21"/>
          <p:cNvGrpSpPr/>
          <p:nvPr/>
        </p:nvGrpSpPr>
        <p:grpSpPr>
          <a:xfrm>
            <a:off x="1947875" y="4805099"/>
            <a:ext cx="3235375" cy="708001"/>
            <a:chOff x="1947875" y="4805099"/>
            <a:chExt cx="3235375" cy="708001"/>
          </a:xfrm>
        </p:grpSpPr>
        <p:sp>
          <p:nvSpPr>
            <p:cNvPr id="255" name="Google Shape;255;p21"/>
            <p:cNvSpPr txBox="1"/>
            <p:nvPr/>
          </p:nvSpPr>
          <p:spPr>
            <a:xfrm>
              <a:off x="1947875" y="4805100"/>
              <a:ext cx="968400" cy="7080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x 2</a:t>
              </a:r>
              <a:endParaRPr/>
            </a:p>
          </p:txBody>
        </p:sp>
        <p:grpSp>
          <p:nvGrpSpPr>
            <p:cNvPr id="256" name="Google Shape;256;p21"/>
            <p:cNvGrpSpPr/>
            <p:nvPr/>
          </p:nvGrpSpPr>
          <p:grpSpPr>
            <a:xfrm>
              <a:off x="2894075" y="4805099"/>
              <a:ext cx="2289175" cy="708000"/>
              <a:chOff x="2132075" y="4148775"/>
              <a:chExt cx="2289175" cy="708000"/>
            </a:xfrm>
          </p:grpSpPr>
          <p:cxnSp>
            <p:nvCxnSpPr>
              <p:cNvPr id="257" name="Google Shape;257;p21"/>
              <p:cNvCxnSpPr/>
              <p:nvPr/>
            </p:nvCxnSpPr>
            <p:spPr>
              <a:xfrm>
                <a:off x="2132075" y="4554675"/>
                <a:ext cx="1071000" cy="9300"/>
              </a:xfrm>
              <a:prstGeom prst="straightConnector1">
                <a:avLst/>
              </a:prstGeom>
              <a:noFill/>
              <a:ln cap="flat" cmpd="sng" w="38100">
                <a:solidFill>
                  <a:schemeClr val="dk2"/>
                </a:solidFill>
                <a:prstDash val="solid"/>
                <a:round/>
                <a:headEnd len="med" w="med" type="none"/>
                <a:tailEnd len="med" w="med" type="triangle"/>
              </a:ln>
            </p:spPr>
          </p:cxnSp>
          <p:sp>
            <p:nvSpPr>
              <p:cNvPr id="258" name="Google Shape;258;p21"/>
              <p:cNvSpPr txBox="1"/>
              <p:nvPr/>
            </p:nvSpPr>
            <p:spPr>
              <a:xfrm>
                <a:off x="3409350" y="4148775"/>
                <a:ext cx="1011900" cy="7080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US" sz="2900">
                    <a:solidFill>
                      <a:schemeClr val="dk1"/>
                    </a:solidFill>
                    <a:latin typeface="Twentieth Century"/>
                    <a:ea typeface="Twentieth Century"/>
                    <a:cs typeface="Twentieth Century"/>
                    <a:sym typeface="Twentieth Century"/>
                  </a:rPr>
                  <a:t>1.0</a:t>
                </a:r>
                <a:endParaRPr/>
              </a:p>
            </p:txBody>
          </p:sp>
        </p:grpSp>
      </p:grpSp>
      <p:grpSp>
        <p:nvGrpSpPr>
          <p:cNvPr id="259" name="Google Shape;259;p21"/>
          <p:cNvGrpSpPr/>
          <p:nvPr/>
        </p:nvGrpSpPr>
        <p:grpSpPr>
          <a:xfrm>
            <a:off x="4165900" y="4391425"/>
            <a:ext cx="987325" cy="1101200"/>
            <a:chOff x="4165900" y="5001025"/>
            <a:chExt cx="987325" cy="1101200"/>
          </a:xfrm>
        </p:grpSpPr>
        <p:cxnSp>
          <p:nvCxnSpPr>
            <p:cNvPr id="260" name="Google Shape;260;p21"/>
            <p:cNvCxnSpPr/>
            <p:nvPr/>
          </p:nvCxnSpPr>
          <p:spPr>
            <a:xfrm flipH="1">
              <a:off x="5152925" y="5012025"/>
              <a:ext cx="300" cy="1090200"/>
            </a:xfrm>
            <a:prstGeom prst="straightConnector1">
              <a:avLst/>
            </a:prstGeom>
            <a:noFill/>
            <a:ln cap="flat" cmpd="sng" w="28575">
              <a:solidFill>
                <a:srgbClr val="38761D"/>
              </a:solidFill>
              <a:prstDash val="solid"/>
              <a:round/>
              <a:headEnd len="med" w="med" type="none"/>
              <a:tailEnd len="med" w="med" type="triangle"/>
            </a:ln>
          </p:spPr>
        </p:cxnSp>
        <p:sp>
          <p:nvSpPr>
            <p:cNvPr id="261" name="Google Shape;261;p21"/>
            <p:cNvSpPr/>
            <p:nvPr/>
          </p:nvSpPr>
          <p:spPr>
            <a:xfrm>
              <a:off x="4165900" y="5001025"/>
              <a:ext cx="393000" cy="10416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21"/>
          <p:cNvSpPr txBox="1"/>
          <p:nvPr/>
        </p:nvSpPr>
        <p:spPr>
          <a:xfrm>
            <a:off x="1626175" y="5729400"/>
            <a:ext cx="3266700" cy="5679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15.25 = 1111.01</a:t>
            </a:r>
            <a:endParaRPr/>
          </a:p>
        </p:txBody>
      </p:sp>
      <p:sp>
        <p:nvSpPr>
          <p:cNvPr id="263" name="Google Shape;263;p21"/>
          <p:cNvSpPr txBox="1"/>
          <p:nvPr/>
        </p:nvSpPr>
        <p:spPr>
          <a:xfrm>
            <a:off x="6884525" y="2900100"/>
            <a:ext cx="1289700" cy="708000"/>
          </a:xfrm>
          <a:prstGeom prst="rect">
            <a:avLst/>
          </a:prstGeom>
          <a:noFill/>
          <a:ln>
            <a:noFill/>
          </a:ln>
        </p:spPr>
        <p:txBody>
          <a:bodyPr anchorCtr="0" anchor="t" bIns="91425" lIns="91425" spcFirstLastPara="1" rIns="91425" wrap="square" tIns="91425">
            <a:noAutofit/>
          </a:bodyPr>
          <a:lstStyle/>
          <a:p>
            <a:pPr indent="0" lvl="0" marL="0" rtl="0" algn="r">
              <a:spcBef>
                <a:spcPts val="700"/>
              </a:spcBef>
              <a:spcAft>
                <a:spcPts val="0"/>
              </a:spcAft>
              <a:buNone/>
            </a:pPr>
            <a:r>
              <a:rPr lang="en-US" sz="2900">
                <a:solidFill>
                  <a:schemeClr val="dk1"/>
                </a:solidFill>
                <a:latin typeface="Twentieth Century"/>
                <a:ea typeface="Twentieth Century"/>
                <a:cs typeface="Twentieth Century"/>
                <a:sym typeface="Twentieth Century"/>
              </a:rPr>
              <a:t>0.</a:t>
            </a:r>
            <a:r>
              <a:rPr lang="en-US" sz="2900">
                <a:solidFill>
                  <a:schemeClr val="dk1"/>
                </a:solidFill>
                <a:latin typeface="Twentieth Century"/>
                <a:ea typeface="Twentieth Century"/>
                <a:cs typeface="Twentieth Century"/>
                <a:sym typeface="Twentieth Century"/>
              </a:rPr>
              <a:t>0625</a:t>
            </a:r>
            <a:endParaRPr/>
          </a:p>
        </p:txBody>
      </p:sp>
      <p:grpSp>
        <p:nvGrpSpPr>
          <p:cNvPr id="264" name="Google Shape;264;p21"/>
          <p:cNvGrpSpPr/>
          <p:nvPr/>
        </p:nvGrpSpPr>
        <p:grpSpPr>
          <a:xfrm>
            <a:off x="7574800" y="2290500"/>
            <a:ext cx="3094850" cy="708000"/>
            <a:chOff x="7574800" y="2290500"/>
            <a:chExt cx="3094850" cy="708000"/>
          </a:xfrm>
        </p:grpSpPr>
        <p:sp>
          <p:nvSpPr>
            <p:cNvPr id="265" name="Google Shape;265;p21"/>
            <p:cNvSpPr txBox="1"/>
            <p:nvPr/>
          </p:nvSpPr>
          <p:spPr>
            <a:xfrm>
              <a:off x="7574800" y="2290500"/>
              <a:ext cx="599400" cy="708000"/>
            </a:xfrm>
            <a:prstGeom prst="rect">
              <a:avLst/>
            </a:prstGeom>
            <a:noFill/>
            <a:ln>
              <a:noFill/>
            </a:ln>
          </p:spPr>
          <p:txBody>
            <a:bodyPr anchorCtr="0" anchor="t" bIns="91425" lIns="91425" spcFirstLastPara="1" rIns="91425" wrap="square" tIns="91425">
              <a:noAutofit/>
            </a:bodyPr>
            <a:lstStyle/>
            <a:p>
              <a:pPr indent="0" lvl="0" marL="0" rtl="0" algn="r">
                <a:spcBef>
                  <a:spcPts val="700"/>
                </a:spcBef>
                <a:spcAft>
                  <a:spcPts val="0"/>
                </a:spcAft>
                <a:buNone/>
              </a:pPr>
              <a:r>
                <a:rPr lang="en-US" sz="2900">
                  <a:solidFill>
                    <a:schemeClr val="dk1"/>
                  </a:solidFill>
                  <a:latin typeface="Twentieth Century"/>
                  <a:ea typeface="Twentieth Century"/>
                  <a:cs typeface="Twentieth Century"/>
                  <a:sym typeface="Twentieth Century"/>
                </a:rPr>
                <a:t>15</a:t>
              </a:r>
              <a:endParaRPr/>
            </a:p>
          </p:txBody>
        </p:sp>
        <p:grpSp>
          <p:nvGrpSpPr>
            <p:cNvPr id="266" name="Google Shape;266;p21"/>
            <p:cNvGrpSpPr/>
            <p:nvPr/>
          </p:nvGrpSpPr>
          <p:grpSpPr>
            <a:xfrm>
              <a:off x="8380475" y="2290500"/>
              <a:ext cx="2289175" cy="708000"/>
              <a:chOff x="2132075" y="4195500"/>
              <a:chExt cx="2289175" cy="708000"/>
            </a:xfrm>
          </p:grpSpPr>
          <p:cxnSp>
            <p:nvCxnSpPr>
              <p:cNvPr id="267" name="Google Shape;267;p21"/>
              <p:cNvCxnSpPr/>
              <p:nvPr/>
            </p:nvCxnSpPr>
            <p:spPr>
              <a:xfrm>
                <a:off x="2132075" y="4601400"/>
                <a:ext cx="1071000" cy="9300"/>
              </a:xfrm>
              <a:prstGeom prst="straightConnector1">
                <a:avLst/>
              </a:prstGeom>
              <a:noFill/>
              <a:ln cap="flat" cmpd="sng" w="38100">
                <a:solidFill>
                  <a:schemeClr val="dk2"/>
                </a:solidFill>
                <a:prstDash val="solid"/>
                <a:round/>
                <a:headEnd len="med" w="med" type="none"/>
                <a:tailEnd len="med" w="med" type="triangle"/>
              </a:ln>
            </p:spPr>
          </p:cxnSp>
          <p:sp>
            <p:nvSpPr>
              <p:cNvPr id="268" name="Google Shape;268;p21"/>
              <p:cNvSpPr txBox="1"/>
              <p:nvPr/>
            </p:nvSpPr>
            <p:spPr>
              <a:xfrm>
                <a:off x="3409350" y="4195500"/>
                <a:ext cx="1011900" cy="7080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US" sz="2900">
                    <a:solidFill>
                      <a:schemeClr val="dk1"/>
                    </a:solidFill>
                    <a:latin typeface="Twentieth Century"/>
                    <a:ea typeface="Twentieth Century"/>
                    <a:cs typeface="Twentieth Century"/>
                    <a:sym typeface="Twentieth Century"/>
                  </a:rPr>
                  <a:t>1111</a:t>
                </a:r>
                <a:endParaRPr/>
              </a:p>
            </p:txBody>
          </p:sp>
        </p:grpSp>
      </p:grpSp>
      <p:sp>
        <p:nvSpPr>
          <p:cNvPr id="269" name="Google Shape;269;p21"/>
          <p:cNvSpPr txBox="1"/>
          <p:nvPr/>
        </p:nvSpPr>
        <p:spPr>
          <a:xfrm>
            <a:off x="8196275" y="2900100"/>
            <a:ext cx="968400" cy="7080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x 2</a:t>
            </a:r>
            <a:endParaRPr/>
          </a:p>
        </p:txBody>
      </p:sp>
      <p:grpSp>
        <p:nvGrpSpPr>
          <p:cNvPr id="270" name="Google Shape;270;p21"/>
          <p:cNvGrpSpPr/>
          <p:nvPr/>
        </p:nvGrpSpPr>
        <p:grpSpPr>
          <a:xfrm>
            <a:off x="9142475" y="2900100"/>
            <a:ext cx="2490475" cy="708000"/>
            <a:chOff x="2132075" y="4148776"/>
            <a:chExt cx="2490475" cy="708000"/>
          </a:xfrm>
        </p:grpSpPr>
        <p:cxnSp>
          <p:nvCxnSpPr>
            <p:cNvPr id="271" name="Google Shape;271;p21"/>
            <p:cNvCxnSpPr/>
            <p:nvPr/>
          </p:nvCxnSpPr>
          <p:spPr>
            <a:xfrm>
              <a:off x="2132075" y="4554675"/>
              <a:ext cx="1071000" cy="9300"/>
            </a:xfrm>
            <a:prstGeom prst="straightConnector1">
              <a:avLst/>
            </a:prstGeom>
            <a:noFill/>
            <a:ln cap="flat" cmpd="sng" w="38100">
              <a:solidFill>
                <a:schemeClr val="dk2"/>
              </a:solidFill>
              <a:prstDash val="solid"/>
              <a:round/>
              <a:headEnd len="med" w="med" type="none"/>
              <a:tailEnd len="med" w="med" type="triangle"/>
            </a:ln>
          </p:spPr>
        </p:cxnSp>
        <p:sp>
          <p:nvSpPr>
            <p:cNvPr id="272" name="Google Shape;272;p21"/>
            <p:cNvSpPr txBox="1"/>
            <p:nvPr/>
          </p:nvSpPr>
          <p:spPr>
            <a:xfrm>
              <a:off x="3409350" y="4148776"/>
              <a:ext cx="1213200" cy="7080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US" sz="2900">
                  <a:solidFill>
                    <a:schemeClr val="dk1"/>
                  </a:solidFill>
                  <a:latin typeface="Twentieth Century"/>
                  <a:ea typeface="Twentieth Century"/>
                  <a:cs typeface="Twentieth Century"/>
                  <a:sym typeface="Twentieth Century"/>
                </a:rPr>
                <a:t>0.125</a:t>
              </a:r>
              <a:endParaRPr/>
            </a:p>
          </p:txBody>
        </p:sp>
      </p:grpSp>
      <p:sp>
        <p:nvSpPr>
          <p:cNvPr id="273" name="Google Shape;273;p21"/>
          <p:cNvSpPr txBox="1"/>
          <p:nvPr/>
        </p:nvSpPr>
        <p:spPr>
          <a:xfrm>
            <a:off x="7506475" y="5729400"/>
            <a:ext cx="3516900" cy="5679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15.0625 = 1111.000</a:t>
            </a:r>
            <a:endParaRPr/>
          </a:p>
        </p:txBody>
      </p:sp>
      <p:sp>
        <p:nvSpPr>
          <p:cNvPr id="274" name="Google Shape;274;p21"/>
          <p:cNvSpPr txBox="1"/>
          <p:nvPr/>
        </p:nvSpPr>
        <p:spPr>
          <a:xfrm>
            <a:off x="6884525" y="3509700"/>
            <a:ext cx="1289700" cy="708000"/>
          </a:xfrm>
          <a:prstGeom prst="rect">
            <a:avLst/>
          </a:prstGeom>
          <a:noFill/>
          <a:ln>
            <a:noFill/>
          </a:ln>
        </p:spPr>
        <p:txBody>
          <a:bodyPr anchorCtr="0" anchor="t" bIns="91425" lIns="91425" spcFirstLastPara="1" rIns="91425" wrap="square" tIns="91425">
            <a:noAutofit/>
          </a:bodyPr>
          <a:lstStyle/>
          <a:p>
            <a:pPr indent="0" lvl="0" marL="0" rtl="0" algn="r">
              <a:spcBef>
                <a:spcPts val="700"/>
              </a:spcBef>
              <a:spcAft>
                <a:spcPts val="0"/>
              </a:spcAft>
              <a:buNone/>
            </a:pPr>
            <a:r>
              <a:rPr lang="en-US" sz="2900">
                <a:solidFill>
                  <a:schemeClr val="dk1"/>
                </a:solidFill>
                <a:latin typeface="Twentieth Century"/>
                <a:ea typeface="Twentieth Century"/>
                <a:cs typeface="Twentieth Century"/>
                <a:sym typeface="Twentieth Century"/>
              </a:rPr>
              <a:t>0.</a:t>
            </a:r>
            <a:r>
              <a:rPr lang="en-US" sz="2900">
                <a:solidFill>
                  <a:schemeClr val="dk1"/>
                </a:solidFill>
                <a:latin typeface="Twentieth Century"/>
                <a:ea typeface="Twentieth Century"/>
                <a:cs typeface="Twentieth Century"/>
                <a:sym typeface="Twentieth Century"/>
              </a:rPr>
              <a:t>125</a:t>
            </a:r>
            <a:endParaRPr/>
          </a:p>
        </p:txBody>
      </p:sp>
      <p:grpSp>
        <p:nvGrpSpPr>
          <p:cNvPr id="275" name="Google Shape;275;p21"/>
          <p:cNvGrpSpPr/>
          <p:nvPr/>
        </p:nvGrpSpPr>
        <p:grpSpPr>
          <a:xfrm>
            <a:off x="8196275" y="3509700"/>
            <a:ext cx="3436675" cy="708000"/>
            <a:chOff x="8196275" y="3509700"/>
            <a:chExt cx="3436675" cy="708000"/>
          </a:xfrm>
        </p:grpSpPr>
        <p:sp>
          <p:nvSpPr>
            <p:cNvPr id="276" name="Google Shape;276;p21"/>
            <p:cNvSpPr txBox="1"/>
            <p:nvPr/>
          </p:nvSpPr>
          <p:spPr>
            <a:xfrm>
              <a:off x="8196275" y="3509700"/>
              <a:ext cx="968400" cy="7080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x 2</a:t>
              </a:r>
              <a:endParaRPr/>
            </a:p>
          </p:txBody>
        </p:sp>
        <p:grpSp>
          <p:nvGrpSpPr>
            <p:cNvPr id="277" name="Google Shape;277;p21"/>
            <p:cNvGrpSpPr/>
            <p:nvPr/>
          </p:nvGrpSpPr>
          <p:grpSpPr>
            <a:xfrm>
              <a:off x="9142475" y="3509700"/>
              <a:ext cx="2490475" cy="708000"/>
              <a:chOff x="2132075" y="4148776"/>
              <a:chExt cx="2490475" cy="708000"/>
            </a:xfrm>
          </p:grpSpPr>
          <p:cxnSp>
            <p:nvCxnSpPr>
              <p:cNvPr id="278" name="Google Shape;278;p21"/>
              <p:cNvCxnSpPr/>
              <p:nvPr/>
            </p:nvCxnSpPr>
            <p:spPr>
              <a:xfrm>
                <a:off x="2132075" y="4554675"/>
                <a:ext cx="1071000" cy="9300"/>
              </a:xfrm>
              <a:prstGeom prst="straightConnector1">
                <a:avLst/>
              </a:prstGeom>
              <a:noFill/>
              <a:ln cap="flat" cmpd="sng" w="38100">
                <a:solidFill>
                  <a:schemeClr val="dk2"/>
                </a:solidFill>
                <a:prstDash val="solid"/>
                <a:round/>
                <a:headEnd len="med" w="med" type="none"/>
                <a:tailEnd len="med" w="med" type="triangle"/>
              </a:ln>
            </p:spPr>
          </p:cxnSp>
          <p:sp>
            <p:nvSpPr>
              <p:cNvPr id="279" name="Google Shape;279;p21"/>
              <p:cNvSpPr txBox="1"/>
              <p:nvPr/>
            </p:nvSpPr>
            <p:spPr>
              <a:xfrm>
                <a:off x="3409350" y="4148776"/>
                <a:ext cx="1213200" cy="7080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US" sz="2900">
                    <a:solidFill>
                      <a:schemeClr val="dk1"/>
                    </a:solidFill>
                    <a:latin typeface="Twentieth Century"/>
                    <a:ea typeface="Twentieth Century"/>
                    <a:cs typeface="Twentieth Century"/>
                    <a:sym typeface="Twentieth Century"/>
                  </a:rPr>
                  <a:t>0.25</a:t>
                </a:r>
                <a:endParaRPr/>
              </a:p>
            </p:txBody>
          </p:sp>
        </p:grpSp>
      </p:grpSp>
      <p:sp>
        <p:nvSpPr>
          <p:cNvPr id="280" name="Google Shape;280;p21"/>
          <p:cNvSpPr txBox="1"/>
          <p:nvPr/>
        </p:nvSpPr>
        <p:spPr>
          <a:xfrm>
            <a:off x="7205675" y="4195500"/>
            <a:ext cx="968400" cy="708000"/>
          </a:xfrm>
          <a:prstGeom prst="rect">
            <a:avLst/>
          </a:prstGeom>
          <a:noFill/>
          <a:ln>
            <a:noFill/>
          </a:ln>
        </p:spPr>
        <p:txBody>
          <a:bodyPr anchorCtr="0" anchor="t" bIns="91425" lIns="91425" spcFirstLastPara="1" rIns="91425" wrap="square" tIns="91425">
            <a:noAutofit/>
          </a:bodyPr>
          <a:lstStyle/>
          <a:p>
            <a:pPr indent="0" lvl="0" marL="0" rtl="0" algn="r">
              <a:spcBef>
                <a:spcPts val="700"/>
              </a:spcBef>
              <a:spcAft>
                <a:spcPts val="0"/>
              </a:spcAft>
              <a:buNone/>
            </a:pPr>
            <a:r>
              <a:rPr lang="en-US" sz="2900">
                <a:solidFill>
                  <a:schemeClr val="dk1"/>
                </a:solidFill>
                <a:latin typeface="Twentieth Century"/>
                <a:ea typeface="Twentieth Century"/>
                <a:cs typeface="Twentieth Century"/>
                <a:sym typeface="Twentieth Century"/>
              </a:rPr>
              <a:t>0.25</a:t>
            </a:r>
            <a:endParaRPr/>
          </a:p>
        </p:txBody>
      </p:sp>
      <p:grpSp>
        <p:nvGrpSpPr>
          <p:cNvPr id="281" name="Google Shape;281;p21"/>
          <p:cNvGrpSpPr/>
          <p:nvPr/>
        </p:nvGrpSpPr>
        <p:grpSpPr>
          <a:xfrm>
            <a:off x="8196275" y="4195500"/>
            <a:ext cx="3436675" cy="708000"/>
            <a:chOff x="8196275" y="4195500"/>
            <a:chExt cx="3436675" cy="708000"/>
          </a:xfrm>
        </p:grpSpPr>
        <p:sp>
          <p:nvSpPr>
            <p:cNvPr id="282" name="Google Shape;282;p21"/>
            <p:cNvSpPr txBox="1"/>
            <p:nvPr/>
          </p:nvSpPr>
          <p:spPr>
            <a:xfrm>
              <a:off x="8196275" y="4195500"/>
              <a:ext cx="968400" cy="708000"/>
            </a:xfrm>
            <a:prstGeom prst="rect">
              <a:avLst/>
            </a:prstGeom>
            <a:noFill/>
            <a:ln>
              <a:noFill/>
            </a:ln>
          </p:spPr>
          <p:txBody>
            <a:bodyPr anchorCtr="0" anchor="t" bIns="91425" lIns="91425" spcFirstLastPara="1" rIns="91425" wrap="square" tIns="91425">
              <a:noAutofit/>
            </a:bodyPr>
            <a:lstStyle/>
            <a:p>
              <a:pPr indent="0" lvl="0" marL="0" rtl="0" algn="ctr">
                <a:spcBef>
                  <a:spcPts val="700"/>
                </a:spcBef>
                <a:spcAft>
                  <a:spcPts val="0"/>
                </a:spcAft>
                <a:buNone/>
              </a:pPr>
              <a:r>
                <a:rPr lang="en-US" sz="2900">
                  <a:solidFill>
                    <a:schemeClr val="dk1"/>
                  </a:solidFill>
                  <a:latin typeface="Twentieth Century"/>
                  <a:ea typeface="Twentieth Century"/>
                  <a:cs typeface="Twentieth Century"/>
                  <a:sym typeface="Twentieth Century"/>
                </a:rPr>
                <a:t>x 2</a:t>
              </a:r>
              <a:endParaRPr/>
            </a:p>
          </p:txBody>
        </p:sp>
        <p:grpSp>
          <p:nvGrpSpPr>
            <p:cNvPr id="283" name="Google Shape;283;p21"/>
            <p:cNvGrpSpPr/>
            <p:nvPr/>
          </p:nvGrpSpPr>
          <p:grpSpPr>
            <a:xfrm>
              <a:off x="9142475" y="4195500"/>
              <a:ext cx="2490475" cy="708000"/>
              <a:chOff x="2132075" y="4148776"/>
              <a:chExt cx="2490475" cy="708000"/>
            </a:xfrm>
          </p:grpSpPr>
          <p:cxnSp>
            <p:nvCxnSpPr>
              <p:cNvPr id="284" name="Google Shape;284;p21"/>
              <p:cNvCxnSpPr/>
              <p:nvPr/>
            </p:nvCxnSpPr>
            <p:spPr>
              <a:xfrm>
                <a:off x="2132075" y="4554675"/>
                <a:ext cx="1071000" cy="9300"/>
              </a:xfrm>
              <a:prstGeom prst="straightConnector1">
                <a:avLst/>
              </a:prstGeom>
              <a:noFill/>
              <a:ln cap="flat" cmpd="sng" w="38100">
                <a:solidFill>
                  <a:schemeClr val="dk2"/>
                </a:solidFill>
                <a:prstDash val="solid"/>
                <a:round/>
                <a:headEnd len="med" w="med" type="none"/>
                <a:tailEnd len="med" w="med" type="triangle"/>
              </a:ln>
            </p:spPr>
          </p:cxnSp>
          <p:sp>
            <p:nvSpPr>
              <p:cNvPr id="285" name="Google Shape;285;p21"/>
              <p:cNvSpPr txBox="1"/>
              <p:nvPr/>
            </p:nvSpPr>
            <p:spPr>
              <a:xfrm>
                <a:off x="3409350" y="4148776"/>
                <a:ext cx="1213200" cy="708000"/>
              </a:xfrm>
              <a:prstGeom prst="rect">
                <a:avLst/>
              </a:prstGeom>
              <a:noFill/>
              <a:ln>
                <a:noFill/>
              </a:ln>
            </p:spPr>
            <p:txBody>
              <a:bodyPr anchorCtr="0" anchor="t" bIns="91425" lIns="91425" spcFirstLastPara="1" rIns="91425" wrap="square" tIns="91425">
                <a:noAutofit/>
              </a:bodyPr>
              <a:lstStyle/>
              <a:p>
                <a:pPr indent="0" lvl="0" marL="0" rtl="0" algn="l">
                  <a:spcBef>
                    <a:spcPts val="700"/>
                  </a:spcBef>
                  <a:spcAft>
                    <a:spcPts val="0"/>
                  </a:spcAft>
                  <a:buNone/>
                </a:pPr>
                <a:r>
                  <a:rPr lang="en-US" sz="2900">
                    <a:solidFill>
                      <a:schemeClr val="dk1"/>
                    </a:solidFill>
                    <a:latin typeface="Twentieth Century"/>
                    <a:ea typeface="Twentieth Century"/>
                    <a:cs typeface="Twentieth Century"/>
                    <a:sym typeface="Twentieth Century"/>
                  </a:rPr>
                  <a:t>0.50</a:t>
                </a:r>
                <a:endParaRPr/>
              </a:p>
            </p:txBody>
          </p:sp>
        </p:grpSp>
      </p:grpSp>
      <p:grpSp>
        <p:nvGrpSpPr>
          <p:cNvPr id="286" name="Google Shape;286;p21"/>
          <p:cNvGrpSpPr/>
          <p:nvPr/>
        </p:nvGrpSpPr>
        <p:grpSpPr>
          <a:xfrm>
            <a:off x="10414301" y="3096032"/>
            <a:ext cx="1139725" cy="1795177"/>
            <a:chOff x="4165900" y="5001025"/>
            <a:chExt cx="1139725" cy="1101200"/>
          </a:xfrm>
        </p:grpSpPr>
        <p:cxnSp>
          <p:nvCxnSpPr>
            <p:cNvPr id="287" name="Google Shape;287;p21"/>
            <p:cNvCxnSpPr/>
            <p:nvPr/>
          </p:nvCxnSpPr>
          <p:spPr>
            <a:xfrm flipH="1">
              <a:off x="5305325" y="5012025"/>
              <a:ext cx="300" cy="1090200"/>
            </a:xfrm>
            <a:prstGeom prst="straightConnector1">
              <a:avLst/>
            </a:prstGeom>
            <a:noFill/>
            <a:ln cap="flat" cmpd="sng" w="28575">
              <a:solidFill>
                <a:srgbClr val="38761D"/>
              </a:solidFill>
              <a:prstDash val="solid"/>
              <a:round/>
              <a:headEnd len="med" w="med" type="none"/>
              <a:tailEnd len="med" w="med" type="triangle"/>
            </a:ln>
          </p:spPr>
        </p:cxnSp>
        <p:sp>
          <p:nvSpPr>
            <p:cNvPr id="288" name="Google Shape;288;p21"/>
            <p:cNvSpPr/>
            <p:nvPr/>
          </p:nvSpPr>
          <p:spPr>
            <a:xfrm>
              <a:off x="4165900" y="5001025"/>
              <a:ext cx="393000" cy="10416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1"/>
          <p:cNvSpPr/>
          <p:nvPr/>
        </p:nvSpPr>
        <p:spPr>
          <a:xfrm>
            <a:off x="7005025" y="5132024"/>
            <a:ext cx="4519800" cy="567900"/>
          </a:xfrm>
          <a:prstGeom prst="rect">
            <a:avLst/>
          </a:pr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FFFFFF"/>
                </a:solidFill>
                <a:latin typeface="Libre Baskerville"/>
                <a:ea typeface="Libre Baskerville"/>
                <a:cs typeface="Libre Baskerville"/>
                <a:sym typeface="Libre Baskerville"/>
              </a:rPr>
              <a:t>Debo frenar ya que solo tengo 3 bits para representar la parte fraccionaria</a:t>
            </a:r>
            <a:endParaRPr b="1" sz="1600" u="none" cap="none" strike="noStrike">
              <a:solidFill>
                <a:srgbClr val="FFFFFF"/>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nvSpPr>
        <p:spPr>
          <a:xfrm>
            <a:off x="1835000" y="2115625"/>
            <a:ext cx="34950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latin typeface="Libre Baskerville"/>
                <a:ea typeface="Libre Baskerville"/>
                <a:cs typeface="Libre Baskerville"/>
                <a:sym typeface="Libre Baskerville"/>
              </a:rPr>
              <a:t>0    </a:t>
            </a:r>
            <a:r>
              <a:rPr lang="en-US" sz="2400">
                <a:solidFill>
                  <a:srgbClr val="38761D"/>
                </a:solidFill>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0    </a:t>
            </a:r>
            <a:r>
              <a:rPr lang="en-US" sz="2400">
                <a:solidFill>
                  <a:srgbClr val="38761D"/>
                </a:solidFill>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    0    </a:t>
            </a:r>
            <a:r>
              <a:rPr lang="en-US" sz="2400">
                <a:solidFill>
                  <a:srgbClr val="38761D"/>
                </a:solidFill>
                <a:latin typeface="Libre Baskerville"/>
                <a:ea typeface="Libre Baskerville"/>
                <a:cs typeface="Libre Baskerville"/>
                <a:sym typeface="Libre Baskerville"/>
              </a:rPr>
              <a:t>1</a:t>
            </a:r>
            <a:endParaRPr b="1" sz="2400">
              <a:solidFill>
                <a:srgbClr val="38761D"/>
              </a:solidFill>
              <a:latin typeface="Libre Baskerville"/>
              <a:ea typeface="Libre Baskerville"/>
              <a:cs typeface="Libre Baskerville"/>
              <a:sym typeface="Libre Baskerville"/>
            </a:endParaRPr>
          </a:p>
        </p:txBody>
      </p:sp>
      <p:sp>
        <p:nvSpPr>
          <p:cNvPr id="295" name="Google Shape;295;p22"/>
          <p:cNvSpPr txBox="1"/>
          <p:nvPr>
            <p:ph type="title"/>
          </p:nvPr>
        </p:nvSpPr>
        <p:spPr>
          <a:xfrm>
            <a:off x="2998350" y="337975"/>
            <a:ext cx="61953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BSS con parte fraccionaria</a:t>
            </a:r>
            <a:endParaRPr/>
          </a:p>
        </p:txBody>
      </p:sp>
      <p:sp>
        <p:nvSpPr>
          <p:cNvPr id="296" name="Google Shape;296;p22"/>
          <p:cNvSpPr txBox="1"/>
          <p:nvPr/>
        </p:nvSpPr>
        <p:spPr>
          <a:xfrm>
            <a:off x="1835000" y="3450950"/>
            <a:ext cx="56982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latin typeface="Libre Baskerville"/>
                <a:ea typeface="Libre Baskerville"/>
                <a:cs typeface="Libre Baskerville"/>
                <a:sym typeface="Libre Baskerville"/>
              </a:rPr>
              <a:t>2</a:t>
            </a:r>
            <a:r>
              <a:rPr lang="en-US" sz="2400">
                <a:latin typeface="Libre Baskerville"/>
                <a:ea typeface="Libre Baskerville"/>
                <a:cs typeface="Libre Baskerville"/>
                <a:sym typeface="Libre Baskerville"/>
              </a:rPr>
              <a:t>^</a:t>
            </a:r>
            <a:r>
              <a:rPr b="1" lang="en-US" sz="2400">
                <a:latin typeface="Libre Baskerville"/>
                <a:ea typeface="Libre Baskerville"/>
                <a:cs typeface="Libre Baskerville"/>
                <a:sym typeface="Libre Baskerville"/>
              </a:rPr>
              <a:t>3</a:t>
            </a:r>
            <a:r>
              <a:rPr lang="en-US" sz="2400">
                <a:latin typeface="Libre Baskerville"/>
                <a:ea typeface="Libre Baskerville"/>
                <a:cs typeface="Libre Baskerville"/>
                <a:sym typeface="Libre Baskerville"/>
              </a:rPr>
              <a:t>   2^</a:t>
            </a:r>
            <a:r>
              <a:rPr b="1" lang="en-US" sz="2400">
                <a:solidFill>
                  <a:srgbClr val="38761D"/>
                </a:solidFill>
                <a:latin typeface="Libre Baskerville"/>
                <a:ea typeface="Libre Baskerville"/>
                <a:cs typeface="Libre Baskerville"/>
                <a:sym typeface="Libre Baskerville"/>
              </a:rPr>
              <a:t>2</a:t>
            </a:r>
            <a:r>
              <a:rPr b="1" lang="en-US" sz="2400">
                <a:latin typeface="Libre Baskerville"/>
                <a:ea typeface="Libre Baskerville"/>
                <a:cs typeface="Libre Baskerville"/>
                <a:sym typeface="Libre Baskerville"/>
              </a:rPr>
              <a:t> </a:t>
            </a:r>
            <a:r>
              <a:rPr lang="en-US" sz="2400">
                <a:latin typeface="Libre Baskerville"/>
                <a:ea typeface="Libre Baskerville"/>
                <a:cs typeface="Libre Baskerville"/>
                <a:sym typeface="Libre Baskerville"/>
              </a:rPr>
              <a:t>  2^</a:t>
            </a:r>
            <a:r>
              <a:rPr b="1" lang="en-US" sz="2400">
                <a:latin typeface="Libre Baskerville"/>
                <a:ea typeface="Libre Baskerville"/>
                <a:cs typeface="Libre Baskerville"/>
                <a:sym typeface="Libre Baskerville"/>
              </a:rPr>
              <a:t>1 </a:t>
            </a:r>
            <a:r>
              <a:rPr lang="en-US" sz="2400">
                <a:latin typeface="Libre Baskerville"/>
                <a:ea typeface="Libre Baskerville"/>
                <a:cs typeface="Libre Baskerville"/>
                <a:sym typeface="Libre Baskerville"/>
              </a:rPr>
              <a:t>   2</a:t>
            </a:r>
            <a:r>
              <a:rPr lang="en-US" sz="2400">
                <a:solidFill>
                  <a:srgbClr val="38761D"/>
                </a:solidFill>
                <a:latin typeface="Libre Baskerville"/>
                <a:ea typeface="Libre Baskerville"/>
                <a:cs typeface="Libre Baskerville"/>
                <a:sym typeface="Libre Baskerville"/>
              </a:rPr>
              <a:t>^</a:t>
            </a:r>
            <a:r>
              <a:rPr b="1" lang="en-US" sz="2400">
                <a:solidFill>
                  <a:srgbClr val="38761D"/>
                </a:solidFill>
                <a:latin typeface="Libre Baskerville"/>
                <a:ea typeface="Libre Baskerville"/>
                <a:cs typeface="Libre Baskerville"/>
                <a:sym typeface="Libre Baskerville"/>
              </a:rPr>
              <a:t>0</a:t>
            </a:r>
            <a:r>
              <a:rPr lang="en-US" sz="2400">
                <a:latin typeface="Libre Baskerville"/>
                <a:ea typeface="Libre Baskerville"/>
                <a:cs typeface="Libre Baskerville"/>
                <a:sym typeface="Libre Baskerville"/>
              </a:rPr>
              <a:t>    ,    2^-</a:t>
            </a:r>
            <a:r>
              <a:rPr b="1" lang="en-US" sz="2400">
                <a:latin typeface="Libre Baskerville"/>
                <a:ea typeface="Libre Baskerville"/>
                <a:cs typeface="Libre Baskerville"/>
                <a:sym typeface="Libre Baskerville"/>
              </a:rPr>
              <a:t>1 </a:t>
            </a:r>
            <a:r>
              <a:rPr lang="en-US" sz="2400">
                <a:latin typeface="Libre Baskerville"/>
                <a:ea typeface="Libre Baskerville"/>
                <a:cs typeface="Libre Baskerville"/>
                <a:sym typeface="Libre Baskerville"/>
              </a:rPr>
              <a:t>  </a:t>
            </a:r>
            <a:r>
              <a:rPr lang="en-US" sz="2400">
                <a:solidFill>
                  <a:srgbClr val="38761D"/>
                </a:solidFill>
                <a:latin typeface="Libre Baskerville"/>
                <a:ea typeface="Libre Baskerville"/>
                <a:cs typeface="Libre Baskerville"/>
                <a:sym typeface="Libre Baskerville"/>
              </a:rPr>
              <a:t> 2^-</a:t>
            </a:r>
            <a:r>
              <a:rPr b="1" lang="en-US" sz="2400">
                <a:solidFill>
                  <a:srgbClr val="38761D"/>
                </a:solidFill>
                <a:latin typeface="Libre Baskerville"/>
                <a:ea typeface="Libre Baskerville"/>
                <a:cs typeface="Libre Baskerville"/>
                <a:sym typeface="Libre Baskerville"/>
              </a:rPr>
              <a:t>2</a:t>
            </a:r>
            <a:endParaRPr b="1" sz="2400">
              <a:solidFill>
                <a:srgbClr val="38761D"/>
              </a:solidFill>
              <a:latin typeface="Libre Baskerville"/>
              <a:ea typeface="Libre Baskerville"/>
              <a:cs typeface="Libre Baskerville"/>
              <a:sym typeface="Libre Baskerville"/>
            </a:endParaRPr>
          </a:p>
        </p:txBody>
      </p:sp>
      <p:sp>
        <p:nvSpPr>
          <p:cNvPr id="297" name="Google Shape;297;p22"/>
          <p:cNvSpPr txBox="1"/>
          <p:nvPr/>
        </p:nvSpPr>
        <p:spPr>
          <a:xfrm>
            <a:off x="1835000" y="5359675"/>
            <a:ext cx="7625700" cy="597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400">
                <a:latin typeface="Libre Baskerville"/>
                <a:ea typeface="Libre Baskerville"/>
                <a:cs typeface="Libre Baskerville"/>
                <a:sym typeface="Libre Baskerville"/>
              </a:rPr>
              <a:t>8    </a:t>
            </a:r>
            <a:r>
              <a:rPr lang="en-US" sz="2400">
                <a:solidFill>
                  <a:srgbClr val="38761D"/>
                </a:solidFill>
                <a:latin typeface="Libre Baskerville"/>
                <a:ea typeface="Libre Baskerville"/>
                <a:cs typeface="Libre Baskerville"/>
                <a:sym typeface="Libre Baskerville"/>
              </a:rPr>
              <a:t>4</a:t>
            </a:r>
            <a:r>
              <a:rPr lang="en-US" sz="2400">
                <a:latin typeface="Libre Baskerville"/>
                <a:ea typeface="Libre Baskerville"/>
                <a:cs typeface="Libre Baskerville"/>
                <a:sym typeface="Libre Baskerville"/>
              </a:rPr>
              <a:t>    2    </a:t>
            </a:r>
            <a:r>
              <a:rPr lang="en-US" sz="2400">
                <a:solidFill>
                  <a:srgbClr val="38761D"/>
                </a:solidFill>
                <a:latin typeface="Libre Baskerville"/>
                <a:ea typeface="Libre Baskerville"/>
                <a:cs typeface="Libre Baskerville"/>
                <a:sym typeface="Libre Baskerville"/>
              </a:rPr>
              <a:t>1</a:t>
            </a:r>
            <a:r>
              <a:rPr lang="en-US" sz="2400">
                <a:latin typeface="Libre Baskerville"/>
                <a:ea typeface="Libre Baskerville"/>
                <a:cs typeface="Libre Baskerville"/>
                <a:sym typeface="Libre Baskerville"/>
              </a:rPr>
              <a:t>    ,    ½    </a:t>
            </a:r>
            <a:r>
              <a:rPr lang="en-US" sz="2400">
                <a:solidFill>
                  <a:srgbClr val="38761D"/>
                </a:solidFill>
                <a:latin typeface="Libre Baskerville"/>
                <a:ea typeface="Libre Baskerville"/>
                <a:cs typeface="Libre Baskerville"/>
                <a:sym typeface="Libre Baskerville"/>
              </a:rPr>
              <a:t>¼ </a:t>
            </a:r>
            <a:r>
              <a:rPr lang="en-US" sz="2400">
                <a:latin typeface="Libre Baskerville"/>
                <a:ea typeface="Libre Baskerville"/>
                <a:cs typeface="Libre Baskerville"/>
                <a:sym typeface="Libre Baskerville"/>
              </a:rPr>
              <a:t> = 4 + 1 + 0,25 = 5.25</a:t>
            </a:r>
            <a:endParaRPr b="1" sz="2400">
              <a:latin typeface="Libre Baskerville"/>
              <a:ea typeface="Libre Baskerville"/>
              <a:cs typeface="Libre Baskerville"/>
              <a:sym typeface="Libre Baskerville"/>
            </a:endParaRPr>
          </a:p>
        </p:txBody>
      </p:sp>
      <p:sp>
        <p:nvSpPr>
          <p:cNvPr id="298" name="Google Shape;298;p22"/>
          <p:cNvSpPr txBox="1"/>
          <p:nvPr/>
        </p:nvSpPr>
        <p:spPr>
          <a:xfrm>
            <a:off x="417500" y="2789425"/>
            <a:ext cx="6484800" cy="59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Se calcula igual que la parte entera, pero los bits a la derecha de la coma tienen exponentes negativos</a:t>
            </a:r>
            <a:endParaRPr>
              <a:latin typeface="Libre Baskerville"/>
              <a:ea typeface="Libre Baskerville"/>
              <a:cs typeface="Libre Baskerville"/>
              <a:sym typeface="Libre Baskerville"/>
            </a:endParaRPr>
          </a:p>
        </p:txBody>
      </p:sp>
      <p:sp>
        <p:nvSpPr>
          <p:cNvPr id="299" name="Google Shape;299;p22"/>
          <p:cNvSpPr txBox="1"/>
          <p:nvPr/>
        </p:nvSpPr>
        <p:spPr>
          <a:xfrm>
            <a:off x="417500" y="1396000"/>
            <a:ext cx="6484800" cy="59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Para representar números decimales de </a:t>
            </a:r>
            <a:r>
              <a:rPr lang="en-US">
                <a:latin typeface="Libre Baskerville"/>
                <a:ea typeface="Libre Baskerville"/>
                <a:cs typeface="Libre Baskerville"/>
                <a:sym typeface="Libre Baskerville"/>
              </a:rPr>
              <a:t>forma</a:t>
            </a:r>
            <a:r>
              <a:rPr lang="en-US">
                <a:latin typeface="Libre Baskerville"/>
                <a:ea typeface="Libre Baskerville"/>
                <a:cs typeface="Libre Baskerville"/>
                <a:sym typeface="Libre Baskerville"/>
              </a:rPr>
              <a:t> fraccionaria simplemente se utiliza la coma con los binarios.</a:t>
            </a:r>
            <a:endParaRPr>
              <a:latin typeface="Libre Baskerville"/>
              <a:ea typeface="Libre Baskerville"/>
              <a:cs typeface="Libre Baskerville"/>
              <a:sym typeface="Libre Baskerville"/>
            </a:endParaRPr>
          </a:p>
        </p:txBody>
      </p:sp>
      <p:sp>
        <p:nvSpPr>
          <p:cNvPr id="300" name="Google Shape;300;p22"/>
          <p:cNvSpPr txBox="1"/>
          <p:nvPr/>
        </p:nvSpPr>
        <p:spPr>
          <a:xfrm>
            <a:off x="417500" y="4658150"/>
            <a:ext cx="6484800" cy="59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ibre Baskerville"/>
              <a:buChar char="●"/>
            </a:pPr>
            <a:r>
              <a:rPr lang="en-US">
                <a:latin typeface="Libre Baskerville"/>
                <a:ea typeface="Libre Baskerville"/>
                <a:cs typeface="Libre Baskerville"/>
                <a:sym typeface="Libre Baskerville"/>
              </a:rPr>
              <a:t>Se calculan los exponentes y se suman las partes que tienen el bit en 1 (marcados con </a:t>
            </a:r>
            <a:r>
              <a:rPr lang="en-US">
                <a:solidFill>
                  <a:srgbClr val="38761D"/>
                </a:solidFill>
                <a:latin typeface="Libre Baskerville"/>
                <a:ea typeface="Libre Baskerville"/>
                <a:cs typeface="Libre Baskerville"/>
                <a:sym typeface="Libre Baskerville"/>
              </a:rPr>
              <a:t>verde</a:t>
            </a: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p:txBody>
      </p:sp>
      <p:sp>
        <p:nvSpPr>
          <p:cNvPr id="301" name="Google Shape;301;p22"/>
          <p:cNvSpPr txBox="1"/>
          <p:nvPr/>
        </p:nvSpPr>
        <p:spPr>
          <a:xfrm>
            <a:off x="3635250" y="6061200"/>
            <a:ext cx="49215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38761D"/>
                </a:solidFill>
                <a:latin typeface="Libre Baskerville"/>
                <a:ea typeface="Libre Baskerville"/>
                <a:cs typeface="Libre Baskerville"/>
                <a:sym typeface="Libre Baskerville"/>
              </a:rPr>
              <a:t>0101,01 = 5.25</a:t>
            </a:r>
            <a:endParaRPr b="1" sz="1800">
              <a:solidFill>
                <a:srgbClr val="38761D"/>
              </a:solidFill>
              <a:latin typeface="Libre Baskerville"/>
              <a:ea typeface="Libre Baskerville"/>
              <a:cs typeface="Libre Baskerville"/>
              <a:sym typeface="Libre Baskerville"/>
            </a:endParaRPr>
          </a:p>
        </p:txBody>
      </p:sp>
      <p:sp>
        <p:nvSpPr>
          <p:cNvPr id="302" name="Google Shape;302;p22"/>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Ej.: sistema de 6 bits.</a:t>
            </a:r>
            <a:r>
              <a:rPr b="1" i="1" lang="en-US">
                <a:solidFill>
                  <a:schemeClr val="dk1"/>
                </a:solidFill>
                <a:latin typeface="Libre Baskerville"/>
                <a:ea typeface="Libre Baskerville"/>
                <a:cs typeface="Libre Baskerville"/>
                <a:sym typeface="Libre Baskerville"/>
              </a:rPr>
              <a:t> 4 de parte entera</a:t>
            </a:r>
            <a:r>
              <a:rPr i="1" lang="en-US">
                <a:solidFill>
                  <a:schemeClr val="dk1"/>
                </a:solidFill>
                <a:latin typeface="Libre Baskerville"/>
                <a:ea typeface="Libre Baskerville"/>
                <a:cs typeface="Libre Baskerville"/>
                <a:sym typeface="Libre Baskerville"/>
              </a:rPr>
              <a:t> y</a:t>
            </a:r>
            <a:r>
              <a:rPr b="1" i="1" lang="en-US">
                <a:solidFill>
                  <a:schemeClr val="dk1"/>
                </a:solidFill>
                <a:latin typeface="Libre Baskerville"/>
                <a:ea typeface="Libre Baskerville"/>
                <a:cs typeface="Libre Baskerville"/>
                <a:sym typeface="Libre Baskerville"/>
              </a:rPr>
              <a:t> 2 de parte fraccionaria</a:t>
            </a:r>
            <a:endParaRPr b="1"/>
          </a:p>
        </p:txBody>
      </p:sp>
      <p:sp>
        <p:nvSpPr>
          <p:cNvPr id="303" name="Google Shape;303;p22"/>
          <p:cNvSpPr txBox="1"/>
          <p:nvPr/>
        </p:nvSpPr>
        <p:spPr>
          <a:xfrm>
            <a:off x="9460700" y="5925600"/>
            <a:ext cx="2425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MÁS INFO: </a:t>
            </a:r>
            <a:r>
              <a:rPr b="1" lang="en-US" u="sng">
                <a:solidFill>
                  <a:schemeClr val="hlink"/>
                </a:solidFill>
                <a:latin typeface="Libre Baskerville"/>
                <a:ea typeface="Libre Baskerville"/>
                <a:cs typeface="Libre Baskerville"/>
                <a:sym typeface="Libre Baskerville"/>
                <a:hlinkClick r:id="rId3"/>
              </a:rPr>
              <a:t>TUTORIAL</a:t>
            </a:r>
            <a:endParaRPr b="1">
              <a:latin typeface="Libre Baskerville"/>
              <a:ea typeface="Libre Baskerville"/>
              <a:cs typeface="Libre Baskerville"/>
              <a:sym typeface="Libre Baskerville"/>
            </a:endParaRPr>
          </a:p>
        </p:txBody>
      </p:sp>
      <p:grpSp>
        <p:nvGrpSpPr>
          <p:cNvPr id="304" name="Google Shape;304;p22"/>
          <p:cNvGrpSpPr/>
          <p:nvPr/>
        </p:nvGrpSpPr>
        <p:grpSpPr>
          <a:xfrm>
            <a:off x="1085702" y="3994189"/>
            <a:ext cx="4110727" cy="435071"/>
            <a:chOff x="852800" y="3591625"/>
            <a:chExt cx="4344000" cy="1488440"/>
          </a:xfrm>
        </p:grpSpPr>
        <p:cxnSp>
          <p:nvCxnSpPr>
            <p:cNvPr id="305" name="Google Shape;305;p22"/>
            <p:cNvCxnSpPr/>
            <p:nvPr/>
          </p:nvCxnSpPr>
          <p:spPr>
            <a:xfrm rot="10800000">
              <a:off x="852800" y="3591625"/>
              <a:ext cx="4344000" cy="17700"/>
            </a:xfrm>
            <a:prstGeom prst="straightConnector1">
              <a:avLst/>
            </a:prstGeom>
            <a:noFill/>
            <a:ln cap="flat" cmpd="sng" w="28575">
              <a:solidFill>
                <a:srgbClr val="38761D"/>
              </a:solidFill>
              <a:prstDash val="solid"/>
              <a:round/>
              <a:headEnd len="med" w="med" type="none"/>
              <a:tailEnd len="med" w="med" type="triangle"/>
            </a:ln>
          </p:spPr>
        </p:cxnSp>
        <p:sp>
          <p:nvSpPr>
            <p:cNvPr id="306" name="Google Shape;306;p22"/>
            <p:cNvSpPr txBox="1"/>
            <p:nvPr/>
          </p:nvSpPr>
          <p:spPr>
            <a:xfrm>
              <a:off x="1163720" y="3671865"/>
              <a:ext cx="3704400" cy="14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38761D"/>
                  </a:solidFill>
                  <a:latin typeface="Libre Baskerville"/>
                  <a:ea typeface="Libre Baskerville"/>
                  <a:cs typeface="Libre Baskerville"/>
                  <a:sym typeface="Libre Baskerville"/>
                </a:rPr>
                <a:t>Incrementa el exponente</a:t>
              </a:r>
              <a:endParaRPr sz="1800">
                <a:solidFill>
                  <a:srgbClr val="38761D"/>
                </a:solidFill>
                <a:latin typeface="Libre Baskerville"/>
                <a:ea typeface="Libre Baskerville"/>
                <a:cs typeface="Libre Baskerville"/>
                <a:sym typeface="Libre Baskerville"/>
              </a:endParaRPr>
            </a:p>
          </p:txBody>
        </p:sp>
      </p:grpSp>
      <p:grpSp>
        <p:nvGrpSpPr>
          <p:cNvPr id="307" name="Google Shape;307;p22"/>
          <p:cNvGrpSpPr/>
          <p:nvPr/>
        </p:nvGrpSpPr>
        <p:grpSpPr>
          <a:xfrm>
            <a:off x="5505302" y="3994189"/>
            <a:ext cx="4110727" cy="435071"/>
            <a:chOff x="852800" y="3591625"/>
            <a:chExt cx="4344000" cy="1488440"/>
          </a:xfrm>
        </p:grpSpPr>
        <p:cxnSp>
          <p:nvCxnSpPr>
            <p:cNvPr id="308" name="Google Shape;308;p22"/>
            <p:cNvCxnSpPr/>
            <p:nvPr/>
          </p:nvCxnSpPr>
          <p:spPr>
            <a:xfrm>
              <a:off x="852800" y="3591625"/>
              <a:ext cx="4344000" cy="17700"/>
            </a:xfrm>
            <a:prstGeom prst="straightConnector1">
              <a:avLst/>
            </a:prstGeom>
            <a:noFill/>
            <a:ln cap="flat" cmpd="sng" w="28575">
              <a:solidFill>
                <a:srgbClr val="38761D"/>
              </a:solidFill>
              <a:prstDash val="solid"/>
              <a:round/>
              <a:headEnd len="med" w="med" type="none"/>
              <a:tailEnd len="med" w="med" type="triangle"/>
            </a:ln>
          </p:spPr>
        </p:cxnSp>
        <p:sp>
          <p:nvSpPr>
            <p:cNvPr id="309" name="Google Shape;309;p22"/>
            <p:cNvSpPr txBox="1"/>
            <p:nvPr/>
          </p:nvSpPr>
          <p:spPr>
            <a:xfrm>
              <a:off x="1163720" y="3671865"/>
              <a:ext cx="3704400" cy="14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38761D"/>
                  </a:solidFill>
                  <a:latin typeface="Libre Baskerville"/>
                  <a:ea typeface="Libre Baskerville"/>
                  <a:cs typeface="Libre Baskerville"/>
                  <a:sym typeface="Libre Baskerville"/>
                </a:rPr>
                <a:t>Decrementa</a:t>
              </a:r>
              <a:r>
                <a:rPr lang="en-US" sz="1800">
                  <a:solidFill>
                    <a:srgbClr val="38761D"/>
                  </a:solidFill>
                  <a:latin typeface="Libre Baskerville"/>
                  <a:ea typeface="Libre Baskerville"/>
                  <a:cs typeface="Libre Baskerville"/>
                  <a:sym typeface="Libre Baskerville"/>
                </a:rPr>
                <a:t> el exponente</a:t>
              </a:r>
              <a:endParaRPr sz="1800">
                <a:solidFill>
                  <a:srgbClr val="38761D"/>
                </a:solidFill>
                <a:latin typeface="Libre Baskerville"/>
                <a:ea typeface="Libre Baskerville"/>
                <a:cs typeface="Libre Baskerville"/>
                <a:sym typeface="Libre Baskervill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3"/>
          <p:cNvSpPr txBox="1"/>
          <p:nvPr>
            <p:ph type="title"/>
          </p:nvPr>
        </p:nvSpPr>
        <p:spPr>
          <a:xfrm>
            <a:off x="2998350" y="337975"/>
            <a:ext cx="6195300" cy="859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lang="en-US" sz="3959"/>
              <a:t>BSS con parte fraccionaria</a:t>
            </a:r>
            <a:endParaRPr/>
          </a:p>
        </p:txBody>
      </p:sp>
      <p:sp>
        <p:nvSpPr>
          <p:cNvPr id="315" name="Google Shape;315;p23"/>
          <p:cNvSpPr txBox="1"/>
          <p:nvPr/>
        </p:nvSpPr>
        <p:spPr>
          <a:xfrm>
            <a:off x="399725" y="2079300"/>
            <a:ext cx="6484800" cy="29628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Calcular rango, y resolución:</a:t>
            </a:r>
            <a:endParaRPr>
              <a:latin typeface="Libre Baskerville"/>
              <a:ea typeface="Libre Baskerville"/>
              <a:cs typeface="Libre Baskerville"/>
              <a:sym typeface="Libre Baskerville"/>
            </a:endParaRPr>
          </a:p>
          <a:p>
            <a:pPr indent="-317500" lvl="1" marL="914400" rtl="0" algn="l">
              <a:lnSpc>
                <a:spcPct val="20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Cantidad: 2^N 🠲 2^6 = 64</a:t>
            </a:r>
            <a:endParaRPr>
              <a:latin typeface="Libre Baskerville"/>
              <a:ea typeface="Libre Baskerville"/>
              <a:cs typeface="Libre Baskerville"/>
              <a:sym typeface="Libre Baskerville"/>
            </a:endParaRPr>
          </a:p>
          <a:p>
            <a:pPr indent="-317500" lvl="1" marL="914400" rtl="0" algn="l">
              <a:lnSpc>
                <a:spcPct val="20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Rango:</a:t>
            </a:r>
            <a:endParaRPr>
              <a:latin typeface="Libre Baskerville"/>
              <a:ea typeface="Libre Baskerville"/>
              <a:cs typeface="Libre Baskerville"/>
              <a:sym typeface="Libre Baskerville"/>
            </a:endParaRPr>
          </a:p>
          <a:p>
            <a:pPr indent="-317500" lvl="2" marL="1371600" rtl="0" algn="l">
              <a:lnSpc>
                <a:spcPct val="20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Binario: [0000,00; 1111,11]</a:t>
            </a:r>
            <a:endParaRPr>
              <a:latin typeface="Libre Baskerville"/>
              <a:ea typeface="Libre Baskerville"/>
              <a:cs typeface="Libre Baskerville"/>
              <a:sym typeface="Libre Baskerville"/>
            </a:endParaRPr>
          </a:p>
          <a:p>
            <a:pPr indent="-317500" lvl="2" marL="1371600" rtl="0" algn="l">
              <a:lnSpc>
                <a:spcPct val="20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Decimal: [0, 15.75]</a:t>
            </a:r>
            <a:endParaRPr>
              <a:latin typeface="Libre Baskerville"/>
              <a:ea typeface="Libre Baskerville"/>
              <a:cs typeface="Libre Baskerville"/>
              <a:sym typeface="Libre Baskerville"/>
            </a:endParaRPr>
          </a:p>
          <a:p>
            <a:pPr indent="-317500" lvl="1" marL="914400" rtl="0" algn="l">
              <a:lnSpc>
                <a:spcPct val="20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Resolución:</a:t>
            </a:r>
            <a:endParaRPr>
              <a:latin typeface="Libre Baskerville"/>
              <a:ea typeface="Libre Baskerville"/>
              <a:cs typeface="Libre Baskerville"/>
              <a:sym typeface="Libre Baskerville"/>
            </a:endParaRPr>
          </a:p>
          <a:p>
            <a:pPr indent="-317500" lvl="2" marL="1371600" rtl="0" algn="l">
              <a:lnSpc>
                <a:spcPct val="200000"/>
              </a:lnSpc>
              <a:spcBef>
                <a:spcPts val="0"/>
              </a:spcBef>
              <a:spcAft>
                <a:spcPts val="0"/>
              </a:spcAft>
              <a:buSzPts val="1400"/>
              <a:buFont typeface="Libre Baskerville"/>
              <a:buChar char="■"/>
            </a:pPr>
            <a:r>
              <a:rPr lang="en-US">
                <a:latin typeface="Libre Baskerville"/>
                <a:ea typeface="Libre Baskerville"/>
                <a:cs typeface="Libre Baskerville"/>
                <a:sym typeface="Libre Baskerville"/>
              </a:rPr>
              <a:t>0000,01 - 0000,00 = 0000,01 = </a:t>
            </a:r>
            <a:r>
              <a:rPr b="1" lang="en-US">
                <a:latin typeface="Libre Baskerville"/>
                <a:ea typeface="Libre Baskerville"/>
                <a:cs typeface="Libre Baskerville"/>
                <a:sym typeface="Libre Baskerville"/>
              </a:rPr>
              <a:t>0.25</a:t>
            </a:r>
            <a:endParaRPr b="1">
              <a:latin typeface="Libre Baskerville"/>
              <a:ea typeface="Libre Baskerville"/>
              <a:cs typeface="Libre Baskerville"/>
              <a:sym typeface="Libre Baskerville"/>
            </a:endParaRPr>
          </a:p>
        </p:txBody>
      </p:sp>
      <p:sp>
        <p:nvSpPr>
          <p:cNvPr id="316" name="Google Shape;316;p23"/>
          <p:cNvSpPr txBox="1"/>
          <p:nvPr/>
        </p:nvSpPr>
        <p:spPr>
          <a:xfrm>
            <a:off x="2998350" y="1050825"/>
            <a:ext cx="61953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a:solidFill>
                  <a:schemeClr val="dk1"/>
                </a:solidFill>
                <a:latin typeface="Libre Baskerville"/>
                <a:ea typeface="Libre Baskerville"/>
                <a:cs typeface="Libre Baskerville"/>
                <a:sym typeface="Libre Baskerville"/>
              </a:rPr>
              <a:t>Ej.: sistema de 6 bits.</a:t>
            </a:r>
            <a:r>
              <a:rPr b="1" i="1" lang="en-US">
                <a:solidFill>
                  <a:schemeClr val="dk1"/>
                </a:solidFill>
                <a:latin typeface="Libre Baskerville"/>
                <a:ea typeface="Libre Baskerville"/>
                <a:cs typeface="Libre Baskerville"/>
                <a:sym typeface="Libre Baskerville"/>
              </a:rPr>
              <a:t> 4 de parte entera</a:t>
            </a:r>
            <a:r>
              <a:rPr i="1" lang="en-US">
                <a:solidFill>
                  <a:schemeClr val="dk1"/>
                </a:solidFill>
                <a:latin typeface="Libre Baskerville"/>
                <a:ea typeface="Libre Baskerville"/>
                <a:cs typeface="Libre Baskerville"/>
                <a:sym typeface="Libre Baskerville"/>
              </a:rPr>
              <a:t> y</a:t>
            </a:r>
            <a:r>
              <a:rPr b="1" i="1" lang="en-US">
                <a:solidFill>
                  <a:schemeClr val="dk1"/>
                </a:solidFill>
                <a:latin typeface="Libre Baskerville"/>
                <a:ea typeface="Libre Baskerville"/>
                <a:cs typeface="Libre Baskerville"/>
                <a:sym typeface="Libre Baskerville"/>
              </a:rPr>
              <a:t> 2 de parte fraccionaria</a:t>
            </a:r>
            <a:endParaRPr b="1"/>
          </a:p>
        </p:txBody>
      </p:sp>
      <p:sp>
        <p:nvSpPr>
          <p:cNvPr id="317" name="Google Shape;317;p23"/>
          <p:cNvSpPr txBox="1"/>
          <p:nvPr/>
        </p:nvSpPr>
        <p:spPr>
          <a:xfrm>
            <a:off x="6884525" y="2079300"/>
            <a:ext cx="37950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Libre Baskerville"/>
                <a:ea typeface="Libre Baskerville"/>
                <a:cs typeface="Libre Baskerville"/>
                <a:sym typeface="Libre Baskerville"/>
              </a:rPr>
              <a:t>Preguntas...</a:t>
            </a:r>
            <a:endParaRPr sz="1800">
              <a:latin typeface="Libre Baskerville"/>
              <a:ea typeface="Libre Baskerville"/>
              <a:cs typeface="Libre Baskerville"/>
              <a:sym typeface="Libre Baskerville"/>
            </a:endParaRPr>
          </a:p>
        </p:txBody>
      </p:sp>
      <p:cxnSp>
        <p:nvCxnSpPr>
          <p:cNvPr id="318" name="Google Shape;318;p23"/>
          <p:cNvCxnSpPr/>
          <p:nvPr/>
        </p:nvCxnSpPr>
        <p:spPr>
          <a:xfrm>
            <a:off x="6635925" y="1916750"/>
            <a:ext cx="0" cy="3899700"/>
          </a:xfrm>
          <a:prstGeom prst="straightConnector1">
            <a:avLst/>
          </a:prstGeom>
          <a:noFill/>
          <a:ln cap="flat" cmpd="sng" w="9525">
            <a:solidFill>
              <a:schemeClr val="dk2"/>
            </a:solidFill>
            <a:prstDash val="solid"/>
            <a:round/>
            <a:headEnd len="med" w="med" type="none"/>
            <a:tailEnd len="med" w="med" type="none"/>
          </a:ln>
        </p:spPr>
      </p:cxnSp>
      <p:sp>
        <p:nvSpPr>
          <p:cNvPr id="319" name="Google Shape;319;p23"/>
          <p:cNvSpPr txBox="1"/>
          <p:nvPr/>
        </p:nvSpPr>
        <p:spPr>
          <a:xfrm>
            <a:off x="6884525" y="2765100"/>
            <a:ext cx="5307600" cy="5679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¿Se puede representar el número 15.50?</a:t>
            </a:r>
            <a:endParaRPr sz="1800">
              <a:latin typeface="Libre Baskerville"/>
              <a:ea typeface="Libre Baskerville"/>
              <a:cs typeface="Libre Baskerville"/>
              <a:sym typeface="Libre Baskerville"/>
            </a:endParaRPr>
          </a:p>
        </p:txBody>
      </p:sp>
      <p:sp>
        <p:nvSpPr>
          <p:cNvPr id="320" name="Google Shape;320;p23"/>
          <p:cNvSpPr txBox="1"/>
          <p:nvPr/>
        </p:nvSpPr>
        <p:spPr>
          <a:xfrm>
            <a:off x="6884525" y="3450900"/>
            <a:ext cx="5178000" cy="5679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¿Y el número 15.45?</a:t>
            </a:r>
            <a:endParaRPr sz="1800">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