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</p:sldMasterIdLst>
  <p:notesMasterIdLst>
    <p:notesMasterId r:id="rId63"/>
  </p:notesMasterIdLst>
  <p:handoutMasterIdLst>
    <p:handoutMasterId r:id="rId64"/>
  </p:handoutMasterIdLst>
  <p:sldIdLst>
    <p:sldId id="299" r:id="rId2"/>
    <p:sldId id="305" r:id="rId3"/>
    <p:sldId id="306" r:id="rId4"/>
    <p:sldId id="257" r:id="rId5"/>
    <p:sldId id="258" r:id="rId6"/>
    <p:sldId id="256" r:id="rId7"/>
    <p:sldId id="259" r:id="rId8"/>
    <p:sldId id="260" r:id="rId9"/>
    <p:sldId id="261" r:id="rId10"/>
    <p:sldId id="262" r:id="rId11"/>
    <p:sldId id="263" r:id="rId12"/>
    <p:sldId id="295" r:id="rId13"/>
    <p:sldId id="296" r:id="rId14"/>
    <p:sldId id="297" r:id="rId15"/>
    <p:sldId id="310" r:id="rId16"/>
    <p:sldId id="311" r:id="rId17"/>
    <p:sldId id="312" r:id="rId18"/>
    <p:sldId id="313" r:id="rId19"/>
    <p:sldId id="314" r:id="rId20"/>
    <p:sldId id="315" r:id="rId21"/>
    <p:sldId id="316" r:id="rId22"/>
    <p:sldId id="317" r:id="rId23"/>
    <p:sldId id="318" r:id="rId24"/>
    <p:sldId id="319" r:id="rId25"/>
    <p:sldId id="320" r:id="rId26"/>
    <p:sldId id="321" r:id="rId27"/>
    <p:sldId id="322" r:id="rId28"/>
    <p:sldId id="323" r:id="rId29"/>
    <p:sldId id="298" r:id="rId30"/>
    <p:sldId id="300" r:id="rId31"/>
    <p:sldId id="301" r:id="rId32"/>
    <p:sldId id="264" r:id="rId33"/>
    <p:sldId id="265" r:id="rId34"/>
    <p:sldId id="266" r:id="rId35"/>
    <p:sldId id="267" r:id="rId36"/>
    <p:sldId id="268" r:id="rId37"/>
    <p:sldId id="269" r:id="rId38"/>
    <p:sldId id="270" r:id="rId39"/>
    <p:sldId id="271" r:id="rId40"/>
    <p:sldId id="272" r:id="rId41"/>
    <p:sldId id="273" r:id="rId42"/>
    <p:sldId id="274" r:id="rId43"/>
    <p:sldId id="275" r:id="rId44"/>
    <p:sldId id="276" r:id="rId45"/>
    <p:sldId id="277" r:id="rId46"/>
    <p:sldId id="278" r:id="rId47"/>
    <p:sldId id="279" r:id="rId48"/>
    <p:sldId id="280" r:id="rId49"/>
    <p:sldId id="282" r:id="rId50"/>
    <p:sldId id="281" r:id="rId51"/>
    <p:sldId id="283" r:id="rId52"/>
    <p:sldId id="284" r:id="rId53"/>
    <p:sldId id="285" r:id="rId54"/>
    <p:sldId id="286" r:id="rId55"/>
    <p:sldId id="287" r:id="rId56"/>
    <p:sldId id="288" r:id="rId57"/>
    <p:sldId id="290" r:id="rId58"/>
    <p:sldId id="302" r:id="rId59"/>
    <p:sldId id="289" r:id="rId60"/>
    <p:sldId id="294" r:id="rId61"/>
    <p:sldId id="307" r:id="rId62"/>
  </p:sldIdLst>
  <p:sldSz cx="9144000" cy="6858000" type="screen4x3"/>
  <p:notesSz cx="7099300" cy="102362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A973FC-9133-4B2C-A55A-3594BAF9D813}" v="1" dt="2024-05-05T18:31:09.5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25933" autoAdjust="0"/>
    <p:restoredTop sz="90929"/>
  </p:normalViewPr>
  <p:slideViewPr>
    <p:cSldViewPr snapToGrid="0">
      <p:cViewPr varScale="1">
        <p:scale>
          <a:sx n="82" d="100"/>
          <a:sy n="82" d="100"/>
        </p:scale>
        <p:origin x="1939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69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7.xml"/><Relationship Id="rId2" Type="http://schemas.openxmlformats.org/officeDocument/2006/relationships/slide" Target="slides/slide16.xml"/><Relationship Id="rId1" Type="http://schemas.openxmlformats.org/officeDocument/2006/relationships/slide" Target="slides/slide15.xml"/><Relationship Id="rId6" Type="http://schemas.openxmlformats.org/officeDocument/2006/relationships/slide" Target="slides/slide28.xml"/><Relationship Id="rId5" Type="http://schemas.openxmlformats.org/officeDocument/2006/relationships/slide" Target="slides/slide27.xml"/><Relationship Id="rId4" Type="http://schemas.openxmlformats.org/officeDocument/2006/relationships/slide" Target="slides/slide1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olas Carrica" userId="3dff68fe93b733cc" providerId="LiveId" clId="{9AA973FC-9133-4B2C-A55A-3594BAF9D813}"/>
    <pc:docChg chg="modSld">
      <pc:chgData name="Nicolas Carrica" userId="3dff68fe93b733cc" providerId="LiveId" clId="{9AA973FC-9133-4B2C-A55A-3594BAF9D813}" dt="2024-05-05T18:31:09.495" v="0" actId="1076"/>
      <pc:docMkLst>
        <pc:docMk/>
      </pc:docMkLst>
      <pc:sldChg chg="modSp">
        <pc:chgData name="Nicolas Carrica" userId="3dff68fe93b733cc" providerId="LiveId" clId="{9AA973FC-9133-4B2C-A55A-3594BAF9D813}" dt="2024-05-05T18:31:09.495" v="0" actId="1076"/>
        <pc:sldMkLst>
          <pc:docMk/>
          <pc:sldMk cId="0" sldId="282"/>
        </pc:sldMkLst>
        <pc:picChg chg="mod">
          <ac:chgData name="Nicolas Carrica" userId="3dff68fe93b733cc" providerId="LiveId" clId="{9AA973FC-9133-4B2C-A55A-3594BAF9D813}" dt="2024-05-05T18:31:09.495" v="0" actId="1076"/>
          <ac:picMkLst>
            <pc:docMk/>
            <pc:sldMk cId="0" sldId="282"/>
            <ac:picMk id="2" creationId="{8F16ECA8-A54A-40A4-8400-6BDEBFC25983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E5E1BE4C-2248-49C6-86D4-DFCB9112FFB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57" tIns="49528" rIns="99057" bIns="49528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20E6CF8F-0130-4ED2-814E-A04CF9D4F0A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57" tIns="49528" rIns="99057" bIns="49528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7348" name="Rectangle 4">
            <a:extLst>
              <a:ext uri="{FF2B5EF4-FFF2-40B4-BE49-F238E27FC236}">
                <a16:creationId xmlns:a16="http://schemas.microsoft.com/office/drawing/2014/main" id="{B446072B-31EC-4F90-9D96-F3F49D307FD2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5025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57" tIns="49528" rIns="99057" bIns="49528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7349" name="Rectangle 5">
            <a:extLst>
              <a:ext uri="{FF2B5EF4-FFF2-40B4-BE49-F238E27FC236}">
                <a16:creationId xmlns:a16="http://schemas.microsoft.com/office/drawing/2014/main" id="{BCD30D1C-4129-429E-942B-1B007F207E39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5025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57" tIns="49528" rIns="99057" bIns="49528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 smtClean="0"/>
            </a:lvl1pPr>
          </a:lstStyle>
          <a:p>
            <a:pPr>
              <a:defRPr/>
            </a:pPr>
            <a:fld id="{5E3D5738-411B-4DDF-AA53-2BA0430B93DB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BC36B34D-04E7-4985-BC08-55DD497AA2B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57" tIns="49528" rIns="99057" bIns="49528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8CBC6352-BF93-4946-9863-5F95A7906D9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57" tIns="49528" rIns="99057" bIns="49528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D236B906-A92E-45CC-9CAA-0DA2ED6185B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301" name="Rectangle 5">
            <a:extLst>
              <a:ext uri="{FF2B5EF4-FFF2-40B4-BE49-F238E27FC236}">
                <a16:creationId xmlns:a16="http://schemas.microsoft.com/office/drawing/2014/main" id="{9893C34E-6627-42C5-8162-59F728EE5DA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57" tIns="49528" rIns="99057" bIns="4952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55302" name="Rectangle 6">
            <a:extLst>
              <a:ext uri="{FF2B5EF4-FFF2-40B4-BE49-F238E27FC236}">
                <a16:creationId xmlns:a16="http://schemas.microsoft.com/office/drawing/2014/main" id="{08B670DE-00E2-4E51-AE4A-C0BA5A8B380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5025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57" tIns="49528" rIns="99057" bIns="49528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5303" name="Rectangle 7">
            <a:extLst>
              <a:ext uri="{FF2B5EF4-FFF2-40B4-BE49-F238E27FC236}">
                <a16:creationId xmlns:a16="http://schemas.microsoft.com/office/drawing/2014/main" id="{46659A0D-8F6C-4748-BB15-E9AF56A714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5025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57" tIns="49528" rIns="99057" bIns="49528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 smtClean="0"/>
            </a:lvl1pPr>
          </a:lstStyle>
          <a:p>
            <a:pPr>
              <a:defRPr/>
            </a:pPr>
            <a:fld id="{76C84744-690E-4CC1-935D-2DB7E76E1EA9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CD877D06-1D2B-4998-91AF-8AB34C26415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1733FA84-BBE9-450E-BFB4-5F89B0209E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AR" altLang="es-A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AFCD82CA-4F02-447C-8934-36986AFA41D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427D9B93-6935-423D-BB3D-E2A83698E3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AR" altLang="es-A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A0F53854-1A92-43DF-BF8C-AFDAC17BF549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1DCF6C91-E32A-474A-9BEA-B63473F403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>
                <a:extLst>
                  <a:ext uri="{FF2B5EF4-FFF2-40B4-BE49-F238E27FC236}">
                    <a16:creationId xmlns:a16="http://schemas.microsoft.com/office/drawing/2014/main" id="{40FF1E0C-CED1-4472-BFD4-0D73BBDE4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s-AR" altLang="es-AR"/>
              </a:p>
            </p:txBody>
          </p:sp>
          <p:sp>
            <p:nvSpPr>
              <p:cNvPr id="13" name="Rectangle 5">
                <a:extLst>
                  <a:ext uri="{FF2B5EF4-FFF2-40B4-BE49-F238E27FC236}">
                    <a16:creationId xmlns:a16="http://schemas.microsoft.com/office/drawing/2014/main" id="{E9921F8C-0FB4-464F-BB32-AD339FACDA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s-AR" altLang="es-AR"/>
              </a:p>
            </p:txBody>
          </p:sp>
        </p:grp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4C1AE669-9C8E-4418-BA48-FC872F9B85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>
                <a:extLst>
                  <a:ext uri="{FF2B5EF4-FFF2-40B4-BE49-F238E27FC236}">
                    <a16:creationId xmlns:a16="http://schemas.microsoft.com/office/drawing/2014/main" id="{7A0F23CF-837C-4410-9467-5447A89EA7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s-AR" altLang="es-AR"/>
              </a:p>
            </p:txBody>
          </p:sp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B36A1A82-53FE-4E84-8C09-51A5C6B04C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s-AR" altLang="es-AR"/>
              </a:p>
            </p:txBody>
          </p:sp>
        </p:grpSp>
        <p:sp>
          <p:nvSpPr>
            <p:cNvPr id="7" name="Rectangle 9">
              <a:extLst>
                <a:ext uri="{FF2B5EF4-FFF2-40B4-BE49-F238E27FC236}">
                  <a16:creationId xmlns:a16="http://schemas.microsoft.com/office/drawing/2014/main" id="{68EAAC49-4DB0-42AC-8E59-287AF57507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s-AR" altLang="es-AR"/>
            </a:p>
          </p:txBody>
        </p: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FFBEDF5B-8233-432B-B5A4-CAC5B191B2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s-AR" altLang="es-AR"/>
            </a:p>
          </p:txBody>
        </p:sp>
        <p:sp>
          <p:nvSpPr>
            <p:cNvPr id="9" name="Rectangle 11">
              <a:extLst>
                <a:ext uri="{FF2B5EF4-FFF2-40B4-BE49-F238E27FC236}">
                  <a16:creationId xmlns:a16="http://schemas.microsoft.com/office/drawing/2014/main" id="{AD516B60-E31D-477B-8D40-2CD05AE7DE8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s-AR" altLang="es-AR"/>
            </a:p>
          </p:txBody>
        </p:sp>
      </p:grpSp>
      <p:sp>
        <p:nvSpPr>
          <p:cNvPr id="820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820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031C6612-BF7F-4188-931C-E5EBA28BB69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s-AR"/>
              <a:t>2012</a:t>
            </a:r>
            <a:endParaRPr lang="es-ES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5CF3F366-6011-4ABC-8FC4-B62C75146E5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s-AR"/>
              <a:t>Notas de Clase 1</a:t>
            </a:r>
            <a:endParaRPr lang="es-ES"/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17B21825-1D3F-4F89-BA60-2BD367DDEE7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A31E6D40-B44D-4C72-AEBE-5CE71FDEE5C3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647269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E47F9C49-A690-48BA-91EA-2D0C77DD4CF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2012</a:t>
            </a:r>
            <a:endParaRPr lang="es-ES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95A9DD63-717C-47C8-B553-0942E3CF5A9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Notas de Clase 1</a:t>
            </a:r>
            <a:endParaRPr lang="es-E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1F6ADC5E-B927-4DDD-B2D0-B95E53B323A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E4D682-E92F-470E-A4B3-8B33D72051B4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2654039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EE331E5B-E29C-4D82-B78D-115634EBD38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2012</a:t>
            </a:r>
            <a:endParaRPr lang="es-ES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1BADB49A-C3AD-4E39-A17C-1575851B90B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Notas de Clase 1</a:t>
            </a:r>
            <a:endParaRPr lang="es-E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EA762254-2B3A-4913-8AF1-A398BB65C60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A0A124-C6D0-496C-A473-3F96E042730E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20092986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abla"/>
          <p:cNvSpPr>
            <a:spLocks noGrp="1"/>
          </p:cNvSpPr>
          <p:nvPr>
            <p:ph type="tbl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pPr lvl="0"/>
            <a:endParaRPr lang="es-AR" noProof="0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F5E73666-66E6-4B96-8D07-7C53F8127C0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2012</a:t>
            </a:r>
            <a:endParaRPr lang="es-ES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1E38B8B4-2CA0-4643-8192-B5B516566DF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Notas de Clase 1</a:t>
            </a:r>
            <a:endParaRPr lang="es-E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A5823AB8-0DE4-4DE9-8D29-8FB3BF87F92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DACFDD-7509-45A6-A5CB-3F1BCE6823FB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2778512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35D606D8-E66D-47D1-AA62-FABF210DB59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2012</a:t>
            </a:r>
            <a:endParaRPr lang="es-ES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5D965CD2-EBC5-42B1-BAF9-1C9114CB843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Notas de Clase 1</a:t>
            </a:r>
            <a:endParaRPr lang="es-E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664BB724-3A3B-455A-B23F-4DB2F73D696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6E2EA4-D426-47AE-8660-E8898E6052DB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2653089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D2876D0D-0DE4-4556-9821-6614B404DB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2012</a:t>
            </a:r>
            <a:endParaRPr lang="es-ES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CF20E20D-4B36-426E-89A0-B7BA6CF4332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Notas de Clase 1</a:t>
            </a:r>
            <a:endParaRPr lang="es-E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3AF71BC5-9D0D-4C1E-A7FB-A56203384C9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5B5924-9FEB-4904-BA75-E012A01FA236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2389779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EE788520-6242-41D8-9F38-2F628DA38C5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2012</a:t>
            </a:r>
            <a:endParaRPr lang="es-ES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7CA78498-634C-4948-90D7-6EE1EB0E06F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Notas de Clase 1</a:t>
            </a:r>
            <a:endParaRPr lang="es-ES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C038C9B9-ADCD-4B87-94CB-64DF56E7416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029B6A-F7E3-495E-8C4A-018510678B33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3846511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CCCC1CC3-8C45-4B60-BFAC-AE564CDEB3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2012</a:t>
            </a:r>
            <a:endParaRPr lang="es-ES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49FE34B1-CEDB-472B-BE8F-EEFDF18690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Notas de Clase 1</a:t>
            </a:r>
            <a:endParaRPr lang="es-ES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B2E4DDAA-37AC-4226-B972-87FAA083DA5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CA9861-7461-4842-B9C0-943D693E01E2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3119796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F2EF763A-6E35-41C0-933A-F0BBA51E3DB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2012</a:t>
            </a:r>
            <a:endParaRPr lang="es-ES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350FB120-4585-4FD5-B84A-F9BD1158E84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Notas de Clase 1</a:t>
            </a:r>
            <a:endParaRPr lang="es-ES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044D416C-6D4B-4519-9EED-3BA557FE033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8BEDA2-57AA-440E-BA17-AB49517D6CD3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3061168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F5E2931D-17A5-408E-BD48-B092DC1569E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2012</a:t>
            </a:r>
            <a:endParaRPr lang="es-ES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B1300219-68A6-445E-A7D1-84F32F42D29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Notas de Clase 1</a:t>
            </a:r>
            <a:endParaRPr lang="es-ES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93CBE5B0-4957-4A37-AFDE-C743082DFF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54225D-19B5-44A3-963D-D675415F2665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949232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90337A7A-845B-43BB-B8FC-5AA70911385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2012</a:t>
            </a:r>
            <a:endParaRPr lang="es-ES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CD9F7FDD-E58F-49D4-A636-522B0F89D11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Notas de Clase 1</a:t>
            </a:r>
            <a:endParaRPr lang="es-ES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53D6752A-EC23-434A-8956-53B9B13DC54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712472-985C-4853-933F-75A9016483B5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09984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AR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1F576E03-D027-48CE-B79D-FAC5B670BBC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2012</a:t>
            </a:r>
            <a:endParaRPr lang="es-ES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A58868A1-703A-4689-AB89-011857C3B20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Notas de Clase 1</a:t>
            </a:r>
            <a:endParaRPr lang="es-ES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8E3DAF09-F62C-4B88-857B-A7B94BD02F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1AED8-0C70-4347-93B0-BBF0B60124A9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770996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F04254A4-70C8-402B-BA5E-D22C21575E9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s-ES_tradnl" altLang="es-AR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41BB61F7-39DE-4238-90A0-B878A6C32CE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s-ES_tradnl" altLang="es-AR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8A1180F8-F842-49E2-87F2-483DB52CAC4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s-ES_tradnl" altLang="es-AR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8DCA7E4E-59FC-42A5-8D0D-C94170784AAD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s-ES_tradnl" altLang="es-AR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04A5251A-DD31-430F-8240-E1119382E9A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s-ES_tradnl" altLang="es-AR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0D009BA7-B12B-42CD-9B5F-04AE4480E5A2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s-ES_tradnl" altLang="es-AR"/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97F27698-B8BC-4CF2-9347-2DC0BE4CBAED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s-ES_tradnl" altLang="es-AR"/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6BB7449A-2141-48D5-9C95-7241957A5C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AR"/>
              <a:t>Haga clic para modificar el estilo de título del patrón</a:t>
            </a:r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831A5A5D-18B0-4938-BC9E-AE8654B46A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AR"/>
              <a:t>Haga clic para modificar el estilo de texto del patrón</a:t>
            </a:r>
          </a:p>
          <a:p>
            <a:pPr lvl="1"/>
            <a:r>
              <a:rPr lang="es-ES" altLang="es-AR"/>
              <a:t>Segundo nivel</a:t>
            </a:r>
          </a:p>
          <a:p>
            <a:pPr lvl="2"/>
            <a:r>
              <a:rPr lang="es-ES" altLang="es-AR"/>
              <a:t>Tercer nivel</a:t>
            </a:r>
          </a:p>
          <a:p>
            <a:pPr lvl="3"/>
            <a:r>
              <a:rPr lang="es-ES" altLang="es-AR"/>
              <a:t>Cuarto nivel</a:t>
            </a:r>
          </a:p>
          <a:p>
            <a:pPr lvl="4"/>
            <a:r>
              <a:rPr lang="es-ES" altLang="es-AR"/>
              <a:t>Quinto nivel</a:t>
            </a:r>
          </a:p>
        </p:txBody>
      </p:sp>
      <p:sp>
        <p:nvSpPr>
          <p:cNvPr id="7179" name="Rectangle 11">
            <a:extLst>
              <a:ext uri="{FF2B5EF4-FFF2-40B4-BE49-F238E27FC236}">
                <a16:creationId xmlns:a16="http://schemas.microsoft.com/office/drawing/2014/main" id="{09C7EB5C-F1AB-4155-B3A4-CA7F0C5F8C2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r>
              <a:rPr lang="es-AR"/>
              <a:t>2012</a:t>
            </a:r>
            <a:endParaRPr lang="es-ES"/>
          </a:p>
        </p:txBody>
      </p:sp>
      <p:sp>
        <p:nvSpPr>
          <p:cNvPr id="7180" name="Rectangle 12">
            <a:extLst>
              <a:ext uri="{FF2B5EF4-FFF2-40B4-BE49-F238E27FC236}">
                <a16:creationId xmlns:a16="http://schemas.microsoft.com/office/drawing/2014/main" id="{BCC6C06D-FB90-45D9-9DE7-5955D12F08F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r>
              <a:rPr lang="es-AR"/>
              <a:t>Notas de Clase 1</a:t>
            </a:r>
            <a:endParaRPr lang="es-ES"/>
          </a:p>
        </p:txBody>
      </p:sp>
      <p:sp>
        <p:nvSpPr>
          <p:cNvPr id="7181" name="Rectangle 13">
            <a:extLst>
              <a:ext uri="{FF2B5EF4-FFF2-40B4-BE49-F238E27FC236}">
                <a16:creationId xmlns:a16="http://schemas.microsoft.com/office/drawing/2014/main" id="{F0328806-AAE8-43E6-8D42-76A2EE8C324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5F9B0BE0-9DA5-4018-BE4B-CA796B9C98CB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  <p:sldLayoutId id="2147483833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16044EDB-B61D-48BF-9E65-CA6344B15C3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90600" y="685800"/>
            <a:ext cx="7924800" cy="2286000"/>
          </a:xfrm>
        </p:spPr>
        <p:txBody>
          <a:bodyPr/>
          <a:lstStyle/>
          <a:p>
            <a:pPr algn="ctr" eaLnBrk="1" hangingPunct="1"/>
            <a:r>
              <a:rPr lang="es-MX" altLang="es-AR" dirty="0"/>
              <a:t>Organización de Computadoras</a:t>
            </a:r>
            <a:br>
              <a:rPr lang="es-MX" altLang="es-AR" dirty="0"/>
            </a:br>
            <a:endParaRPr lang="es-ES" altLang="es-AR" sz="3200" dirty="0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896D2C9B-A83E-4C94-AD10-15580A92682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s-ES" altLang="es-AR"/>
              <a:t>Clase 1</a:t>
            </a:r>
            <a:endParaRPr lang="es-AR" altLang="es-AR"/>
          </a:p>
        </p:txBody>
      </p:sp>
      <p:pic>
        <p:nvPicPr>
          <p:cNvPr id="2" name="Sonido grabado">
            <a:hlinkClick r:id="" action="ppaction://media"/>
            <a:extLst>
              <a:ext uri="{FF2B5EF4-FFF2-40B4-BE49-F238E27FC236}">
                <a16:creationId xmlns:a16="http://schemas.microsoft.com/office/drawing/2014/main" id="{F607C1C3-8CE6-439A-996E-BF7E8C1244E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267200" y="3124200"/>
            <a:ext cx="609600" cy="60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018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4 Marcador de pie de página">
            <a:extLst>
              <a:ext uri="{FF2B5EF4-FFF2-40B4-BE49-F238E27FC236}">
                <a16:creationId xmlns:a16="http://schemas.microsoft.com/office/drawing/2014/main" id="{C84EACD2-FCF8-42BF-BE9F-D59DE4515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AR" altLang="es-AR" sz="1400"/>
              <a:t>Notas de Clase 1</a:t>
            </a:r>
            <a:endParaRPr lang="es-ES" altLang="es-AR" sz="1400"/>
          </a:p>
        </p:txBody>
      </p:sp>
      <p:sp>
        <p:nvSpPr>
          <p:cNvPr id="15363" name="5 Marcador de número de diapositiva">
            <a:extLst>
              <a:ext uri="{FF2B5EF4-FFF2-40B4-BE49-F238E27FC236}">
                <a16:creationId xmlns:a16="http://schemas.microsoft.com/office/drawing/2014/main" id="{31A399FE-BCA7-4330-8780-1C92A703F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AC319A9-0484-443D-BDA6-15E6ECF45181}" type="slidenum">
              <a:rPr lang="es-ES" altLang="es-AR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s-ES" altLang="es-AR" sz="1400"/>
          </a:p>
        </p:txBody>
      </p:sp>
      <p:sp>
        <p:nvSpPr>
          <p:cNvPr id="15364" name="Rectangle 2">
            <a:extLst>
              <a:ext uri="{FF2B5EF4-FFF2-40B4-BE49-F238E27FC236}">
                <a16:creationId xmlns:a16="http://schemas.microsoft.com/office/drawing/2014/main" id="{531E9531-3606-44F2-BC0E-2B8C8DE93B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AR"/>
              <a:t>Números enteros sin signo</a:t>
            </a:r>
          </a:p>
        </p:txBody>
      </p:sp>
      <p:sp>
        <p:nvSpPr>
          <p:cNvPr id="15365" name="Rectangle 3">
            <a:extLst>
              <a:ext uri="{FF2B5EF4-FFF2-40B4-BE49-F238E27FC236}">
                <a16:creationId xmlns:a16="http://schemas.microsoft.com/office/drawing/2014/main" id="{33350A7C-14DE-4B50-A56E-3ED2F0D2A1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s-ES" altLang="es-AR"/>
              <a:t>Ejemplo: n = 8 bits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s-ES" altLang="es-AR"/>
              <a:t>		0			00000000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s-ES" altLang="es-AR"/>
              <a:t>		..			..............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s-ES" altLang="es-AR"/>
              <a:t>	   128			10000000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s-ES" altLang="es-AR"/>
              <a:t>		..			..............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s-ES" altLang="es-AR"/>
              <a:t>	   254			11111110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s-ES" altLang="es-AR"/>
              <a:t>	   255			11111111</a:t>
            </a:r>
          </a:p>
          <a:p>
            <a:pPr eaLnBrk="1" hangingPunct="1"/>
            <a:endParaRPr lang="es-ES" altLang="es-AR"/>
          </a:p>
        </p:txBody>
      </p:sp>
      <p:pic>
        <p:nvPicPr>
          <p:cNvPr id="2" name="Sonido grabado">
            <a:hlinkClick r:id="" action="ppaction://media"/>
            <a:extLst>
              <a:ext uri="{FF2B5EF4-FFF2-40B4-BE49-F238E27FC236}">
                <a16:creationId xmlns:a16="http://schemas.microsoft.com/office/drawing/2014/main" id="{27CE2DA9-FA02-41D4-8B54-19E6078FC0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1242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4 Marcador de pie de página">
            <a:extLst>
              <a:ext uri="{FF2B5EF4-FFF2-40B4-BE49-F238E27FC236}">
                <a16:creationId xmlns:a16="http://schemas.microsoft.com/office/drawing/2014/main" id="{30B6DDAF-462C-482B-B9B0-DB6F09A55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AR" altLang="es-AR" sz="1400"/>
              <a:t>Notas de Clase 1</a:t>
            </a:r>
            <a:endParaRPr lang="es-ES" altLang="es-AR" sz="1400"/>
          </a:p>
        </p:txBody>
      </p:sp>
      <p:sp>
        <p:nvSpPr>
          <p:cNvPr id="16387" name="5 Marcador de número de diapositiva">
            <a:extLst>
              <a:ext uri="{FF2B5EF4-FFF2-40B4-BE49-F238E27FC236}">
                <a16:creationId xmlns:a16="http://schemas.microsoft.com/office/drawing/2014/main" id="{78CCB442-99B4-4E3D-8042-2E22462A9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DB6F9B1-3BB9-43EB-9717-6A73C8F602C1}" type="slidenum">
              <a:rPr lang="es-ES" altLang="es-AR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s-ES" altLang="es-AR" sz="1400"/>
          </a:p>
        </p:txBody>
      </p:sp>
      <p:sp>
        <p:nvSpPr>
          <p:cNvPr id="16388" name="Rectangle 2">
            <a:extLst>
              <a:ext uri="{FF2B5EF4-FFF2-40B4-BE49-F238E27FC236}">
                <a16:creationId xmlns:a16="http://schemas.microsoft.com/office/drawing/2014/main" id="{120C104E-4CAC-48A7-8A07-6AB090ECBC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AR"/>
              <a:t>Números enteros sin signo</a:t>
            </a:r>
          </a:p>
        </p:txBody>
      </p:sp>
      <p:sp>
        <p:nvSpPr>
          <p:cNvPr id="16389" name="Rectangle 3">
            <a:extLst>
              <a:ext uri="{FF2B5EF4-FFF2-40B4-BE49-F238E27FC236}">
                <a16:creationId xmlns:a16="http://schemas.microsoft.com/office/drawing/2014/main" id="{49C3326B-0D17-4AFD-89E9-0E57984810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9288" y="2417763"/>
            <a:ext cx="8305800" cy="3181350"/>
          </a:xfrm>
        </p:spPr>
        <p:txBody>
          <a:bodyPr/>
          <a:lstStyle/>
          <a:p>
            <a:pPr eaLnBrk="1" hangingPunct="1">
              <a:buClr>
                <a:schemeClr val="hlink"/>
              </a:buClr>
              <a:buSzPct val="120000"/>
              <a:buFont typeface="Wingdings" panose="05000000000000000000" pitchFamily="2" charset="2"/>
              <a:buBlip>
                <a:blip r:embed="rId2"/>
              </a:buBlip>
            </a:pPr>
            <a:r>
              <a:rPr lang="es-ES" altLang="es-AR"/>
              <a:t> </a:t>
            </a:r>
            <a:r>
              <a:rPr lang="es-ES" altLang="es-AR" sz="3600"/>
              <a:t>RECORDAR</a:t>
            </a:r>
            <a:r>
              <a:rPr lang="es-ES" altLang="es-AR"/>
              <a:t>: </a:t>
            </a:r>
            <a:r>
              <a:rPr lang="es-ES" altLang="es-AR" sz="3600"/>
              <a:t>la cantidad de representaciones distintas depende del número de bits</a:t>
            </a:r>
          </a:p>
          <a:p>
            <a:pPr eaLnBrk="1" hangingPunct="1">
              <a:buClr>
                <a:schemeClr val="hlink"/>
              </a:buClr>
              <a:buSzPct val="120000"/>
              <a:buFont typeface="Wingdings" panose="05000000000000000000" pitchFamily="2" charset="2"/>
              <a:buNone/>
            </a:pPr>
            <a:r>
              <a:rPr lang="es-ES" altLang="es-AR" sz="3600"/>
              <a:t>      N</a:t>
            </a:r>
            <a:r>
              <a:rPr lang="es-ES" altLang="es-AR" sz="3600" baseline="30000"/>
              <a:t>o</a:t>
            </a:r>
            <a:r>
              <a:rPr lang="es-ES" altLang="es-AR" sz="3600"/>
              <a:t>s distintos</a:t>
            </a:r>
            <a:r>
              <a:rPr lang="es-MX" altLang="es-AR" sz="3600"/>
              <a:t> </a:t>
            </a:r>
            <a:r>
              <a:rPr lang="es-ES" altLang="es-AR" sz="3600"/>
              <a:t>= </a:t>
            </a:r>
            <a:r>
              <a:rPr lang="es-ES" altLang="es-AR" sz="4000"/>
              <a:t>2</a:t>
            </a:r>
            <a:r>
              <a:rPr lang="es-ES" altLang="es-AR" sz="4000" baseline="30000"/>
              <a:t>n</a:t>
            </a:r>
            <a:endParaRPr lang="es-ES" altLang="es-AR" sz="4000"/>
          </a:p>
        </p:txBody>
      </p:sp>
      <p:sp>
        <p:nvSpPr>
          <p:cNvPr id="16390" name="Line 5">
            <a:extLst>
              <a:ext uri="{FF2B5EF4-FFF2-40B4-BE49-F238E27FC236}">
                <a16:creationId xmlns:a16="http://schemas.microsoft.com/office/drawing/2014/main" id="{B358550C-C011-4A0D-941E-392D55BA957E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4533900"/>
            <a:ext cx="1752600" cy="0"/>
          </a:xfrm>
          <a:prstGeom prst="line">
            <a:avLst/>
          </a:prstGeom>
          <a:noFill/>
          <a:ln w="12700">
            <a:solidFill>
              <a:schemeClr val="hlink"/>
            </a:solidFill>
            <a:miter lim="800000"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AR"/>
          </a:p>
        </p:txBody>
      </p:sp>
      <p:pic>
        <p:nvPicPr>
          <p:cNvPr id="2" name="Sonido grabado">
            <a:hlinkClick r:id="" action="ppaction://media"/>
            <a:extLst>
              <a:ext uri="{FF2B5EF4-FFF2-40B4-BE49-F238E27FC236}">
                <a16:creationId xmlns:a16="http://schemas.microsoft.com/office/drawing/2014/main" id="{5AC1882D-AEAA-4EBD-83C8-9303369C20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1242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Sonido grabado">
            <a:hlinkClick r:id="" action="ppaction://media"/>
            <a:extLst>
              <a:ext uri="{FF2B5EF4-FFF2-40B4-BE49-F238E27FC236}">
                <a16:creationId xmlns:a16="http://schemas.microsoft.com/office/drawing/2014/main" id="{CD3BBF5C-266C-4281-9BA4-3FDA66A59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1242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4 Marcador de pie de página">
            <a:extLst>
              <a:ext uri="{FF2B5EF4-FFF2-40B4-BE49-F238E27FC236}">
                <a16:creationId xmlns:a16="http://schemas.microsoft.com/office/drawing/2014/main" id="{799D85D5-5332-479C-AF8B-7225327B1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AR" altLang="es-AR" sz="1400"/>
              <a:t>Notas de Clase 1</a:t>
            </a:r>
            <a:endParaRPr lang="es-ES" altLang="es-AR" sz="1400"/>
          </a:p>
        </p:txBody>
      </p:sp>
      <p:sp>
        <p:nvSpPr>
          <p:cNvPr id="17411" name="5 Marcador de número de diapositiva">
            <a:extLst>
              <a:ext uri="{FF2B5EF4-FFF2-40B4-BE49-F238E27FC236}">
                <a16:creationId xmlns:a16="http://schemas.microsoft.com/office/drawing/2014/main" id="{160A5E96-3D58-41E2-8206-4B60AB431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DDEC6FF-7A41-48D4-AAF9-48F19B00830B}" type="slidenum">
              <a:rPr lang="es-ES" altLang="es-AR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s-ES" altLang="es-AR" sz="1400"/>
          </a:p>
        </p:txBody>
      </p:sp>
      <p:sp>
        <p:nvSpPr>
          <p:cNvPr id="17412" name="Rectangle 1026">
            <a:extLst>
              <a:ext uri="{FF2B5EF4-FFF2-40B4-BE49-F238E27FC236}">
                <a16:creationId xmlns:a16="http://schemas.microsoft.com/office/drawing/2014/main" id="{F1750576-072E-41BF-8A4C-98F8AD4B6D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altLang="es-AR"/>
              <a:t>Sistemas Posicionales</a:t>
            </a:r>
          </a:p>
        </p:txBody>
      </p:sp>
      <p:graphicFrame>
        <p:nvGraphicFramePr>
          <p:cNvPr id="17413" name="Object 1027">
            <a:extLst>
              <a:ext uri="{FF2B5EF4-FFF2-40B4-BE49-F238E27FC236}">
                <a16:creationId xmlns:a16="http://schemas.microsoft.com/office/drawing/2014/main" id="{59762058-0C0D-413C-BE3E-41CE1F6E46EC}"/>
              </a:ext>
            </a:extLst>
          </p:cNvPr>
          <p:cNvGraphicFramePr>
            <a:graphicFrameLocks noGrp="1" noChangeAspect="1"/>
          </p:cNvGraphicFramePr>
          <p:nvPr>
            <p:ph type="body" idx="1"/>
          </p:nvPr>
        </p:nvGraphicFramePr>
        <p:xfrm>
          <a:off x="2197100" y="2713038"/>
          <a:ext cx="5792788" cy="156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icrosoft Editor de ecuaciones 3.0" r:id="rId2" imgW="1651000" imgH="431800" progId="Equation.3">
                  <p:embed/>
                </p:oleObj>
              </mc:Choice>
              <mc:Fallback>
                <p:oleObj name="Microsoft Editor de ecuaciones 3.0" r:id="rId2" imgW="1651000" imgH="431800" progId="Equation.3">
                  <p:embed/>
                  <p:pic>
                    <p:nvPicPr>
                      <p:cNvPr id="17413" name="Object 1027">
                        <a:extLst>
                          <a:ext uri="{FF2B5EF4-FFF2-40B4-BE49-F238E27FC236}">
                            <a16:creationId xmlns:a16="http://schemas.microsoft.com/office/drawing/2014/main" id="{59762058-0C0D-413C-BE3E-41CE1F6E46E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7100" y="2713038"/>
                        <a:ext cx="5792788" cy="156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4" name="Rectangle 1028">
            <a:extLst>
              <a:ext uri="{FF2B5EF4-FFF2-40B4-BE49-F238E27FC236}">
                <a16:creationId xmlns:a16="http://schemas.microsoft.com/office/drawing/2014/main" id="{DBA41539-28F5-4A21-BB46-A7661D122C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2057400"/>
            <a:ext cx="8839200" cy="42672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ES_tradnl" altLang="es-AR" sz="2800"/>
              <a:t>Teorema Fundamental de la Numeración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s-ES_tradnl" altLang="es-AR" sz="280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s-ES_tradnl" altLang="es-AR" sz="280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s-ES_tradnl" altLang="es-AR" sz="280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ES_tradnl" altLang="es-AR" sz="2800"/>
              <a:t>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s-ES_tradnl" altLang="es-AR" sz="280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s-ES_tradnl" altLang="es-AR" sz="2800">
              <a:latin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ES_tradnl" altLang="es-AR" sz="2800">
                <a:latin typeface="Arial" panose="020B0604020202020204" pitchFamily="34" charset="0"/>
              </a:rPr>
              <a:t>N</a:t>
            </a:r>
            <a:r>
              <a:rPr lang="es-ES_tradnl" altLang="es-AR" sz="2800" baseline="30000">
                <a:latin typeface="Arial" panose="020B0604020202020204" pitchFamily="34" charset="0"/>
              </a:rPr>
              <a:t>0</a:t>
            </a:r>
            <a:r>
              <a:rPr lang="es-ES_tradnl" altLang="es-AR" sz="2800">
                <a:latin typeface="Arial" panose="020B0604020202020204" pitchFamily="34" charset="0"/>
              </a:rPr>
              <a:t> es el valor decimal de una cantidad expresada en base B y con (n+1+m) dígitos en posiciones i.</a:t>
            </a:r>
            <a:endParaRPr lang="es-ES_tradnl" altLang="es-AR" sz="2800"/>
          </a:p>
        </p:txBody>
      </p:sp>
      <p:graphicFrame>
        <p:nvGraphicFramePr>
          <p:cNvPr id="17415" name="Object 1029">
            <a:extLst>
              <a:ext uri="{FF2B5EF4-FFF2-40B4-BE49-F238E27FC236}">
                <a16:creationId xmlns:a16="http://schemas.microsoft.com/office/drawing/2014/main" id="{2CC4810A-7232-431F-B740-59A9AE2773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" y="4430713"/>
          <a:ext cx="9067800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4" imgW="4495800" imgH="254000" progId="Equation.3">
                  <p:embed/>
                </p:oleObj>
              </mc:Choice>
              <mc:Fallback>
                <p:oleObj name="Ecuación" r:id="rId4" imgW="4495800" imgH="254000" progId="Equation.3">
                  <p:embed/>
                  <p:pic>
                    <p:nvPicPr>
                      <p:cNvPr id="17415" name="Object 1029">
                        <a:extLst>
                          <a:ext uri="{FF2B5EF4-FFF2-40B4-BE49-F238E27FC236}">
                            <a16:creationId xmlns:a16="http://schemas.microsoft.com/office/drawing/2014/main" id="{2CC4810A-7232-431F-B740-59A9AE27738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4430713"/>
                        <a:ext cx="9067800" cy="522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Sonido grabado">
            <a:hlinkClick r:id="" action="ppaction://media"/>
            <a:extLst>
              <a:ext uri="{FF2B5EF4-FFF2-40B4-BE49-F238E27FC236}">
                <a16:creationId xmlns:a16="http://schemas.microsoft.com/office/drawing/2014/main" id="{9A9D2F45-8E70-4311-9EFA-1E4EB9C22D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1242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4 Marcador de pie de página">
            <a:extLst>
              <a:ext uri="{FF2B5EF4-FFF2-40B4-BE49-F238E27FC236}">
                <a16:creationId xmlns:a16="http://schemas.microsoft.com/office/drawing/2014/main" id="{6B91B7E1-0ED6-48C7-AFB2-96536A397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AR" altLang="es-AR" sz="1400"/>
              <a:t>Notas de Clase 1</a:t>
            </a:r>
            <a:endParaRPr lang="es-ES" altLang="es-AR" sz="1400"/>
          </a:p>
        </p:txBody>
      </p:sp>
      <p:sp>
        <p:nvSpPr>
          <p:cNvPr id="18435" name="5 Marcador de número de diapositiva">
            <a:extLst>
              <a:ext uri="{FF2B5EF4-FFF2-40B4-BE49-F238E27FC236}">
                <a16:creationId xmlns:a16="http://schemas.microsoft.com/office/drawing/2014/main" id="{F8A442A5-9BC1-437D-BB38-21DBFFEF8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6F8CDD8-0C48-4EF7-9A52-FA21545D9A05}" type="slidenum">
              <a:rPr lang="es-ES" altLang="es-AR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s-ES" altLang="es-AR" sz="1400"/>
          </a:p>
        </p:txBody>
      </p:sp>
      <p:sp>
        <p:nvSpPr>
          <p:cNvPr id="18436" name="Rectangle 2">
            <a:extLst>
              <a:ext uri="{FF2B5EF4-FFF2-40B4-BE49-F238E27FC236}">
                <a16:creationId xmlns:a16="http://schemas.microsoft.com/office/drawing/2014/main" id="{E361C042-6DED-4398-9C7F-72C01765E4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altLang="es-AR"/>
              <a:t>Sistema Decimal</a:t>
            </a:r>
          </a:p>
        </p:txBody>
      </p:sp>
      <p:sp>
        <p:nvSpPr>
          <p:cNvPr id="18437" name="Rectangle 3">
            <a:extLst>
              <a:ext uri="{FF2B5EF4-FFF2-40B4-BE49-F238E27FC236}">
                <a16:creationId xmlns:a16="http://schemas.microsoft.com/office/drawing/2014/main" id="{92DDCF33-DEFE-4344-A529-12C5B7140D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2076450"/>
            <a:ext cx="8686800" cy="4171950"/>
          </a:xfrm>
        </p:spPr>
        <p:txBody>
          <a:bodyPr/>
          <a:lstStyle/>
          <a:p>
            <a:pPr eaLnBrk="1" hangingPunct="1"/>
            <a:r>
              <a:rPr lang="es-ES_tradnl" altLang="es-AR" sz="2800"/>
              <a:t>Base 10. </a:t>
            </a:r>
          </a:p>
          <a:p>
            <a:pPr eaLnBrk="1" hangingPunct="1"/>
            <a:r>
              <a:rPr lang="es-ES_tradnl" altLang="es-AR" sz="2800"/>
              <a:t>Dígitos {0,1,2,3,4,5,6,7,8,9}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s-ES_tradnl" altLang="es-AR" sz="2800"/>
              <a:t>	3574 = 3000 + 500 + 70 + 4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s-ES_tradnl" altLang="es-AR" sz="2800"/>
              <a:t>		   = 3 x 10</a:t>
            </a:r>
            <a:r>
              <a:rPr lang="es-ES_tradnl" altLang="es-AR" sz="2800" baseline="30000"/>
              <a:t>3</a:t>
            </a:r>
            <a:r>
              <a:rPr lang="es-ES_tradnl" altLang="es-AR" sz="2800"/>
              <a:t> + 5 x 10</a:t>
            </a:r>
            <a:r>
              <a:rPr lang="es-ES_tradnl" altLang="es-AR" sz="2800" baseline="30000"/>
              <a:t>2</a:t>
            </a:r>
            <a:r>
              <a:rPr lang="es-ES_tradnl" altLang="es-AR" sz="2800"/>
              <a:t> + 7 x 10</a:t>
            </a:r>
            <a:r>
              <a:rPr lang="es-ES_tradnl" altLang="es-AR" sz="2800" baseline="30000"/>
              <a:t>1</a:t>
            </a:r>
            <a:r>
              <a:rPr lang="es-ES_tradnl" altLang="es-AR" sz="2800"/>
              <a:t> + 4 x 10</a:t>
            </a:r>
            <a:r>
              <a:rPr lang="es-ES_tradnl" altLang="es-AR" sz="2800" baseline="30000"/>
              <a:t>0</a:t>
            </a:r>
            <a:endParaRPr lang="es-ES_tradnl" altLang="es-AR" sz="2800"/>
          </a:p>
          <a:p>
            <a:pPr lvl="2" eaLnBrk="1" hangingPunct="1"/>
            <a:r>
              <a:rPr lang="es-ES_tradnl" altLang="es-AR" sz="2000"/>
              <a:t>3 unidades de mil + 5 centenas + 7 decenas + 4 unidades</a:t>
            </a:r>
          </a:p>
          <a:p>
            <a:pPr lvl="2" eaLnBrk="1" hangingPunct="1"/>
            <a:endParaRPr lang="es-ES_tradnl" altLang="es-AR" sz="2000"/>
          </a:p>
          <a:p>
            <a:pPr lvl="2" eaLnBrk="1" hangingPunct="1"/>
            <a:endParaRPr lang="es-ES_tradnl" altLang="es-AR" sz="2000"/>
          </a:p>
          <a:p>
            <a:pPr lvl="2" eaLnBrk="1" hangingPunct="1"/>
            <a:endParaRPr lang="es-ES_tradnl" altLang="es-AR" sz="2000"/>
          </a:p>
          <a:p>
            <a:pPr lvl="2" eaLnBrk="1" hangingPunct="1"/>
            <a:r>
              <a:rPr lang="es-ES_tradnl" altLang="es-AR" sz="1800"/>
              <a:t>3 unidades + 1 décima + 4 centésimas + 1 milésima + 4 diezmilésimas</a:t>
            </a:r>
            <a:endParaRPr lang="es-ES_tradnl" altLang="es-AR" sz="2000"/>
          </a:p>
          <a:p>
            <a:pPr eaLnBrk="1" hangingPunct="1">
              <a:buFont typeface="Wingdings" panose="05000000000000000000" pitchFamily="2" charset="2"/>
              <a:buNone/>
            </a:pPr>
            <a:endParaRPr lang="es-ES_tradnl" altLang="es-AR" sz="2800"/>
          </a:p>
          <a:p>
            <a:pPr eaLnBrk="1" hangingPunct="1">
              <a:buFont typeface="Wingdings" panose="05000000000000000000" pitchFamily="2" charset="2"/>
              <a:buNone/>
            </a:pPr>
            <a:endParaRPr lang="es-ES_tradnl" altLang="es-AR" sz="2800"/>
          </a:p>
        </p:txBody>
      </p:sp>
      <p:graphicFrame>
        <p:nvGraphicFramePr>
          <p:cNvPr id="18438" name="Object 1024">
            <a:extLst>
              <a:ext uri="{FF2B5EF4-FFF2-40B4-BE49-F238E27FC236}">
                <a16:creationId xmlns:a16="http://schemas.microsoft.com/office/drawing/2014/main" id="{296436C2-3102-4D97-98DC-532BC50508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" y="4840288"/>
          <a:ext cx="8915400" cy="64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icrosoft Editor de ecuaciones 3.0" r:id="rId2" imgW="3390900" imgH="254000" progId="Equation.3">
                  <p:embed/>
                </p:oleObj>
              </mc:Choice>
              <mc:Fallback>
                <p:oleObj name="Microsoft Editor de ecuaciones 3.0" r:id="rId2" imgW="3390900" imgH="254000" progId="Equation.3">
                  <p:embed/>
                  <p:pic>
                    <p:nvPicPr>
                      <p:cNvPr id="18438" name="Object 1024">
                        <a:extLst>
                          <a:ext uri="{FF2B5EF4-FFF2-40B4-BE49-F238E27FC236}">
                            <a16:creationId xmlns:a16="http://schemas.microsoft.com/office/drawing/2014/main" id="{296436C2-3102-4D97-98DC-532BC505085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4840288"/>
                        <a:ext cx="8915400" cy="646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Sonido grabado">
            <a:hlinkClick r:id="" action="ppaction://media"/>
            <a:extLst>
              <a:ext uri="{FF2B5EF4-FFF2-40B4-BE49-F238E27FC236}">
                <a16:creationId xmlns:a16="http://schemas.microsoft.com/office/drawing/2014/main" id="{7818E61F-0DAB-40FB-B175-73B65C4C00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1242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4 Marcador de pie de página">
            <a:extLst>
              <a:ext uri="{FF2B5EF4-FFF2-40B4-BE49-F238E27FC236}">
                <a16:creationId xmlns:a16="http://schemas.microsoft.com/office/drawing/2014/main" id="{B282DE59-E7AA-4E47-97FD-E8BD03B12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AR" altLang="es-AR" sz="1400"/>
              <a:t>Notas de Clase 1</a:t>
            </a:r>
            <a:endParaRPr lang="es-ES" altLang="es-AR" sz="1400"/>
          </a:p>
        </p:txBody>
      </p:sp>
      <p:sp>
        <p:nvSpPr>
          <p:cNvPr id="19459" name="5 Marcador de número de diapositiva">
            <a:extLst>
              <a:ext uri="{FF2B5EF4-FFF2-40B4-BE49-F238E27FC236}">
                <a16:creationId xmlns:a16="http://schemas.microsoft.com/office/drawing/2014/main" id="{F4D3492B-C4F8-47A9-89D2-A9DE2E0F7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C91EB31-B7CA-4E17-9136-A8DAF7AE6510}" type="slidenum">
              <a:rPr lang="es-ES" altLang="es-AR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s-ES" altLang="es-AR" sz="1400"/>
          </a:p>
        </p:txBody>
      </p:sp>
      <p:sp>
        <p:nvSpPr>
          <p:cNvPr id="19460" name="Rectangle 2">
            <a:extLst>
              <a:ext uri="{FF2B5EF4-FFF2-40B4-BE49-F238E27FC236}">
                <a16:creationId xmlns:a16="http://schemas.microsoft.com/office/drawing/2014/main" id="{0DC8219D-77A9-4C72-A24B-118A67CC87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altLang="es-AR"/>
              <a:t>Sistema Binario</a:t>
            </a:r>
          </a:p>
        </p:txBody>
      </p:sp>
      <p:sp>
        <p:nvSpPr>
          <p:cNvPr id="19461" name="Rectangle 3">
            <a:extLst>
              <a:ext uri="{FF2B5EF4-FFF2-40B4-BE49-F238E27FC236}">
                <a16:creationId xmlns:a16="http://schemas.microsoft.com/office/drawing/2014/main" id="{24EAD02F-5DDF-43A2-953D-B22BDA2CBF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2190750"/>
            <a:ext cx="8686800" cy="3752850"/>
          </a:xfrm>
        </p:spPr>
        <p:txBody>
          <a:bodyPr/>
          <a:lstStyle/>
          <a:p>
            <a:pPr eaLnBrk="1" hangingPunct="1"/>
            <a:r>
              <a:rPr lang="es-ES_tradnl" altLang="es-AR" sz="2800"/>
              <a:t>Base 2.</a:t>
            </a:r>
          </a:p>
          <a:p>
            <a:pPr eaLnBrk="1" hangingPunct="1"/>
            <a:r>
              <a:rPr lang="es-ES_tradnl" altLang="es-AR" sz="2800"/>
              <a:t>Dígitos {0,1}</a:t>
            </a:r>
          </a:p>
          <a:p>
            <a:pPr eaLnBrk="1" hangingPunct="1"/>
            <a:endParaRPr lang="es-ES_tradnl" altLang="es-AR" sz="2800"/>
          </a:p>
          <a:p>
            <a:pPr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s-ES_tradnl" altLang="es-AR" sz="2800"/>
              <a:t>1001,1</a:t>
            </a:r>
            <a:r>
              <a:rPr lang="es-ES_tradnl" altLang="es-AR" sz="2800" baseline="-25000"/>
              <a:t>2</a:t>
            </a:r>
            <a:r>
              <a:rPr lang="es-ES_tradnl" altLang="es-AR" sz="2800"/>
              <a:t> = 1 x 2</a:t>
            </a:r>
            <a:r>
              <a:rPr lang="es-ES_tradnl" altLang="es-AR" sz="2800" baseline="30000"/>
              <a:t>3</a:t>
            </a:r>
            <a:r>
              <a:rPr lang="es-ES_tradnl" altLang="es-AR" sz="2800"/>
              <a:t> + 0 x 2</a:t>
            </a:r>
            <a:r>
              <a:rPr lang="es-ES_tradnl" altLang="es-AR" sz="2800" baseline="30000"/>
              <a:t>2</a:t>
            </a:r>
            <a:r>
              <a:rPr lang="es-ES_tradnl" altLang="es-AR" sz="2800"/>
              <a:t> + 0 x 2</a:t>
            </a:r>
            <a:r>
              <a:rPr lang="es-ES_tradnl" altLang="es-AR" sz="2800" baseline="30000"/>
              <a:t>1</a:t>
            </a:r>
            <a:r>
              <a:rPr lang="es-ES_tradnl" altLang="es-AR" sz="2800"/>
              <a:t> + 1 x 2</a:t>
            </a:r>
            <a:r>
              <a:rPr lang="es-ES_tradnl" altLang="es-AR" sz="2800" baseline="30000"/>
              <a:t>0</a:t>
            </a:r>
            <a:r>
              <a:rPr lang="es-ES_tradnl" altLang="es-AR" sz="2800"/>
              <a:t> + 1 x 2</a:t>
            </a:r>
            <a:r>
              <a:rPr lang="es-ES_tradnl" altLang="es-AR" sz="2800" baseline="30000"/>
              <a:t>-1</a:t>
            </a:r>
            <a:endParaRPr lang="es-ES_tradnl" altLang="es-AR" sz="2800"/>
          </a:p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s-ES_tradnl" altLang="es-AR" sz="2800"/>
              <a:t>		    =    8    +     0    +    0    +    1     +   0,5</a:t>
            </a:r>
          </a:p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s-ES_tradnl" altLang="es-AR" sz="2800"/>
              <a:t>		    =  9,5</a:t>
            </a:r>
            <a:r>
              <a:rPr lang="es-ES_tradnl" altLang="es-AR" sz="2800" baseline="-25000"/>
              <a:t>10</a:t>
            </a:r>
            <a:endParaRPr lang="es-ES_tradnl" altLang="es-AR" sz="2800"/>
          </a:p>
        </p:txBody>
      </p:sp>
      <p:pic>
        <p:nvPicPr>
          <p:cNvPr id="2" name="Sonido grabado">
            <a:hlinkClick r:id="" action="ppaction://media"/>
            <a:extLst>
              <a:ext uri="{FF2B5EF4-FFF2-40B4-BE49-F238E27FC236}">
                <a16:creationId xmlns:a16="http://schemas.microsoft.com/office/drawing/2014/main" id="{FC257846-4096-4E8D-9CF9-5A55B0AC0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1242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5 Marcador de número de diapositiva">
            <a:extLst>
              <a:ext uri="{FF2B5EF4-FFF2-40B4-BE49-F238E27FC236}">
                <a16:creationId xmlns:a16="http://schemas.microsoft.com/office/drawing/2014/main" id="{22F18FA8-93D4-4D57-A347-0CCC46644AE0}"/>
              </a:ext>
            </a:extLst>
          </p:cNvPr>
          <p:cNvSpPr txBox="1">
            <a:spLocks noGrp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2F1BC503-D248-4EFB-A564-2ABCEE9DAE09}" type="slidenum">
              <a:rPr lang="es-ES" altLang="es-AR" sz="14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s-ES" altLang="es-AR" sz="1400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79F5EA5E-2B89-4D60-82BB-063FEE3B074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s-ES_tradnl" altLang="es-AR"/>
              <a:t>Números en punto fijo (1)</a:t>
            </a:r>
          </a:p>
        </p:txBody>
      </p:sp>
      <p:sp>
        <p:nvSpPr>
          <p:cNvPr id="167939" name="Rectangle 3">
            <a:extLst>
              <a:ext uri="{FF2B5EF4-FFF2-40B4-BE49-F238E27FC236}">
                <a16:creationId xmlns:a16="http://schemas.microsoft.com/office/drawing/2014/main" id="{0D9E73B8-F0BA-4056-BF05-9F8D9508776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2286000"/>
            <a:ext cx="8610600" cy="2166938"/>
          </a:xfrm>
        </p:spPr>
        <p:txBody>
          <a:bodyPr/>
          <a:lstStyle/>
          <a:p>
            <a:pPr algn="just" eaLnBrk="1" hangingPunct="1">
              <a:buClr>
                <a:schemeClr val="hlink"/>
              </a:buClr>
              <a:buSzTx/>
              <a:buFont typeface="Wingdings" panose="05000000000000000000" pitchFamily="2" charset="2"/>
              <a:buChar char="Ø"/>
            </a:pPr>
            <a:r>
              <a:rPr lang="es-ES_tradnl" altLang="es-AR"/>
              <a:t> Se considera que todos los números a representar tienen exactamente la misma cantidad de dígitos y la coma fraccionaria está siempre ubicada en el mismo lugar.</a:t>
            </a:r>
          </a:p>
        </p:txBody>
      </p:sp>
      <p:sp>
        <p:nvSpPr>
          <p:cNvPr id="167940" name="Rectangle 4">
            <a:extLst>
              <a:ext uri="{FF2B5EF4-FFF2-40B4-BE49-F238E27FC236}">
                <a16:creationId xmlns:a16="http://schemas.microsoft.com/office/drawing/2014/main" id="{4F9F8EAC-D3F5-4A81-9439-5C9719576E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368800"/>
            <a:ext cx="8610600" cy="181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buClr>
                <a:schemeClr val="hlink"/>
              </a:buClr>
              <a:buSzTx/>
              <a:buFont typeface="Wingdings" panose="05000000000000000000" pitchFamily="2" charset="2"/>
              <a:buChar char="Ø"/>
            </a:pPr>
            <a:r>
              <a:rPr lang="es-ES_tradnl" altLang="es-AR"/>
              <a:t> En sistema decimal: 0,23 ó 5,12 ó 9,11</a:t>
            </a:r>
          </a:p>
          <a:p>
            <a:pPr lvl="1" algn="just" eaLnBrk="1" hangingPunct="1">
              <a:buSzTx/>
              <a:buFont typeface="Wingdings" panose="05000000000000000000" pitchFamily="2" charset="2"/>
              <a:buChar char="Ø"/>
            </a:pPr>
            <a:r>
              <a:rPr lang="es-ES_tradnl" altLang="es-AR"/>
              <a:t> En los ejemplos cada número tiene tres dígitos, y la coma está a la derecha del mas significativo</a:t>
            </a:r>
          </a:p>
        </p:txBody>
      </p:sp>
      <p:sp>
        <p:nvSpPr>
          <p:cNvPr id="20486" name="7 Marcador de número de diapositiva">
            <a:extLst>
              <a:ext uri="{FF2B5EF4-FFF2-40B4-BE49-F238E27FC236}">
                <a16:creationId xmlns:a16="http://schemas.microsoft.com/office/drawing/2014/main" id="{F97827C2-595B-4475-97A8-9B40E5099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193D833-8EC8-48CE-9AC4-60C4732E555A}" type="slidenum">
              <a:rPr lang="es-ES" altLang="es-AR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s-ES" altLang="es-AR" sz="1400"/>
          </a:p>
        </p:txBody>
      </p:sp>
      <p:sp>
        <p:nvSpPr>
          <p:cNvPr id="20487" name="9 Marcador de pie de página">
            <a:extLst>
              <a:ext uri="{FF2B5EF4-FFF2-40B4-BE49-F238E27FC236}">
                <a16:creationId xmlns:a16="http://schemas.microsoft.com/office/drawing/2014/main" id="{7E4A2FFF-118C-45EE-81A5-F53CFF54B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AR" altLang="es-AR" sz="1400"/>
              <a:t>Notas de Clase 1</a:t>
            </a:r>
            <a:endParaRPr lang="es-ES" altLang="es-AR" sz="1400"/>
          </a:p>
        </p:txBody>
      </p:sp>
      <p:pic>
        <p:nvPicPr>
          <p:cNvPr id="2" name="Sonido grabado">
            <a:hlinkClick r:id="" action="ppaction://media"/>
            <a:extLst>
              <a:ext uri="{FF2B5EF4-FFF2-40B4-BE49-F238E27FC236}">
                <a16:creationId xmlns:a16="http://schemas.microsoft.com/office/drawing/2014/main" id="{9F7E637D-18F1-43FB-B857-1D20944152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1242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39" grpId="0" build="p" autoUpdateAnimBg="0"/>
      <p:bldP spid="167940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5 Marcador de número de diapositiva">
            <a:extLst>
              <a:ext uri="{FF2B5EF4-FFF2-40B4-BE49-F238E27FC236}">
                <a16:creationId xmlns:a16="http://schemas.microsoft.com/office/drawing/2014/main" id="{499F30D4-97A0-4F39-BFB1-C9512109802C}"/>
              </a:ext>
            </a:extLst>
          </p:cNvPr>
          <p:cNvSpPr txBox="1">
            <a:spLocks noGrp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01920164-D7E7-4FC9-9D1C-9F9A1C83166F}" type="slidenum">
              <a:rPr lang="es-ES" altLang="es-AR" sz="14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s-ES" altLang="es-AR" sz="1400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4B2A47BA-0FC1-4244-BC06-DB8ACD38CF3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s-ES_tradnl" altLang="es-AR"/>
              <a:t>Números en punto fijo (2)</a:t>
            </a:r>
          </a:p>
        </p:txBody>
      </p:sp>
      <p:sp>
        <p:nvSpPr>
          <p:cNvPr id="168963" name="Rectangle 3">
            <a:extLst>
              <a:ext uri="{FF2B5EF4-FFF2-40B4-BE49-F238E27FC236}">
                <a16:creationId xmlns:a16="http://schemas.microsoft.com/office/drawing/2014/main" id="{3E3BD74A-A7CB-4962-83D8-29876FA9231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2209800"/>
            <a:ext cx="8497888" cy="2027238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Char char="Ø"/>
            </a:pPr>
            <a:r>
              <a:rPr lang="es-ES_tradnl" altLang="es-AR"/>
              <a:t> En sistema binario: </a:t>
            </a:r>
          </a:p>
          <a:p>
            <a:pPr algn="ctr" eaLnBrk="1" hangingPunct="1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ES_tradnl" altLang="es-AR"/>
              <a:t>11,10 </a:t>
            </a:r>
            <a:r>
              <a:rPr lang="es-ES_tradnl" altLang="es-AR" sz="2800"/>
              <a:t>(3,5)</a:t>
            </a:r>
            <a:r>
              <a:rPr lang="es-ES_tradnl" altLang="es-AR" sz="2800" baseline="-25000"/>
              <a:t>10</a:t>
            </a:r>
            <a:r>
              <a:rPr lang="es-ES_tradnl" altLang="es-AR"/>
              <a:t> ó 01,10 </a:t>
            </a:r>
            <a:r>
              <a:rPr lang="es-ES_tradnl" altLang="es-AR" sz="2800"/>
              <a:t>(1,5)</a:t>
            </a:r>
            <a:r>
              <a:rPr lang="es-ES_tradnl" altLang="es-AR" sz="2800" baseline="-25000"/>
              <a:t>10</a:t>
            </a:r>
            <a:r>
              <a:rPr lang="es-ES_tradnl" altLang="es-AR"/>
              <a:t> ó 00,11 </a:t>
            </a:r>
            <a:r>
              <a:rPr lang="es-ES_tradnl" altLang="es-AR" sz="2800"/>
              <a:t>(0,75)</a:t>
            </a:r>
            <a:r>
              <a:rPr lang="es-ES_tradnl" altLang="es-AR" sz="2800" baseline="-25000"/>
              <a:t>10</a:t>
            </a:r>
            <a:r>
              <a:rPr lang="es-ES_tradnl" altLang="es-AR" sz="2800"/>
              <a:t> </a:t>
            </a:r>
          </a:p>
          <a:p>
            <a:pPr lvl="1" eaLnBrk="1" hangingPunct="1">
              <a:spcBef>
                <a:spcPct val="10000"/>
              </a:spcBef>
              <a:buSzTx/>
              <a:buFont typeface="Wingdings" panose="05000000000000000000" pitchFamily="2" charset="2"/>
              <a:buChar char="Ø"/>
            </a:pPr>
            <a:r>
              <a:rPr lang="es-ES_tradnl" altLang="es-AR" sz="2400"/>
              <a:t> </a:t>
            </a:r>
            <a:r>
              <a:rPr lang="es-ES_tradnl" altLang="es-AR"/>
              <a:t>Hay 4 dígitos y la coma está entre el 2</a:t>
            </a:r>
            <a:r>
              <a:rPr lang="es-ES_tradnl" altLang="es-AR" baseline="30000"/>
              <a:t>do</a:t>
            </a:r>
            <a:r>
              <a:rPr lang="es-ES_tradnl" altLang="es-AR"/>
              <a:t> y 3</a:t>
            </a:r>
            <a:r>
              <a:rPr lang="es-ES_tradnl" altLang="es-AR" baseline="30000"/>
              <a:t>er</a:t>
            </a:r>
            <a:r>
              <a:rPr lang="es-ES_tradnl" altLang="es-AR"/>
              <a:t> dígito.</a:t>
            </a:r>
          </a:p>
        </p:txBody>
      </p:sp>
      <p:sp>
        <p:nvSpPr>
          <p:cNvPr id="168964" name="Rectangle 4">
            <a:extLst>
              <a:ext uri="{FF2B5EF4-FFF2-40B4-BE49-F238E27FC236}">
                <a16:creationId xmlns:a16="http://schemas.microsoft.com/office/drawing/2014/main" id="{0C38C09D-027E-41B0-AD45-0D5FA2ABEB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324350"/>
            <a:ext cx="8497888" cy="201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85775" indent="-485775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Char char="Ø"/>
            </a:pPr>
            <a:r>
              <a:rPr lang="es-ES_tradnl" altLang="es-AR" sz="3000"/>
              <a:t>La diferencia principal entre la representación en el papel y su almacenamiento en compu-tadora, es que no se guarda coma alguna, se supone que está en un lugar determinado.</a:t>
            </a:r>
          </a:p>
        </p:txBody>
      </p:sp>
      <p:sp>
        <p:nvSpPr>
          <p:cNvPr id="21510" name="7 Marcador de número de diapositiva">
            <a:extLst>
              <a:ext uri="{FF2B5EF4-FFF2-40B4-BE49-F238E27FC236}">
                <a16:creationId xmlns:a16="http://schemas.microsoft.com/office/drawing/2014/main" id="{1CE3E0AB-DA89-4CB5-AC24-1F6A1997C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B4A5E6D-B7EE-42FF-8533-17A038F29388}" type="slidenum">
              <a:rPr lang="es-ES" altLang="es-AR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s-ES" altLang="es-AR" sz="1400"/>
          </a:p>
        </p:txBody>
      </p:sp>
      <p:sp>
        <p:nvSpPr>
          <p:cNvPr id="21511" name="8 Marcador de pie de página">
            <a:extLst>
              <a:ext uri="{FF2B5EF4-FFF2-40B4-BE49-F238E27FC236}">
                <a16:creationId xmlns:a16="http://schemas.microsoft.com/office/drawing/2014/main" id="{7D25D1E9-1089-4DCF-9995-4FE9AB26F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AR" altLang="es-AR" sz="1400"/>
              <a:t>Notas de Clase 1</a:t>
            </a:r>
            <a:endParaRPr lang="es-ES" altLang="es-AR" sz="1400"/>
          </a:p>
        </p:txBody>
      </p:sp>
      <p:pic>
        <p:nvPicPr>
          <p:cNvPr id="2" name="Sonido grabado">
            <a:hlinkClick r:id="" action="ppaction://media"/>
            <a:extLst>
              <a:ext uri="{FF2B5EF4-FFF2-40B4-BE49-F238E27FC236}">
                <a16:creationId xmlns:a16="http://schemas.microsoft.com/office/drawing/2014/main" id="{55860BB9-2424-49A3-9D09-BD4C7B8378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1242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3" grpId="0" build="p" autoUpdateAnimBg="0"/>
      <p:bldP spid="168964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5 Marcador de número de diapositiva">
            <a:extLst>
              <a:ext uri="{FF2B5EF4-FFF2-40B4-BE49-F238E27FC236}">
                <a16:creationId xmlns:a16="http://schemas.microsoft.com/office/drawing/2014/main" id="{F90F412C-168D-42BE-B2BD-3BA600D70F07}"/>
              </a:ext>
            </a:extLst>
          </p:cNvPr>
          <p:cNvSpPr txBox="1">
            <a:spLocks noGrp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2CC38643-501D-4C36-AF41-FE30C6248866}" type="slidenum">
              <a:rPr lang="es-ES" altLang="es-AR" sz="14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s-ES" altLang="es-AR" sz="1400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D9D6708D-44B8-4987-8364-6512E78ADD1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s-ES_tradnl" altLang="es-AR"/>
              <a:t>Punto Fijo: </a:t>
            </a:r>
            <a:r>
              <a:rPr lang="es-ES_tradnl" altLang="es-AR" sz="4000"/>
              <a:t>Rango y Resolución</a:t>
            </a:r>
          </a:p>
        </p:txBody>
      </p:sp>
      <p:sp>
        <p:nvSpPr>
          <p:cNvPr id="169987" name="Rectangle 3">
            <a:extLst>
              <a:ext uri="{FF2B5EF4-FFF2-40B4-BE49-F238E27FC236}">
                <a16:creationId xmlns:a16="http://schemas.microsoft.com/office/drawing/2014/main" id="{9FFEAAD7-61FE-449D-98DF-F1AFF9BFF04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2017713"/>
            <a:ext cx="8763000" cy="1073150"/>
          </a:xfrm>
        </p:spPr>
        <p:txBody>
          <a:bodyPr/>
          <a:lstStyle/>
          <a:p>
            <a:pPr marL="1438275" indent="-1438275" eaLnBrk="1" hangingPunct="1">
              <a:buClr>
                <a:schemeClr val="hlink"/>
              </a:buClr>
              <a:buSzTx/>
              <a:buFontTx/>
              <a:buNone/>
            </a:pPr>
            <a:r>
              <a:rPr lang="es-ES_tradnl" altLang="es-AR">
                <a:solidFill>
                  <a:schemeClr val="folHlink"/>
                </a:solidFill>
              </a:rPr>
              <a:t>Rango</a:t>
            </a:r>
            <a:r>
              <a:rPr lang="es-ES_tradnl" altLang="es-AR"/>
              <a:t>: diferencia entre el número mayor y el menor</a:t>
            </a:r>
          </a:p>
        </p:txBody>
      </p:sp>
      <p:sp>
        <p:nvSpPr>
          <p:cNvPr id="169988" name="Rectangle 4">
            <a:extLst>
              <a:ext uri="{FF2B5EF4-FFF2-40B4-BE49-F238E27FC236}">
                <a16:creationId xmlns:a16="http://schemas.microsoft.com/office/drawing/2014/main" id="{60AE64B3-D164-4FFF-95B2-398CDBE01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000375"/>
            <a:ext cx="8389938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78063" indent="-2278063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hlink"/>
              </a:buClr>
              <a:buSzTx/>
              <a:buFontTx/>
              <a:buNone/>
            </a:pPr>
            <a:r>
              <a:rPr lang="es-ES_tradnl" altLang="es-AR">
                <a:solidFill>
                  <a:schemeClr val="folHlink"/>
                </a:solidFill>
              </a:rPr>
              <a:t>Resolución</a:t>
            </a:r>
            <a:r>
              <a:rPr lang="es-ES_tradnl" altLang="es-AR"/>
              <a:t>: diferencia entre dos números consecutivos</a:t>
            </a:r>
          </a:p>
          <a:p>
            <a:pPr eaLnBrk="1" hangingPunct="1">
              <a:lnSpc>
                <a:spcPct val="90000"/>
              </a:lnSpc>
              <a:buClr>
                <a:schemeClr val="hlink"/>
              </a:buClr>
              <a:buSzTx/>
              <a:buFontTx/>
              <a:buNone/>
            </a:pPr>
            <a:endParaRPr lang="es-ES_tradnl" altLang="es-AR" sz="2800"/>
          </a:p>
        </p:txBody>
      </p:sp>
      <p:sp>
        <p:nvSpPr>
          <p:cNvPr id="169989" name="Rectangle 5">
            <a:extLst>
              <a:ext uri="{FF2B5EF4-FFF2-40B4-BE49-F238E27FC236}">
                <a16:creationId xmlns:a16="http://schemas.microsoft.com/office/drawing/2014/main" id="{A372D45F-721A-488A-BD48-376E9D423E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978275"/>
            <a:ext cx="8763000" cy="2173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73063" indent="-373063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2287588" indent="-12382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hlink"/>
              </a:buClr>
              <a:buSzTx/>
              <a:buFontTx/>
              <a:buChar char="•"/>
            </a:pPr>
            <a:r>
              <a:rPr lang="es-ES_tradnl" altLang="es-AR"/>
              <a:t>Para el ejemplo anterior en sistema decimal</a:t>
            </a:r>
          </a:p>
          <a:p>
            <a:pPr eaLnBrk="1" hangingPunct="1">
              <a:lnSpc>
                <a:spcPct val="90000"/>
              </a:lnSpc>
              <a:buClr>
                <a:schemeClr val="hlink"/>
              </a:buClr>
              <a:buSzTx/>
              <a:buFontTx/>
              <a:buNone/>
            </a:pPr>
            <a:r>
              <a:rPr lang="es-ES_tradnl" altLang="es-AR"/>
              <a:t>	Rango es de 0,00 a 9,99 ó [0,00...9,99]</a:t>
            </a:r>
          </a:p>
          <a:p>
            <a:pPr eaLnBrk="1" hangingPunct="1">
              <a:lnSpc>
                <a:spcPct val="90000"/>
              </a:lnSpc>
              <a:buClr>
                <a:schemeClr val="hlink"/>
              </a:buClr>
              <a:buSzTx/>
              <a:buFontTx/>
              <a:buNone/>
            </a:pPr>
            <a:r>
              <a:rPr lang="es-ES_tradnl" altLang="es-AR"/>
              <a:t>	Resolución es 0,01 </a:t>
            </a:r>
          </a:p>
          <a:p>
            <a:pPr lvl="1" algn="ctr" eaLnBrk="1" hangingPunct="1">
              <a:lnSpc>
                <a:spcPct val="90000"/>
              </a:lnSpc>
              <a:buSzTx/>
              <a:buFontTx/>
              <a:buNone/>
            </a:pPr>
            <a:r>
              <a:rPr lang="es-ES_tradnl" altLang="es-AR"/>
              <a:t>2,32 - 2,31 = 0,01  ó   9,99 - 9,98 = 0,01</a:t>
            </a:r>
          </a:p>
        </p:txBody>
      </p:sp>
      <p:sp>
        <p:nvSpPr>
          <p:cNvPr id="22535" name="8 Marcador de número de diapositiva">
            <a:extLst>
              <a:ext uri="{FF2B5EF4-FFF2-40B4-BE49-F238E27FC236}">
                <a16:creationId xmlns:a16="http://schemas.microsoft.com/office/drawing/2014/main" id="{57CC46FD-2790-4113-8E6C-750AA76B9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764977C-B8FE-4D3C-870E-30C3677E2BE2}" type="slidenum">
              <a:rPr lang="es-ES" altLang="es-AR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s-ES" altLang="es-AR" sz="1400"/>
          </a:p>
        </p:txBody>
      </p:sp>
      <p:sp>
        <p:nvSpPr>
          <p:cNvPr id="22536" name="9 Marcador de pie de página">
            <a:extLst>
              <a:ext uri="{FF2B5EF4-FFF2-40B4-BE49-F238E27FC236}">
                <a16:creationId xmlns:a16="http://schemas.microsoft.com/office/drawing/2014/main" id="{9D0F32F7-C2D7-4A51-8CEF-5A64A17B3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AR" altLang="es-AR" sz="1400"/>
              <a:t>Notas de Clase 1</a:t>
            </a:r>
            <a:endParaRPr lang="es-ES" altLang="es-AR" sz="1400"/>
          </a:p>
        </p:txBody>
      </p:sp>
      <p:pic>
        <p:nvPicPr>
          <p:cNvPr id="2" name="Sonido grabado">
            <a:hlinkClick r:id="" action="ppaction://media"/>
            <a:extLst>
              <a:ext uri="{FF2B5EF4-FFF2-40B4-BE49-F238E27FC236}">
                <a16:creationId xmlns:a16="http://schemas.microsoft.com/office/drawing/2014/main" id="{DAC5CD5A-B130-40D6-9446-866D5D5E39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1242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87" grpId="0" build="p" autoUpdateAnimBg="0"/>
      <p:bldP spid="169988" grpId="0" autoUpdateAnimBg="0"/>
      <p:bldP spid="169989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5 Marcador de número de diapositiva">
            <a:extLst>
              <a:ext uri="{FF2B5EF4-FFF2-40B4-BE49-F238E27FC236}">
                <a16:creationId xmlns:a16="http://schemas.microsoft.com/office/drawing/2014/main" id="{7C9453AE-5821-41D1-A8E2-A1AD772155FE}"/>
              </a:ext>
            </a:extLst>
          </p:cNvPr>
          <p:cNvSpPr txBox="1">
            <a:spLocks noGrp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A6713DB1-9394-412B-A377-CDC729C2EC34}" type="slidenum">
              <a:rPr lang="es-ES" altLang="es-AR" sz="14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s-ES" altLang="es-AR" sz="1400"/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17BCC1A3-0614-47FF-8FB5-81379C595DA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s-ES_tradnl" altLang="es-AR"/>
              <a:t>              </a:t>
            </a:r>
            <a:r>
              <a:rPr lang="es-ES_tradnl" altLang="es-AR" sz="4000"/>
              <a:t>Rango y Resolución(2)</a:t>
            </a:r>
            <a:endParaRPr lang="es-ES" altLang="es-AR"/>
          </a:p>
        </p:txBody>
      </p:sp>
      <p:sp>
        <p:nvSpPr>
          <p:cNvPr id="171011" name="Rectangle 3">
            <a:extLst>
              <a:ext uri="{FF2B5EF4-FFF2-40B4-BE49-F238E27FC236}">
                <a16:creationId xmlns:a16="http://schemas.microsoft.com/office/drawing/2014/main" id="{68F5B5D2-76C5-44E3-9581-9A288F8DC47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93688" y="2322513"/>
            <a:ext cx="8509000" cy="1106487"/>
          </a:xfrm>
        </p:spPr>
        <p:txBody>
          <a:bodyPr/>
          <a:lstStyle/>
          <a:p>
            <a:pPr algn="just" eaLnBrk="1" hangingPunct="1">
              <a:buClr>
                <a:schemeClr val="hlink"/>
              </a:buClr>
              <a:buSzPct val="120000"/>
              <a:buFont typeface="Wingdings" panose="05000000000000000000" pitchFamily="2" charset="2"/>
              <a:buChar char="v"/>
            </a:pPr>
            <a:r>
              <a:rPr lang="es-MX" altLang="es-AR"/>
              <a:t> </a:t>
            </a:r>
            <a:r>
              <a:rPr lang="es-ES" altLang="es-AR"/>
              <a:t>Notar que hay un compromiso entre rango y res</a:t>
            </a:r>
            <a:r>
              <a:rPr lang="es-MX" altLang="es-AR"/>
              <a:t>oluc</a:t>
            </a:r>
            <a:r>
              <a:rPr lang="es-ES" altLang="es-AR"/>
              <a:t>ión. </a:t>
            </a:r>
            <a:endParaRPr lang="es-MX" altLang="es-AR"/>
          </a:p>
        </p:txBody>
      </p:sp>
      <p:sp>
        <p:nvSpPr>
          <p:cNvPr id="171012" name="Rectangle 4">
            <a:extLst>
              <a:ext uri="{FF2B5EF4-FFF2-40B4-BE49-F238E27FC236}">
                <a16:creationId xmlns:a16="http://schemas.microsoft.com/office/drawing/2014/main" id="{5B0FBFBC-55DC-40FC-8B0F-4FEB7E7578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175" y="3560763"/>
            <a:ext cx="8545513" cy="162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buClr>
                <a:schemeClr val="hlink"/>
              </a:buClr>
              <a:buSzPct val="120000"/>
              <a:buFont typeface="Wingdings" panose="05000000000000000000" pitchFamily="2" charset="2"/>
              <a:buChar char="v"/>
            </a:pPr>
            <a:r>
              <a:rPr lang="es-MX" altLang="es-AR"/>
              <a:t> </a:t>
            </a:r>
            <a:r>
              <a:rPr lang="es-ES" altLang="es-AR"/>
              <a:t>Si mantenemos tres dígitos y desplazamos la coma dos lugares a la derecha, el rango pasa a ser [0</a:t>
            </a:r>
            <a:r>
              <a:rPr lang="es-MX" altLang="es-AR"/>
              <a:t>,</a:t>
            </a:r>
            <a:r>
              <a:rPr lang="es-ES" altLang="es-AR"/>
              <a:t>..</a:t>
            </a:r>
            <a:r>
              <a:rPr lang="es-MX" altLang="es-AR"/>
              <a:t>,</a:t>
            </a:r>
            <a:r>
              <a:rPr lang="es-ES" altLang="es-AR"/>
              <a:t>999] y la resolución </a:t>
            </a:r>
            <a:r>
              <a:rPr lang="es-MX" altLang="es-AR"/>
              <a:t>valdrá</a:t>
            </a:r>
            <a:r>
              <a:rPr lang="es-ES" altLang="es-AR"/>
              <a:t> 1</a:t>
            </a:r>
            <a:r>
              <a:rPr lang="es-MX" altLang="es-AR" sz="2000"/>
              <a:t>.</a:t>
            </a:r>
          </a:p>
        </p:txBody>
      </p:sp>
      <p:sp>
        <p:nvSpPr>
          <p:cNvPr id="171013" name="Rectangle 5">
            <a:extLst>
              <a:ext uri="{FF2B5EF4-FFF2-40B4-BE49-F238E27FC236}">
                <a16:creationId xmlns:a16="http://schemas.microsoft.com/office/drawing/2014/main" id="{D0C20ECC-3496-4673-8874-9694CE34F7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650" y="5332413"/>
            <a:ext cx="8793163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Pct val="120000"/>
              <a:buFont typeface="Wingdings" panose="05000000000000000000" pitchFamily="2" charset="2"/>
              <a:buNone/>
            </a:pPr>
            <a:r>
              <a:rPr lang="es-ES" altLang="es-AR" sz="2800">
                <a:solidFill>
                  <a:schemeClr val="folHlink"/>
                </a:solidFill>
              </a:rPr>
              <a:t>En cualquiera de los casos hay 10</a:t>
            </a:r>
            <a:r>
              <a:rPr lang="es-ES" altLang="es-AR" sz="2800" baseline="44000">
                <a:solidFill>
                  <a:schemeClr val="folHlink"/>
                </a:solidFill>
              </a:rPr>
              <a:t>3</a:t>
            </a:r>
            <a:r>
              <a:rPr lang="es-ES" altLang="es-AR" sz="2800">
                <a:solidFill>
                  <a:schemeClr val="folHlink"/>
                </a:solidFill>
              </a:rPr>
              <a:t> números distintos</a:t>
            </a:r>
          </a:p>
        </p:txBody>
      </p:sp>
      <p:sp>
        <p:nvSpPr>
          <p:cNvPr id="23559" name="8 Marcador de número de diapositiva">
            <a:extLst>
              <a:ext uri="{FF2B5EF4-FFF2-40B4-BE49-F238E27FC236}">
                <a16:creationId xmlns:a16="http://schemas.microsoft.com/office/drawing/2014/main" id="{06E0FC34-E3E6-4AF7-9F7C-1216A8380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C275C04-F702-407F-8C4F-55DD9C07A9DD}" type="slidenum">
              <a:rPr lang="es-ES" altLang="es-AR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s-ES" altLang="es-AR" sz="1400"/>
          </a:p>
        </p:txBody>
      </p:sp>
      <p:sp>
        <p:nvSpPr>
          <p:cNvPr id="23560" name="9 Marcador de pie de página">
            <a:extLst>
              <a:ext uri="{FF2B5EF4-FFF2-40B4-BE49-F238E27FC236}">
                <a16:creationId xmlns:a16="http://schemas.microsoft.com/office/drawing/2014/main" id="{137E4125-B99C-4024-97DA-77C07B8ED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AR" altLang="es-AR" sz="1400"/>
              <a:t>Notas de Clase 1</a:t>
            </a:r>
            <a:endParaRPr lang="es-ES" altLang="es-AR" sz="1400"/>
          </a:p>
        </p:txBody>
      </p:sp>
      <p:pic>
        <p:nvPicPr>
          <p:cNvPr id="2" name="Sonido grabado">
            <a:hlinkClick r:id="" action="ppaction://media"/>
            <a:extLst>
              <a:ext uri="{FF2B5EF4-FFF2-40B4-BE49-F238E27FC236}">
                <a16:creationId xmlns:a16="http://schemas.microsoft.com/office/drawing/2014/main" id="{BC8BB76C-5168-4C3C-A349-198111ADFE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1242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11" grpId="0" build="p" autoUpdateAnimBg="0"/>
      <p:bldP spid="171012" grpId="0" autoUpdateAnimBg="0"/>
      <p:bldP spid="171013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5 Marcador de número de diapositiva">
            <a:extLst>
              <a:ext uri="{FF2B5EF4-FFF2-40B4-BE49-F238E27FC236}">
                <a16:creationId xmlns:a16="http://schemas.microsoft.com/office/drawing/2014/main" id="{A9EF41BF-C635-4AB5-AF42-7A5BBB7CA702}"/>
              </a:ext>
            </a:extLst>
          </p:cNvPr>
          <p:cNvSpPr txBox="1">
            <a:spLocks noGrp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7594AFB3-0714-4640-8CA0-32DFB1CA2721}" type="slidenum">
              <a:rPr lang="es-ES" altLang="es-AR" sz="14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s-ES" altLang="es-AR" sz="1400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6753C4CC-58A5-41FC-AE62-14C22F376E3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s-MX" altLang="es-AR"/>
              <a:t>Ejemplo en binario con 4 bits</a:t>
            </a:r>
          </a:p>
        </p:txBody>
      </p:sp>
      <p:sp>
        <p:nvSpPr>
          <p:cNvPr id="166916" name="Rectangle 4">
            <a:extLst>
              <a:ext uri="{FF2B5EF4-FFF2-40B4-BE49-F238E27FC236}">
                <a16:creationId xmlns:a16="http://schemas.microsoft.com/office/drawing/2014/main" id="{76F459C0-6DB2-4251-B8E1-48D4BF87C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2688" y="3846513"/>
            <a:ext cx="3389312" cy="182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s-MX" altLang="es-AR"/>
              <a:t>Resolución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s-MX" altLang="es-AR"/>
              <a:t>0001 – 0000 = 0001</a:t>
            </a:r>
            <a:r>
              <a:rPr lang="es-MX" altLang="es-AR" baseline="-25000"/>
              <a:t>2 </a:t>
            </a:r>
            <a:r>
              <a:rPr lang="es-MX" altLang="es-AR"/>
              <a:t>=  1</a:t>
            </a:r>
            <a:r>
              <a:rPr lang="es-MX" altLang="es-AR" baseline="-25000"/>
              <a:t>10 </a:t>
            </a:r>
            <a:endParaRPr lang="es-ES" altLang="es-AR" baseline="-25000"/>
          </a:p>
        </p:txBody>
      </p:sp>
      <p:sp>
        <p:nvSpPr>
          <p:cNvPr id="166918" name="Rectangle 6">
            <a:extLst>
              <a:ext uri="{FF2B5EF4-FFF2-40B4-BE49-F238E27FC236}">
                <a16:creationId xmlns:a16="http://schemas.microsoft.com/office/drawing/2014/main" id="{A1EB3F64-4564-4BD0-A125-3667E6727D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9250" y="1887538"/>
            <a:ext cx="1036638" cy="459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MX" altLang="es-AR" sz="1600"/>
              <a:t>Binario</a:t>
            </a: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MX" altLang="es-AR" sz="1600"/>
              <a:t>0000</a:t>
            </a: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MX" altLang="es-AR" sz="1600"/>
              <a:t>0001</a:t>
            </a: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MX" altLang="es-AR" sz="1600"/>
              <a:t>0010</a:t>
            </a: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MX" altLang="es-AR" sz="1600"/>
              <a:t>0011</a:t>
            </a: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MX" altLang="es-AR" sz="1600"/>
              <a:t>0100</a:t>
            </a: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MX" altLang="es-AR" sz="1600"/>
              <a:t>0101</a:t>
            </a: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MX" altLang="es-AR" sz="1600"/>
              <a:t>0110</a:t>
            </a: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MX" altLang="es-AR" sz="1600"/>
              <a:t>0111</a:t>
            </a: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MX" altLang="es-AR" sz="1600"/>
              <a:t>1000</a:t>
            </a: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MX" altLang="es-AR" sz="1600"/>
              <a:t>1001</a:t>
            </a: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MX" altLang="es-AR" sz="1600"/>
              <a:t>1010</a:t>
            </a: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MX" altLang="es-AR" sz="1600"/>
              <a:t>1011</a:t>
            </a: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MX" altLang="es-AR" sz="1600"/>
              <a:t>1100</a:t>
            </a: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MX" altLang="es-AR" sz="1600"/>
              <a:t>1101</a:t>
            </a: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MX" altLang="es-AR" sz="1600"/>
              <a:t>1110</a:t>
            </a: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MX" altLang="es-AR" sz="1600"/>
              <a:t>1111</a:t>
            </a:r>
            <a:endParaRPr lang="es-ES" altLang="es-AR" sz="1600"/>
          </a:p>
        </p:txBody>
      </p:sp>
      <p:sp>
        <p:nvSpPr>
          <p:cNvPr id="166919" name="Rectangle 7">
            <a:extLst>
              <a:ext uri="{FF2B5EF4-FFF2-40B4-BE49-F238E27FC236}">
                <a16:creationId xmlns:a16="http://schemas.microsoft.com/office/drawing/2014/main" id="{87A81681-3386-42AE-90EB-3B8DC25126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4150" y="1887538"/>
            <a:ext cx="1036638" cy="459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MX" altLang="es-AR" sz="1600"/>
              <a:t>Decimal</a:t>
            </a: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MX" altLang="es-AR" sz="1600"/>
              <a:t>0</a:t>
            </a: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MX" altLang="es-AR" sz="1600"/>
              <a:t>1</a:t>
            </a: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MX" altLang="es-AR" sz="1600"/>
              <a:t>2</a:t>
            </a: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MX" altLang="es-AR" sz="1600"/>
              <a:t>3</a:t>
            </a: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MX" altLang="es-AR" sz="1600"/>
              <a:t>4</a:t>
            </a: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MX" altLang="es-AR" sz="1600"/>
              <a:t>5</a:t>
            </a: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MX" altLang="es-AR" sz="1600"/>
              <a:t>6</a:t>
            </a: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MX" altLang="es-AR" sz="1600"/>
              <a:t>7</a:t>
            </a: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MX" altLang="es-AR" sz="1600"/>
              <a:t>8</a:t>
            </a: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MX" altLang="es-AR" sz="1600"/>
              <a:t>9</a:t>
            </a: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MX" altLang="es-AR" sz="1600"/>
              <a:t>10</a:t>
            </a: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MX" altLang="es-AR" sz="1600"/>
              <a:t>11</a:t>
            </a: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MX" altLang="es-AR" sz="1600"/>
              <a:t>12</a:t>
            </a: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MX" altLang="es-AR" sz="1600"/>
              <a:t>13</a:t>
            </a: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MX" altLang="es-AR" sz="1600"/>
              <a:t>14</a:t>
            </a: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MX" altLang="es-AR" sz="1600"/>
              <a:t>15</a:t>
            </a:r>
            <a:endParaRPr lang="es-ES" altLang="es-AR" sz="1600"/>
          </a:p>
        </p:txBody>
      </p:sp>
      <p:sp>
        <p:nvSpPr>
          <p:cNvPr id="166920" name="Rectangle 8">
            <a:extLst>
              <a:ext uri="{FF2B5EF4-FFF2-40B4-BE49-F238E27FC236}">
                <a16:creationId xmlns:a16="http://schemas.microsoft.com/office/drawing/2014/main" id="{C2361A4F-E1E8-4404-A75D-E8807D7FCA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338" y="2360613"/>
            <a:ext cx="4430712" cy="1068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es-MX" altLang="es-AR" sz="2800"/>
              <a:t>4 parte ent. y 0 parte frac.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s-MX" altLang="es-AR"/>
              <a:t>- - - -</a:t>
            </a:r>
            <a:endParaRPr lang="es-ES" altLang="es-AR"/>
          </a:p>
        </p:txBody>
      </p:sp>
      <p:sp>
        <p:nvSpPr>
          <p:cNvPr id="24584" name="9 Marcador de número de diapositiva">
            <a:extLst>
              <a:ext uri="{FF2B5EF4-FFF2-40B4-BE49-F238E27FC236}">
                <a16:creationId xmlns:a16="http://schemas.microsoft.com/office/drawing/2014/main" id="{CB3DCA90-F6CD-4478-89F4-17A88FD69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813F6E7-00B7-4C36-85CA-D9CED7DF665A}" type="slidenum">
              <a:rPr lang="es-ES" altLang="es-AR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s-ES" altLang="es-AR" sz="1400"/>
          </a:p>
        </p:txBody>
      </p:sp>
      <p:sp>
        <p:nvSpPr>
          <p:cNvPr id="24585" name="10 Marcador de pie de página">
            <a:extLst>
              <a:ext uri="{FF2B5EF4-FFF2-40B4-BE49-F238E27FC236}">
                <a16:creationId xmlns:a16="http://schemas.microsoft.com/office/drawing/2014/main" id="{309175B4-3734-4F74-B926-58C559A61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AR" altLang="es-AR" sz="1400"/>
              <a:t>Notas de Clase 1</a:t>
            </a:r>
            <a:endParaRPr lang="es-ES" altLang="es-AR" sz="1400"/>
          </a:p>
        </p:txBody>
      </p:sp>
      <p:pic>
        <p:nvPicPr>
          <p:cNvPr id="2" name="Sonido grabado">
            <a:hlinkClick r:id="" action="ppaction://media"/>
            <a:extLst>
              <a:ext uri="{FF2B5EF4-FFF2-40B4-BE49-F238E27FC236}">
                <a16:creationId xmlns:a16="http://schemas.microsoft.com/office/drawing/2014/main" id="{68F66499-7DCD-4499-9EC6-0026B7CA89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1242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69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69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16" grpId="0" autoUpdateAnimBg="0"/>
      <p:bldP spid="166918" grpId="0" autoUpdateAnimBg="0"/>
      <p:bldP spid="166919" grpId="0" autoUpdateAnimBg="0"/>
      <p:bldP spid="166920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4 Marcador de pie de página">
            <a:extLst>
              <a:ext uri="{FF2B5EF4-FFF2-40B4-BE49-F238E27FC236}">
                <a16:creationId xmlns:a16="http://schemas.microsoft.com/office/drawing/2014/main" id="{3AF0E44F-D96A-467B-90B0-6F92EE7A3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AR" altLang="es-AR" sz="1400"/>
              <a:t>Notas de Clase 1</a:t>
            </a:r>
            <a:endParaRPr lang="es-ES" altLang="es-AR" sz="1400"/>
          </a:p>
        </p:txBody>
      </p:sp>
      <p:sp>
        <p:nvSpPr>
          <p:cNvPr id="7171" name="5 Marcador de número de diapositiva">
            <a:extLst>
              <a:ext uri="{FF2B5EF4-FFF2-40B4-BE49-F238E27FC236}">
                <a16:creationId xmlns:a16="http://schemas.microsoft.com/office/drawing/2014/main" id="{18E5B3FD-BEDE-4BC5-BEE7-B4F852040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38B4B06-A8B9-4D72-A458-9DDB1896D06D}" type="slidenum">
              <a:rPr lang="es-ES" altLang="es-AR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s-ES" altLang="es-AR" sz="1400"/>
          </a:p>
        </p:txBody>
      </p:sp>
      <p:sp>
        <p:nvSpPr>
          <p:cNvPr id="7172" name="Rectangle 2">
            <a:extLst>
              <a:ext uri="{FF2B5EF4-FFF2-40B4-BE49-F238E27FC236}">
                <a16:creationId xmlns:a16="http://schemas.microsoft.com/office/drawing/2014/main" id="{C0759F8F-B429-4289-A106-A7CBD6536C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altLang="es-AR"/>
              <a:t>Bibliografía y web de cátedra</a:t>
            </a:r>
          </a:p>
        </p:txBody>
      </p:sp>
      <p:sp>
        <p:nvSpPr>
          <p:cNvPr id="7173" name="Rectangle 3">
            <a:extLst>
              <a:ext uri="{FF2B5EF4-FFF2-40B4-BE49-F238E27FC236}">
                <a16:creationId xmlns:a16="http://schemas.microsoft.com/office/drawing/2014/main" id="{870D8DBA-0F89-4280-85FC-793FFDB93B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87338" y="2055813"/>
            <a:ext cx="8648700" cy="41148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s-ES" altLang="es-AR" sz="2400" b="1" i="1">
                <a:latin typeface="Arial" panose="020B0604020202020204" pitchFamily="34" charset="0"/>
                <a:cs typeface="Arial" panose="020B0604020202020204" pitchFamily="34" charset="0"/>
              </a:rPr>
              <a:t>Organización y Arquitectura de Computadoras</a:t>
            </a:r>
            <a:r>
              <a:rPr lang="es-ES" altLang="es-AR" sz="2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altLang="es-AR" sz="2400" b="1" i="1">
                <a:latin typeface="Arial" panose="020B0604020202020204" pitchFamily="34" charset="0"/>
                <a:cs typeface="Arial" panose="020B0604020202020204" pitchFamily="34" charset="0"/>
              </a:rPr>
              <a:t>– Diseño para optimizar prestaciones</a:t>
            </a:r>
            <a:r>
              <a:rPr lang="es-ES" altLang="es-AR" sz="2400">
                <a:latin typeface="Arial" panose="020B0604020202020204" pitchFamily="34" charset="0"/>
                <a:cs typeface="Arial" panose="020B0604020202020204" pitchFamily="34" charset="0"/>
              </a:rPr>
              <a:t>, Stallings</a:t>
            </a:r>
            <a:r>
              <a:rPr lang="es-MX" altLang="es-AR" sz="2400">
                <a:latin typeface="Arial" panose="020B0604020202020204" pitchFamily="34" charset="0"/>
                <a:cs typeface="Arial" panose="020B0604020202020204" pitchFamily="34" charset="0"/>
              </a:rPr>
              <a:t> W</a:t>
            </a:r>
            <a:r>
              <a:rPr lang="es-ES" altLang="es-AR" sz="240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s-MX" altLang="es-AR" sz="240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s-ES" altLang="es-AR" sz="2400">
                <a:latin typeface="Arial" panose="020B0604020202020204" pitchFamily="34" charset="0"/>
                <a:cs typeface="Arial" panose="020B0604020202020204" pitchFamily="34" charset="0"/>
              </a:rPr>
              <a:t> Ed</a:t>
            </a:r>
            <a:r>
              <a:rPr lang="es-MX" altLang="es-AR" sz="2400">
                <a:latin typeface="Arial" panose="020B0604020202020204" pitchFamily="34" charset="0"/>
                <a:cs typeface="Arial" panose="020B0604020202020204" pitchFamily="34" charset="0"/>
              </a:rPr>
              <a:t>itorial</a:t>
            </a:r>
            <a:r>
              <a:rPr lang="es-ES" altLang="es-AR" sz="2400">
                <a:latin typeface="Arial" panose="020B0604020202020204" pitchFamily="34" charset="0"/>
                <a:cs typeface="Arial" panose="020B0604020202020204" pitchFamily="34" charset="0"/>
              </a:rPr>
              <a:t> Prentice Hall  (5º edición). </a:t>
            </a:r>
            <a:endParaRPr lang="es-ES" altLang="es-AR" sz="2400">
              <a:latin typeface="Arial Unicode MS" pitchFamily="34" charset="-128"/>
              <a:ea typeface="Arial Unicode MS" pitchFamily="34" charset="-128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s-ES" altLang="es-AR" sz="2400" b="1" i="1">
                <a:latin typeface="Arial" panose="020B0604020202020204" pitchFamily="34" charset="0"/>
                <a:cs typeface="Arial" panose="020B0604020202020204" pitchFamily="34" charset="0"/>
              </a:rPr>
              <a:t>Organización de Computadoras</a:t>
            </a:r>
            <a:r>
              <a:rPr lang="es-ES" altLang="es-AR" sz="2400" i="1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altLang="es-AR" sz="2400">
                <a:latin typeface="Arial" panose="020B0604020202020204" pitchFamily="34" charset="0"/>
                <a:cs typeface="Arial" panose="020B0604020202020204" pitchFamily="34" charset="0"/>
              </a:rPr>
              <a:t>Tanenbaum</a:t>
            </a:r>
            <a:r>
              <a:rPr lang="es-MX" altLang="es-AR" sz="2400">
                <a:latin typeface="Arial" panose="020B0604020202020204" pitchFamily="34" charset="0"/>
                <a:cs typeface="Arial" panose="020B0604020202020204" pitchFamily="34" charset="0"/>
              </a:rPr>
              <a:t> A</a:t>
            </a:r>
            <a:r>
              <a:rPr lang="es-ES" altLang="es-AR" sz="2400" i="1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s-MX" altLang="es-AR" sz="2400" i="1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s-ES" altLang="es-AR" sz="2400" i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altLang="es-AR" sz="2400">
                <a:latin typeface="Arial" panose="020B0604020202020204" pitchFamily="34" charset="0"/>
                <a:cs typeface="Arial" panose="020B0604020202020204" pitchFamily="34" charset="0"/>
              </a:rPr>
              <a:t>Ed</a:t>
            </a:r>
            <a:r>
              <a:rPr lang="es-MX" altLang="es-AR" sz="2400">
                <a:latin typeface="Arial" panose="020B0604020202020204" pitchFamily="34" charset="0"/>
                <a:cs typeface="Arial" panose="020B0604020202020204" pitchFamily="34" charset="0"/>
              </a:rPr>
              <a:t>itorial</a:t>
            </a:r>
            <a:r>
              <a:rPr lang="es-ES" altLang="es-AR" sz="2400">
                <a:latin typeface="Arial" panose="020B0604020202020204" pitchFamily="34" charset="0"/>
                <a:cs typeface="Arial" panose="020B0604020202020204" pitchFamily="34" charset="0"/>
              </a:rPr>
              <a:t> Prentice Hall (4º edición).   </a:t>
            </a:r>
            <a:endParaRPr lang="es-ES" altLang="es-AR" sz="2400">
              <a:latin typeface="Arial Unicode MS" pitchFamily="34" charset="-128"/>
              <a:ea typeface="Arial Unicode MS" pitchFamily="34" charset="-128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s-ES" altLang="es-AR" sz="2400" b="1" i="1">
                <a:latin typeface="Arial" panose="020B0604020202020204" pitchFamily="34" charset="0"/>
                <a:cs typeface="Arial" panose="020B0604020202020204" pitchFamily="34" charset="0"/>
              </a:rPr>
              <a:t>Estructura de Computadores y Periféricos</a:t>
            </a:r>
            <a:r>
              <a:rPr lang="es-ES" altLang="es-AR" sz="2400">
                <a:latin typeface="Arial" panose="020B0604020202020204" pitchFamily="34" charset="0"/>
                <a:cs typeface="Arial" panose="020B0604020202020204" pitchFamily="34" charset="0"/>
              </a:rPr>
              <a:t>,  Martinez Durá </a:t>
            </a:r>
            <a:r>
              <a:rPr lang="es-MX" altLang="es-AR" sz="2400">
                <a:latin typeface="Arial" panose="020B0604020202020204" pitchFamily="34" charset="0"/>
                <a:cs typeface="Arial" panose="020B0604020202020204" pitchFamily="34" charset="0"/>
              </a:rPr>
              <a:t>R. </a:t>
            </a:r>
            <a:r>
              <a:rPr lang="es-ES" altLang="es-AR" sz="2400">
                <a:latin typeface="Arial" panose="020B0604020202020204" pitchFamily="34" charset="0"/>
                <a:cs typeface="Arial" panose="020B0604020202020204" pitchFamily="34" charset="0"/>
              </a:rPr>
              <a:t>et al.</a:t>
            </a:r>
            <a:r>
              <a:rPr lang="es-MX" altLang="es-AR" sz="240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s-ES" altLang="es-AR" sz="2400">
                <a:latin typeface="Arial" panose="020B0604020202020204" pitchFamily="34" charset="0"/>
                <a:cs typeface="Arial" panose="020B0604020202020204" pitchFamily="34" charset="0"/>
              </a:rPr>
              <a:t> Ed</a:t>
            </a:r>
            <a:r>
              <a:rPr lang="es-MX" altLang="es-AR" sz="2400">
                <a:latin typeface="Arial" panose="020B0604020202020204" pitchFamily="34" charset="0"/>
                <a:cs typeface="Arial" panose="020B0604020202020204" pitchFamily="34" charset="0"/>
              </a:rPr>
              <a:t>itorial</a:t>
            </a:r>
            <a:r>
              <a:rPr lang="es-ES" altLang="es-AR" sz="2400">
                <a:latin typeface="Arial" panose="020B0604020202020204" pitchFamily="34" charset="0"/>
                <a:cs typeface="Arial" panose="020B0604020202020204" pitchFamily="34" charset="0"/>
              </a:rPr>
              <a:t> Alfaomega, 2001. </a:t>
            </a:r>
            <a:endParaRPr lang="es-ES" altLang="es-AR" sz="2400">
              <a:latin typeface="Arial Unicode MS" pitchFamily="34" charset="-128"/>
              <a:ea typeface="Arial Unicode MS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s-ES" altLang="es-AR" sz="2400" b="1" i="1">
                <a:latin typeface="Arial" panose="020B0604020202020204" pitchFamily="34" charset="0"/>
                <a:cs typeface="Arial" panose="020B0604020202020204" pitchFamily="34" charset="0"/>
              </a:rPr>
              <a:t>Arquitectura de </a:t>
            </a:r>
            <a:r>
              <a:rPr lang="es-MX" altLang="es-AR" sz="2400" b="1" i="1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altLang="es-AR" sz="2400" b="1" i="1">
                <a:latin typeface="Arial" panose="020B0604020202020204" pitchFamily="34" charset="0"/>
                <a:cs typeface="Arial" panose="020B0604020202020204" pitchFamily="34" charset="0"/>
              </a:rPr>
              <a:t>omputadores-Un enfoque cuantitativo</a:t>
            </a:r>
            <a:r>
              <a:rPr lang="es-ES" altLang="es-AR" sz="2400">
                <a:latin typeface="Arial" panose="020B0604020202020204" pitchFamily="34" charset="0"/>
                <a:cs typeface="Arial" panose="020B0604020202020204" pitchFamily="34" charset="0"/>
              </a:rPr>
              <a:t> Hennessy &amp; Patterson</a:t>
            </a:r>
            <a:r>
              <a:rPr lang="es-MX" altLang="es-AR" sz="240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s-ES" altLang="es-AR" sz="2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es-AR" sz="2400">
                <a:latin typeface="Arial" panose="020B0604020202020204" pitchFamily="34" charset="0"/>
                <a:cs typeface="Arial" panose="020B0604020202020204" pitchFamily="34" charset="0"/>
              </a:rPr>
              <a:t>Editorial Mc Graw Hill (1º edición).</a:t>
            </a:r>
            <a:r>
              <a:rPr lang="es-ES" altLang="es-AR" sz="2400"/>
              <a:t> </a:t>
            </a:r>
          </a:p>
          <a:p>
            <a:pPr eaLnBrk="1" hangingPunct="1">
              <a:lnSpc>
                <a:spcPct val="90000"/>
              </a:lnSpc>
            </a:pPr>
            <a:endParaRPr lang="es-ES" altLang="es-AR" sz="1600" b="1"/>
          </a:p>
          <a:p>
            <a:pPr eaLnBrk="1" hangingPunct="1">
              <a:lnSpc>
                <a:spcPct val="90000"/>
              </a:lnSpc>
            </a:pPr>
            <a:r>
              <a:rPr lang="es-ES" altLang="es-AR" sz="2000" b="1"/>
              <a:t>http://weblidi.info.unlp.edu.ar/catedras/organizacion/</a:t>
            </a:r>
            <a:endParaRPr lang="es-ES" altLang="es-AR" sz="2400" b="1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5 Marcador de número de diapositiva">
            <a:extLst>
              <a:ext uri="{FF2B5EF4-FFF2-40B4-BE49-F238E27FC236}">
                <a16:creationId xmlns:a16="http://schemas.microsoft.com/office/drawing/2014/main" id="{D48A3003-9754-4CA1-B36B-242B15FCCACF}"/>
              </a:ext>
            </a:extLst>
          </p:cNvPr>
          <p:cNvSpPr txBox="1">
            <a:spLocks noGrp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B6C2084-3672-4974-8DDE-02A2344FC053}" type="slidenum">
              <a:rPr lang="es-ES" altLang="es-AR" sz="14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s-ES" altLang="es-AR" sz="1400"/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4EEAD0AF-85A4-404F-902D-A99B70647A3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s-MX" altLang="es-AR"/>
              <a:t>Ejemplo en ... (1)</a:t>
            </a:r>
          </a:p>
        </p:txBody>
      </p:sp>
      <p:sp>
        <p:nvSpPr>
          <p:cNvPr id="25604" name="Rectangle 4">
            <a:extLst>
              <a:ext uri="{FF2B5EF4-FFF2-40B4-BE49-F238E27FC236}">
                <a16:creationId xmlns:a16="http://schemas.microsoft.com/office/drawing/2014/main" id="{432FA87B-D3E0-4DB0-B10B-C76E79439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338" y="2360613"/>
            <a:ext cx="4430712" cy="1068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es-MX" altLang="es-AR" sz="2800"/>
              <a:t>3 parte ent. y 1 parte frac.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s-MX" altLang="es-AR"/>
              <a:t>- - - , -</a:t>
            </a:r>
            <a:endParaRPr lang="es-ES" altLang="es-AR"/>
          </a:p>
        </p:txBody>
      </p:sp>
      <p:sp>
        <p:nvSpPr>
          <p:cNvPr id="25605" name="Rectangle 5">
            <a:extLst>
              <a:ext uri="{FF2B5EF4-FFF2-40B4-BE49-F238E27FC236}">
                <a16:creationId xmlns:a16="http://schemas.microsoft.com/office/drawing/2014/main" id="{A287EB80-0AE4-4EF3-B8F0-BA8A58DF6D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2688" y="3846513"/>
            <a:ext cx="3389312" cy="182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s-MX" altLang="es-AR"/>
              <a:t>Resolución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s-MX" altLang="es-AR"/>
              <a:t>000,1 – 000,0 = 000,1</a:t>
            </a:r>
            <a:r>
              <a:rPr lang="es-MX" altLang="es-AR" baseline="-25000"/>
              <a:t>2 </a:t>
            </a:r>
            <a:r>
              <a:rPr lang="es-MX" altLang="es-AR"/>
              <a:t>=  0,5</a:t>
            </a:r>
            <a:r>
              <a:rPr lang="es-MX" altLang="es-AR" baseline="-25000"/>
              <a:t>10 </a:t>
            </a:r>
            <a:endParaRPr lang="es-ES" altLang="es-AR" baseline="-25000"/>
          </a:p>
        </p:txBody>
      </p:sp>
      <p:sp>
        <p:nvSpPr>
          <p:cNvPr id="25606" name="Rectangle 6">
            <a:extLst>
              <a:ext uri="{FF2B5EF4-FFF2-40B4-BE49-F238E27FC236}">
                <a16:creationId xmlns:a16="http://schemas.microsoft.com/office/drawing/2014/main" id="{8FDA9589-EB30-4425-B442-D15670BD6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9250" y="1887538"/>
            <a:ext cx="1036638" cy="459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MX" altLang="es-AR" sz="1600"/>
              <a:t>Binario</a:t>
            </a: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MX" altLang="es-AR" sz="1600"/>
              <a:t>000,0</a:t>
            </a: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MX" altLang="es-AR" sz="1600"/>
              <a:t>000,1</a:t>
            </a: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MX" altLang="es-AR" sz="1600"/>
              <a:t>001,0</a:t>
            </a: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MX" altLang="es-AR" sz="1600"/>
              <a:t>001,1</a:t>
            </a: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MX" altLang="es-AR" sz="1600"/>
              <a:t>010,0</a:t>
            </a: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MX" altLang="es-AR" sz="1600"/>
              <a:t>010,1</a:t>
            </a: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MX" altLang="es-AR" sz="1600"/>
              <a:t>011,0</a:t>
            </a: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MX" altLang="es-AR" sz="1600"/>
              <a:t>011,1</a:t>
            </a: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MX" altLang="es-AR" sz="1600"/>
              <a:t>100,0</a:t>
            </a: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MX" altLang="es-AR" sz="1600"/>
              <a:t>100,1</a:t>
            </a: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MX" altLang="es-AR" sz="1600"/>
              <a:t>101,0</a:t>
            </a: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MX" altLang="es-AR" sz="1600"/>
              <a:t>101,1</a:t>
            </a: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MX" altLang="es-AR" sz="1600"/>
              <a:t>110,0</a:t>
            </a: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MX" altLang="es-AR" sz="1600"/>
              <a:t>110,1</a:t>
            </a: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MX" altLang="es-AR" sz="1600"/>
              <a:t>111,0</a:t>
            </a: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MX" altLang="es-AR" sz="1600"/>
              <a:t>111,1</a:t>
            </a:r>
            <a:endParaRPr lang="es-ES" altLang="es-AR" sz="1600"/>
          </a:p>
        </p:txBody>
      </p:sp>
      <p:sp>
        <p:nvSpPr>
          <p:cNvPr id="25607" name="Rectangle 7">
            <a:extLst>
              <a:ext uri="{FF2B5EF4-FFF2-40B4-BE49-F238E27FC236}">
                <a16:creationId xmlns:a16="http://schemas.microsoft.com/office/drawing/2014/main" id="{06538E28-215D-4722-888D-D9DCFA769A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4150" y="1887538"/>
            <a:ext cx="1036638" cy="459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MX" altLang="es-AR" sz="1600"/>
              <a:t>Decimal</a:t>
            </a: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MX" altLang="es-AR" sz="1600"/>
              <a:t>0</a:t>
            </a: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MX" altLang="es-AR" sz="1600"/>
              <a:t>0,5</a:t>
            </a: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MX" altLang="es-AR" sz="1600"/>
              <a:t>1</a:t>
            </a: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MX" altLang="es-AR" sz="1600"/>
              <a:t>1,5</a:t>
            </a: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MX" altLang="es-AR" sz="1600"/>
              <a:t>2</a:t>
            </a: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MX" altLang="es-AR" sz="1600"/>
              <a:t>2,5</a:t>
            </a: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MX" altLang="es-AR" sz="1600"/>
              <a:t>3</a:t>
            </a: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MX" altLang="es-AR" sz="1600"/>
              <a:t>3,5</a:t>
            </a: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MX" altLang="es-AR" sz="1600"/>
              <a:t>4</a:t>
            </a: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MX" altLang="es-AR" sz="1600"/>
              <a:t>4,5</a:t>
            </a: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MX" altLang="es-AR" sz="1600"/>
              <a:t>5</a:t>
            </a: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MX" altLang="es-AR" sz="1600"/>
              <a:t>5,5</a:t>
            </a: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MX" altLang="es-AR" sz="1600"/>
              <a:t>6</a:t>
            </a: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MX" altLang="es-AR" sz="1600"/>
              <a:t>6,5</a:t>
            </a: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MX" altLang="es-AR" sz="1600"/>
              <a:t>7</a:t>
            </a: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MX" altLang="es-AR" sz="1600"/>
              <a:t>7,5</a:t>
            </a:r>
            <a:endParaRPr lang="es-ES" altLang="es-AR" sz="1600"/>
          </a:p>
        </p:txBody>
      </p:sp>
      <p:sp>
        <p:nvSpPr>
          <p:cNvPr id="25608" name="10 Marcador de número de diapositiva">
            <a:extLst>
              <a:ext uri="{FF2B5EF4-FFF2-40B4-BE49-F238E27FC236}">
                <a16:creationId xmlns:a16="http://schemas.microsoft.com/office/drawing/2014/main" id="{A4ED813D-9D77-431E-A5DD-47880FADA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F353CDA-0613-49B2-B1EE-4E4C197A9A65}" type="slidenum">
              <a:rPr lang="es-ES" altLang="es-AR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s-ES" altLang="es-AR" sz="1400"/>
          </a:p>
        </p:txBody>
      </p:sp>
      <p:sp>
        <p:nvSpPr>
          <p:cNvPr id="25609" name="11 Marcador de pie de página">
            <a:extLst>
              <a:ext uri="{FF2B5EF4-FFF2-40B4-BE49-F238E27FC236}">
                <a16:creationId xmlns:a16="http://schemas.microsoft.com/office/drawing/2014/main" id="{B21AE855-35DE-4581-99FF-26D316D5A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AR" altLang="es-AR" sz="1400"/>
              <a:t>Notas de Clase 1</a:t>
            </a:r>
            <a:endParaRPr lang="es-ES" altLang="es-AR" sz="1400"/>
          </a:p>
        </p:txBody>
      </p:sp>
      <p:pic>
        <p:nvPicPr>
          <p:cNvPr id="2" name="Sonido grabado">
            <a:hlinkClick r:id="" action="ppaction://media"/>
            <a:extLst>
              <a:ext uri="{FF2B5EF4-FFF2-40B4-BE49-F238E27FC236}">
                <a16:creationId xmlns:a16="http://schemas.microsoft.com/office/drawing/2014/main" id="{DB87E274-41DB-4FD5-9481-5A61C9909C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1242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5 Marcador de número de diapositiva">
            <a:extLst>
              <a:ext uri="{FF2B5EF4-FFF2-40B4-BE49-F238E27FC236}">
                <a16:creationId xmlns:a16="http://schemas.microsoft.com/office/drawing/2014/main" id="{AC1B6755-6E22-4F92-BBC8-B35EEA516978}"/>
              </a:ext>
            </a:extLst>
          </p:cNvPr>
          <p:cNvSpPr txBox="1">
            <a:spLocks noGrp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2DA03C5D-C98E-45E7-9C6C-33AE716F7CA1}" type="slidenum">
              <a:rPr lang="es-ES" altLang="es-AR" sz="14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s-ES" altLang="es-AR" sz="1400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0D37E92F-9A49-4D3F-9A1B-1958F1487DC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s-MX" altLang="es-AR"/>
              <a:t>Ejemplo en ... (2)</a:t>
            </a:r>
          </a:p>
        </p:txBody>
      </p:sp>
      <p:sp>
        <p:nvSpPr>
          <p:cNvPr id="26628" name="Rectangle 5">
            <a:extLst>
              <a:ext uri="{FF2B5EF4-FFF2-40B4-BE49-F238E27FC236}">
                <a16:creationId xmlns:a16="http://schemas.microsoft.com/office/drawing/2014/main" id="{BC79423D-33D1-4A04-8F6E-80E663BC6E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5363" y="3846513"/>
            <a:ext cx="3576637" cy="182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s-MX" altLang="es-AR"/>
              <a:t>Resolución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s-MX" altLang="es-AR"/>
              <a:t>00,01 – 00,00 = 00,01</a:t>
            </a:r>
            <a:r>
              <a:rPr lang="es-MX" altLang="es-AR" baseline="-25000"/>
              <a:t>2 </a:t>
            </a:r>
            <a:r>
              <a:rPr lang="es-MX" altLang="es-AR"/>
              <a:t>=  0,25</a:t>
            </a:r>
            <a:r>
              <a:rPr lang="es-MX" altLang="es-AR" baseline="-25000"/>
              <a:t>10 </a:t>
            </a:r>
            <a:endParaRPr lang="es-ES" altLang="es-AR" baseline="-25000"/>
          </a:p>
        </p:txBody>
      </p:sp>
      <p:sp>
        <p:nvSpPr>
          <p:cNvPr id="26629" name="Rectangle 6">
            <a:extLst>
              <a:ext uri="{FF2B5EF4-FFF2-40B4-BE49-F238E27FC236}">
                <a16:creationId xmlns:a16="http://schemas.microsoft.com/office/drawing/2014/main" id="{21AB707A-2E6E-4474-A596-DB723F6604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9250" y="1887538"/>
            <a:ext cx="1036638" cy="459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MX" altLang="es-AR" sz="1600"/>
              <a:t>Binario</a:t>
            </a: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MX" altLang="es-AR" sz="1600"/>
              <a:t>00,00</a:t>
            </a: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MX" altLang="es-AR" sz="1600"/>
              <a:t>00,01</a:t>
            </a: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MX" altLang="es-AR" sz="1600"/>
              <a:t>00,10</a:t>
            </a: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MX" altLang="es-AR" sz="1600"/>
              <a:t>00,11</a:t>
            </a: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MX" altLang="es-AR" sz="1600"/>
              <a:t>01,00</a:t>
            </a: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MX" altLang="es-AR" sz="1600"/>
              <a:t>01,01</a:t>
            </a: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MX" altLang="es-AR" sz="1600"/>
              <a:t>01,10</a:t>
            </a: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MX" altLang="es-AR" sz="1600"/>
              <a:t>01,11</a:t>
            </a: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MX" altLang="es-AR" sz="1600"/>
              <a:t>10,00</a:t>
            </a: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MX" altLang="es-AR" sz="1600"/>
              <a:t>10,01</a:t>
            </a: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MX" altLang="es-AR" sz="1600"/>
              <a:t>10,10</a:t>
            </a: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MX" altLang="es-AR" sz="1600"/>
              <a:t>10,11</a:t>
            </a: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MX" altLang="es-AR" sz="1600"/>
              <a:t>11,00</a:t>
            </a: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MX" altLang="es-AR" sz="1600"/>
              <a:t>11,01</a:t>
            </a: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MX" altLang="es-AR" sz="1600"/>
              <a:t>11,10</a:t>
            </a: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MX" altLang="es-AR" sz="1600"/>
              <a:t>11,11</a:t>
            </a:r>
            <a:endParaRPr lang="es-ES" altLang="es-AR" sz="1600"/>
          </a:p>
        </p:txBody>
      </p:sp>
      <p:sp>
        <p:nvSpPr>
          <p:cNvPr id="26630" name="Rectangle 7">
            <a:extLst>
              <a:ext uri="{FF2B5EF4-FFF2-40B4-BE49-F238E27FC236}">
                <a16:creationId xmlns:a16="http://schemas.microsoft.com/office/drawing/2014/main" id="{3B3398D7-535D-4279-86D5-E80C90AE0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4150" y="1887538"/>
            <a:ext cx="1036638" cy="459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MX" altLang="es-AR" sz="1600"/>
              <a:t>Decimal</a:t>
            </a: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MX" altLang="es-AR" sz="1600"/>
              <a:t>0</a:t>
            </a: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MX" altLang="es-AR" sz="1600"/>
              <a:t>0,25</a:t>
            </a: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MX" altLang="es-AR" sz="1600"/>
              <a:t>0,5</a:t>
            </a: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MX" altLang="es-AR" sz="1600"/>
              <a:t>0,75</a:t>
            </a: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MX" altLang="es-AR" sz="1600"/>
              <a:t>1</a:t>
            </a: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MX" altLang="es-AR" sz="1600"/>
              <a:t>1,25</a:t>
            </a: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MX" altLang="es-AR" sz="1600"/>
              <a:t>1,5</a:t>
            </a: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MX" altLang="es-AR" sz="1600"/>
              <a:t>1,75</a:t>
            </a: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MX" altLang="es-AR" sz="1600"/>
              <a:t>2</a:t>
            </a: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MX" altLang="es-AR" sz="1600"/>
              <a:t>2,25</a:t>
            </a: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MX" altLang="es-AR" sz="1600"/>
              <a:t>2,5</a:t>
            </a: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MX" altLang="es-AR" sz="1600"/>
              <a:t>2,75</a:t>
            </a: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MX" altLang="es-AR" sz="1600"/>
              <a:t>3</a:t>
            </a: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MX" altLang="es-AR" sz="1600"/>
              <a:t>3,25</a:t>
            </a: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MX" altLang="es-AR" sz="1600"/>
              <a:t>3,5</a:t>
            </a: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MX" altLang="es-AR" sz="1600"/>
              <a:t>3,75</a:t>
            </a:r>
            <a:endParaRPr lang="es-ES" altLang="es-AR" sz="1600"/>
          </a:p>
        </p:txBody>
      </p:sp>
      <p:sp>
        <p:nvSpPr>
          <p:cNvPr id="26631" name="Rectangle 8">
            <a:extLst>
              <a:ext uri="{FF2B5EF4-FFF2-40B4-BE49-F238E27FC236}">
                <a16:creationId xmlns:a16="http://schemas.microsoft.com/office/drawing/2014/main" id="{CD298D56-A93B-432E-94D6-2E46D77CEF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338" y="2360613"/>
            <a:ext cx="4430712" cy="1068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es-MX" altLang="es-AR" sz="2800"/>
              <a:t>2 parte ent. y 2 parte frac.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s-MX" altLang="es-AR"/>
              <a:t>- - , - -</a:t>
            </a:r>
            <a:endParaRPr lang="es-ES" altLang="es-AR"/>
          </a:p>
        </p:txBody>
      </p:sp>
      <p:sp>
        <p:nvSpPr>
          <p:cNvPr id="26632" name="10 Marcador de número de diapositiva">
            <a:extLst>
              <a:ext uri="{FF2B5EF4-FFF2-40B4-BE49-F238E27FC236}">
                <a16:creationId xmlns:a16="http://schemas.microsoft.com/office/drawing/2014/main" id="{105E8698-E4E8-4E5E-A1CB-910CA774C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9627E7C-FE6E-4B6E-8553-EE2C026F129A}" type="slidenum">
              <a:rPr lang="es-ES" altLang="es-AR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s-ES" altLang="es-AR" sz="1400"/>
          </a:p>
        </p:txBody>
      </p:sp>
      <p:sp>
        <p:nvSpPr>
          <p:cNvPr id="26633" name="11 Marcador de pie de página">
            <a:extLst>
              <a:ext uri="{FF2B5EF4-FFF2-40B4-BE49-F238E27FC236}">
                <a16:creationId xmlns:a16="http://schemas.microsoft.com/office/drawing/2014/main" id="{9FE066C0-FEF2-4C5C-8E1D-09F579AEE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2800" y="6340475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AR" altLang="es-AR" sz="1400"/>
              <a:t>Notas de Clase 1</a:t>
            </a:r>
            <a:endParaRPr lang="es-ES" altLang="es-AR" sz="1400"/>
          </a:p>
        </p:txBody>
      </p:sp>
      <p:pic>
        <p:nvPicPr>
          <p:cNvPr id="2" name="Sonido grabado">
            <a:hlinkClick r:id="" action="ppaction://media"/>
            <a:extLst>
              <a:ext uri="{FF2B5EF4-FFF2-40B4-BE49-F238E27FC236}">
                <a16:creationId xmlns:a16="http://schemas.microsoft.com/office/drawing/2014/main" id="{0D31C1FD-2034-4F05-8600-1024D8471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1242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5 Marcador de número de diapositiva">
            <a:extLst>
              <a:ext uri="{FF2B5EF4-FFF2-40B4-BE49-F238E27FC236}">
                <a16:creationId xmlns:a16="http://schemas.microsoft.com/office/drawing/2014/main" id="{70CCBA9E-DAB6-4B9A-B90A-5C05E257EAC3}"/>
              </a:ext>
            </a:extLst>
          </p:cNvPr>
          <p:cNvSpPr txBox="1">
            <a:spLocks noGrp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89E6EE03-B841-4A60-9BB1-F1BF010A3EC7}" type="slidenum">
              <a:rPr lang="es-ES" altLang="es-AR" sz="14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s-ES" altLang="es-AR" sz="1400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A8EB015A-8E93-4F31-AB25-D530C5568C3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s-MX" altLang="es-AR"/>
              <a:t>Ejemplo en ... (3)</a:t>
            </a:r>
          </a:p>
        </p:txBody>
      </p:sp>
      <p:sp>
        <p:nvSpPr>
          <p:cNvPr id="27652" name="Rectangle 5">
            <a:extLst>
              <a:ext uri="{FF2B5EF4-FFF2-40B4-BE49-F238E27FC236}">
                <a16:creationId xmlns:a16="http://schemas.microsoft.com/office/drawing/2014/main" id="{34FB7DF4-CECC-4F8A-9CDE-F5A2D74E82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675" y="3846513"/>
            <a:ext cx="3781425" cy="182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s-MX" altLang="es-AR"/>
              <a:t>Resolución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s-MX" altLang="es-AR"/>
              <a:t>0,001 – 0,000 = 0,001</a:t>
            </a:r>
            <a:r>
              <a:rPr lang="es-MX" altLang="es-AR" baseline="-25000"/>
              <a:t>2 </a:t>
            </a:r>
            <a:r>
              <a:rPr lang="es-MX" altLang="es-AR"/>
              <a:t>=  0,125</a:t>
            </a:r>
            <a:r>
              <a:rPr lang="es-MX" altLang="es-AR" baseline="-25000"/>
              <a:t>10 </a:t>
            </a:r>
            <a:endParaRPr lang="es-ES" altLang="es-AR" baseline="-25000"/>
          </a:p>
        </p:txBody>
      </p:sp>
      <p:sp>
        <p:nvSpPr>
          <p:cNvPr id="27653" name="Rectangle 6">
            <a:extLst>
              <a:ext uri="{FF2B5EF4-FFF2-40B4-BE49-F238E27FC236}">
                <a16:creationId xmlns:a16="http://schemas.microsoft.com/office/drawing/2014/main" id="{400A3668-297B-413A-8C28-37A51B6408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9250" y="1887538"/>
            <a:ext cx="1036638" cy="459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MX" altLang="es-AR" sz="1600"/>
              <a:t>Binario</a:t>
            </a: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MX" altLang="es-AR" sz="1600"/>
              <a:t>0,000</a:t>
            </a: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MX" altLang="es-AR" sz="1600"/>
              <a:t>0,001</a:t>
            </a: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MX" altLang="es-AR" sz="1600"/>
              <a:t>0,010</a:t>
            </a: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MX" altLang="es-AR" sz="1600"/>
              <a:t>0,011</a:t>
            </a: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MX" altLang="es-AR" sz="1600"/>
              <a:t>0,100</a:t>
            </a: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MX" altLang="es-AR" sz="1600"/>
              <a:t>0,101</a:t>
            </a: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MX" altLang="es-AR" sz="1600"/>
              <a:t>0,110</a:t>
            </a: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MX" altLang="es-AR" sz="1600"/>
              <a:t>0,111</a:t>
            </a: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MX" altLang="es-AR" sz="1600"/>
              <a:t>1,000</a:t>
            </a: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MX" altLang="es-AR" sz="1600"/>
              <a:t>1,001</a:t>
            </a: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MX" altLang="es-AR" sz="1600"/>
              <a:t>1,010</a:t>
            </a: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MX" altLang="es-AR" sz="1600"/>
              <a:t>1,011</a:t>
            </a: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MX" altLang="es-AR" sz="1600"/>
              <a:t>1,100</a:t>
            </a: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MX" altLang="es-AR" sz="1600"/>
              <a:t>1,101</a:t>
            </a: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MX" altLang="es-AR" sz="1600"/>
              <a:t>1,110</a:t>
            </a: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MX" altLang="es-AR" sz="1600"/>
              <a:t>1,111</a:t>
            </a:r>
            <a:endParaRPr lang="es-ES" altLang="es-AR" sz="1600"/>
          </a:p>
        </p:txBody>
      </p:sp>
      <p:sp>
        <p:nvSpPr>
          <p:cNvPr id="27654" name="Rectangle 7">
            <a:extLst>
              <a:ext uri="{FF2B5EF4-FFF2-40B4-BE49-F238E27FC236}">
                <a16:creationId xmlns:a16="http://schemas.microsoft.com/office/drawing/2014/main" id="{0860A3E2-995F-4B2E-B888-D7D4CA3FA1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4150" y="1887538"/>
            <a:ext cx="1036638" cy="459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MX" altLang="es-AR" sz="1600"/>
              <a:t>Decimal</a:t>
            </a: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AR" altLang="es-AR" sz="1600">
                <a:cs typeface="Times New Roman" panose="02020603050405020304" pitchFamily="18" charset="0"/>
              </a:rPr>
              <a:t>0</a:t>
            </a:r>
            <a:endParaRPr lang="es-ES" altLang="es-AR" sz="1600"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AR" altLang="es-AR" sz="1600">
                <a:cs typeface="Times New Roman" panose="02020603050405020304" pitchFamily="18" charset="0"/>
              </a:rPr>
              <a:t>0,125</a:t>
            </a:r>
            <a:endParaRPr lang="es-ES" altLang="es-AR" sz="1600"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AR" altLang="es-AR" sz="1600">
                <a:cs typeface="Times New Roman" panose="02020603050405020304" pitchFamily="18" charset="0"/>
              </a:rPr>
              <a:t>0,25</a:t>
            </a:r>
            <a:endParaRPr lang="es-ES" altLang="es-AR" sz="1600"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AR" altLang="es-AR" sz="1600">
                <a:cs typeface="Times New Roman" panose="02020603050405020304" pitchFamily="18" charset="0"/>
              </a:rPr>
              <a:t>0,375</a:t>
            </a:r>
            <a:endParaRPr lang="es-ES" altLang="es-AR" sz="1600"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AR" altLang="es-AR" sz="1600">
                <a:cs typeface="Times New Roman" panose="02020603050405020304" pitchFamily="18" charset="0"/>
              </a:rPr>
              <a:t>0,5</a:t>
            </a:r>
            <a:endParaRPr lang="es-ES" altLang="es-AR" sz="1600"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AR" altLang="es-AR" sz="1600">
                <a:cs typeface="Times New Roman" panose="02020603050405020304" pitchFamily="18" charset="0"/>
              </a:rPr>
              <a:t>0,625</a:t>
            </a:r>
            <a:endParaRPr lang="es-ES" altLang="es-AR" sz="1600"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AR" altLang="es-AR" sz="1600">
                <a:cs typeface="Times New Roman" panose="02020603050405020304" pitchFamily="18" charset="0"/>
              </a:rPr>
              <a:t>0,75</a:t>
            </a:r>
            <a:endParaRPr lang="es-ES" altLang="es-AR" sz="1600"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AR" altLang="es-AR" sz="1600">
                <a:cs typeface="Times New Roman" panose="02020603050405020304" pitchFamily="18" charset="0"/>
              </a:rPr>
              <a:t>0,875</a:t>
            </a:r>
            <a:endParaRPr lang="es-ES" altLang="es-AR" sz="1600"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AR" altLang="es-AR" sz="1600">
                <a:cs typeface="Times New Roman" panose="02020603050405020304" pitchFamily="18" charset="0"/>
              </a:rPr>
              <a:t>1</a:t>
            </a:r>
            <a:endParaRPr lang="es-ES" altLang="es-AR" sz="1600"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AR" altLang="es-AR" sz="1600">
                <a:cs typeface="Times New Roman" panose="02020603050405020304" pitchFamily="18" charset="0"/>
              </a:rPr>
              <a:t>1,125</a:t>
            </a:r>
            <a:endParaRPr lang="es-ES" altLang="es-AR" sz="1600"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AR" altLang="es-AR" sz="1600">
                <a:cs typeface="Times New Roman" panose="02020603050405020304" pitchFamily="18" charset="0"/>
              </a:rPr>
              <a:t>1,25</a:t>
            </a:r>
            <a:endParaRPr lang="es-ES" altLang="es-AR" sz="1600"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AR" altLang="es-AR" sz="1600">
                <a:cs typeface="Times New Roman" panose="02020603050405020304" pitchFamily="18" charset="0"/>
              </a:rPr>
              <a:t>1,375</a:t>
            </a:r>
            <a:endParaRPr lang="es-ES" altLang="es-AR" sz="1600"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AR" altLang="es-AR" sz="1600">
                <a:cs typeface="Times New Roman" panose="02020603050405020304" pitchFamily="18" charset="0"/>
              </a:rPr>
              <a:t>1,5</a:t>
            </a:r>
            <a:endParaRPr lang="es-ES" altLang="es-AR" sz="1600"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AR" altLang="es-AR" sz="1600">
                <a:cs typeface="Times New Roman" panose="02020603050405020304" pitchFamily="18" charset="0"/>
              </a:rPr>
              <a:t>1,625</a:t>
            </a:r>
            <a:endParaRPr lang="es-ES" altLang="es-AR" sz="1600"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AR" altLang="es-AR" sz="1600">
                <a:cs typeface="Times New Roman" panose="02020603050405020304" pitchFamily="18" charset="0"/>
              </a:rPr>
              <a:t>1,75</a:t>
            </a:r>
            <a:endParaRPr lang="es-ES" altLang="es-AR" sz="1600"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AR" altLang="es-AR" sz="1600">
                <a:cs typeface="Times New Roman" panose="02020603050405020304" pitchFamily="18" charset="0"/>
              </a:rPr>
              <a:t>1,875</a:t>
            </a:r>
            <a:r>
              <a:rPr lang="es-ES" altLang="es-AR" sz="1600"/>
              <a:t> </a:t>
            </a:r>
          </a:p>
        </p:txBody>
      </p:sp>
      <p:sp>
        <p:nvSpPr>
          <p:cNvPr id="27655" name="Rectangle 8">
            <a:extLst>
              <a:ext uri="{FF2B5EF4-FFF2-40B4-BE49-F238E27FC236}">
                <a16:creationId xmlns:a16="http://schemas.microsoft.com/office/drawing/2014/main" id="{03BEE0D1-0436-49DF-BCBA-3700FC8CED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338" y="2360613"/>
            <a:ext cx="4430712" cy="1068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es-MX" altLang="es-AR" sz="2800"/>
              <a:t>1 parte ent. y 3 parte frac.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s-MX" altLang="es-AR"/>
              <a:t>- , - - -</a:t>
            </a:r>
            <a:endParaRPr lang="es-ES" altLang="es-AR"/>
          </a:p>
        </p:txBody>
      </p:sp>
      <p:sp>
        <p:nvSpPr>
          <p:cNvPr id="27656" name="10 Marcador de número de diapositiva">
            <a:extLst>
              <a:ext uri="{FF2B5EF4-FFF2-40B4-BE49-F238E27FC236}">
                <a16:creationId xmlns:a16="http://schemas.microsoft.com/office/drawing/2014/main" id="{BDB4DDAB-A031-4985-B1F4-2C70082CE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CC62DDC-C8D5-43B3-B74B-A5954577F006}" type="slidenum">
              <a:rPr lang="es-ES" altLang="es-AR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s-ES" altLang="es-AR" sz="1400"/>
          </a:p>
        </p:txBody>
      </p:sp>
      <p:sp>
        <p:nvSpPr>
          <p:cNvPr id="27657" name="11 Marcador de pie de página">
            <a:extLst>
              <a:ext uri="{FF2B5EF4-FFF2-40B4-BE49-F238E27FC236}">
                <a16:creationId xmlns:a16="http://schemas.microsoft.com/office/drawing/2014/main" id="{22EDB29C-29B0-4701-92FC-B21CDFD90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AR" altLang="es-AR" sz="1400"/>
              <a:t>Notas de Clase 1</a:t>
            </a:r>
            <a:endParaRPr lang="es-ES" altLang="es-AR" sz="1400"/>
          </a:p>
        </p:txBody>
      </p:sp>
      <p:pic>
        <p:nvPicPr>
          <p:cNvPr id="2" name="Sonido grabado">
            <a:hlinkClick r:id="" action="ppaction://media"/>
            <a:extLst>
              <a:ext uri="{FF2B5EF4-FFF2-40B4-BE49-F238E27FC236}">
                <a16:creationId xmlns:a16="http://schemas.microsoft.com/office/drawing/2014/main" id="{5466A2D7-30B1-4026-BE78-F2E90DAA4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1242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5 Marcador de número de diapositiva">
            <a:extLst>
              <a:ext uri="{FF2B5EF4-FFF2-40B4-BE49-F238E27FC236}">
                <a16:creationId xmlns:a16="http://schemas.microsoft.com/office/drawing/2014/main" id="{5CC92D01-207C-49AF-92CA-60D5AB96B60B}"/>
              </a:ext>
            </a:extLst>
          </p:cNvPr>
          <p:cNvSpPr txBox="1">
            <a:spLocks noGrp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03564B3-8CBC-4E98-8F47-00619BF62EC4}" type="slidenum">
              <a:rPr lang="es-ES" altLang="es-AR" sz="14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s-ES" altLang="es-AR" sz="1400"/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BA545E5C-C938-4293-A777-A261B76EC07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s-MX" altLang="es-AR"/>
              <a:t>Ejemplo en ... (4)</a:t>
            </a:r>
            <a:endParaRPr lang="es-ES" altLang="es-AR"/>
          </a:p>
        </p:txBody>
      </p:sp>
      <p:sp>
        <p:nvSpPr>
          <p:cNvPr id="28676" name="Rectangle 5">
            <a:extLst>
              <a:ext uri="{FF2B5EF4-FFF2-40B4-BE49-F238E27FC236}">
                <a16:creationId xmlns:a16="http://schemas.microsoft.com/office/drawing/2014/main" id="{03DE60F2-BE36-49BA-90A7-08D415DAB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588" y="3846513"/>
            <a:ext cx="4005262" cy="182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s-MX" altLang="es-AR"/>
              <a:t>Resolución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s-MX" altLang="es-AR"/>
              <a:t>,0001 – ,0000 = ,0001</a:t>
            </a:r>
            <a:r>
              <a:rPr lang="es-MX" altLang="es-AR" baseline="-25000"/>
              <a:t>2 </a:t>
            </a:r>
            <a:r>
              <a:rPr lang="es-MX" altLang="es-AR"/>
              <a:t>=  0,0625</a:t>
            </a:r>
            <a:r>
              <a:rPr lang="es-MX" altLang="es-AR" baseline="-25000"/>
              <a:t>10 </a:t>
            </a:r>
            <a:endParaRPr lang="es-ES" altLang="es-AR" baseline="-25000"/>
          </a:p>
        </p:txBody>
      </p:sp>
      <p:sp>
        <p:nvSpPr>
          <p:cNvPr id="28677" name="Rectangle 6">
            <a:extLst>
              <a:ext uri="{FF2B5EF4-FFF2-40B4-BE49-F238E27FC236}">
                <a16:creationId xmlns:a16="http://schemas.microsoft.com/office/drawing/2014/main" id="{50DFD3DD-B493-4C23-8DC7-04D9756B14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9250" y="1887538"/>
            <a:ext cx="1036638" cy="459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MX" altLang="es-AR" sz="1600"/>
              <a:t>Binario</a:t>
            </a: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MX" altLang="es-AR" sz="1600"/>
              <a:t>,0000</a:t>
            </a: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MX" altLang="es-AR" sz="1600"/>
              <a:t>,0001</a:t>
            </a: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MX" altLang="es-AR" sz="1600"/>
              <a:t>,0010</a:t>
            </a: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MX" altLang="es-AR" sz="1600"/>
              <a:t>,0011</a:t>
            </a: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MX" altLang="es-AR" sz="1600"/>
              <a:t>,0100</a:t>
            </a: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MX" altLang="es-AR" sz="1600"/>
              <a:t>,0101</a:t>
            </a: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MX" altLang="es-AR" sz="1600"/>
              <a:t>,0110</a:t>
            </a: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MX" altLang="es-AR" sz="1600"/>
              <a:t>,0111</a:t>
            </a: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MX" altLang="es-AR" sz="1600"/>
              <a:t>,1000</a:t>
            </a: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MX" altLang="es-AR" sz="1600"/>
              <a:t>,1001</a:t>
            </a: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MX" altLang="es-AR" sz="1600"/>
              <a:t>,1010</a:t>
            </a: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MX" altLang="es-AR" sz="1600"/>
              <a:t>,1011</a:t>
            </a: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MX" altLang="es-AR" sz="1600"/>
              <a:t>,1100</a:t>
            </a: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MX" altLang="es-AR" sz="1600"/>
              <a:t>,1101</a:t>
            </a: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MX" altLang="es-AR" sz="1600"/>
              <a:t>,1110</a:t>
            </a: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MX" altLang="es-AR" sz="1600"/>
              <a:t>,1111</a:t>
            </a:r>
            <a:endParaRPr lang="es-ES" altLang="es-AR" sz="1600"/>
          </a:p>
        </p:txBody>
      </p:sp>
      <p:sp>
        <p:nvSpPr>
          <p:cNvPr id="28678" name="Rectangle 7">
            <a:extLst>
              <a:ext uri="{FF2B5EF4-FFF2-40B4-BE49-F238E27FC236}">
                <a16:creationId xmlns:a16="http://schemas.microsoft.com/office/drawing/2014/main" id="{7B8C2937-59FC-462E-9608-D1DC5D8510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4150" y="1887538"/>
            <a:ext cx="1036638" cy="459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MX" altLang="es-AR" sz="1600"/>
              <a:t>Decimal</a:t>
            </a: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AR" altLang="es-AR" sz="1600">
                <a:cs typeface="Times New Roman" panose="02020603050405020304" pitchFamily="18" charset="0"/>
              </a:rPr>
              <a:t>0</a:t>
            </a:r>
            <a:endParaRPr lang="es-ES" altLang="es-AR" sz="1600"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AR" altLang="es-AR" sz="1600">
                <a:cs typeface="Times New Roman" panose="02020603050405020304" pitchFamily="18" charset="0"/>
              </a:rPr>
              <a:t>0,0625</a:t>
            </a:r>
            <a:endParaRPr lang="es-ES" altLang="es-AR" sz="1600"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AR" altLang="es-AR" sz="1600">
                <a:cs typeface="Times New Roman" panose="02020603050405020304" pitchFamily="18" charset="0"/>
              </a:rPr>
              <a:t>0,125</a:t>
            </a:r>
            <a:endParaRPr lang="es-ES" altLang="es-AR" sz="1600"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AR" altLang="es-AR" sz="1600">
                <a:cs typeface="Times New Roman" panose="02020603050405020304" pitchFamily="18" charset="0"/>
              </a:rPr>
              <a:t>0,1875</a:t>
            </a:r>
            <a:endParaRPr lang="es-ES" altLang="es-AR" sz="1600"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AR" altLang="es-AR" sz="1600">
                <a:cs typeface="Times New Roman" panose="02020603050405020304" pitchFamily="18" charset="0"/>
              </a:rPr>
              <a:t>0,25</a:t>
            </a:r>
            <a:endParaRPr lang="es-ES" altLang="es-AR" sz="1600"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AR" altLang="es-AR" sz="1600">
                <a:cs typeface="Times New Roman" panose="02020603050405020304" pitchFamily="18" charset="0"/>
              </a:rPr>
              <a:t>0,3125</a:t>
            </a:r>
            <a:endParaRPr lang="es-ES" altLang="es-AR" sz="1600"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AR" altLang="es-AR" sz="1600">
                <a:cs typeface="Times New Roman" panose="02020603050405020304" pitchFamily="18" charset="0"/>
              </a:rPr>
              <a:t>0,375</a:t>
            </a:r>
            <a:endParaRPr lang="es-ES" altLang="es-AR" sz="1600"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AR" altLang="es-AR" sz="1600">
                <a:cs typeface="Times New Roman" panose="02020603050405020304" pitchFamily="18" charset="0"/>
              </a:rPr>
              <a:t>0,4375</a:t>
            </a:r>
            <a:endParaRPr lang="es-ES" altLang="es-AR" sz="1600"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AR" altLang="es-AR" sz="1600">
                <a:cs typeface="Times New Roman" panose="02020603050405020304" pitchFamily="18" charset="0"/>
              </a:rPr>
              <a:t>0,5</a:t>
            </a:r>
            <a:endParaRPr lang="es-ES" altLang="es-AR" sz="1600"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AR" altLang="es-AR" sz="1600">
                <a:cs typeface="Times New Roman" panose="02020603050405020304" pitchFamily="18" charset="0"/>
              </a:rPr>
              <a:t>0,5625</a:t>
            </a:r>
            <a:endParaRPr lang="es-ES" altLang="es-AR" sz="1600"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AR" altLang="es-AR" sz="1600">
                <a:cs typeface="Times New Roman" panose="02020603050405020304" pitchFamily="18" charset="0"/>
              </a:rPr>
              <a:t>0,625</a:t>
            </a:r>
            <a:endParaRPr lang="es-ES" altLang="es-AR" sz="1600"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AR" altLang="es-AR" sz="1600">
                <a:cs typeface="Times New Roman" panose="02020603050405020304" pitchFamily="18" charset="0"/>
              </a:rPr>
              <a:t>0,6875</a:t>
            </a:r>
            <a:endParaRPr lang="es-ES" altLang="es-AR" sz="1600"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AR" altLang="es-AR" sz="1600">
                <a:cs typeface="Times New Roman" panose="02020603050405020304" pitchFamily="18" charset="0"/>
              </a:rPr>
              <a:t>0,75</a:t>
            </a:r>
            <a:endParaRPr lang="es-ES" altLang="es-AR" sz="1600"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AR" altLang="es-AR" sz="1600">
                <a:cs typeface="Times New Roman" panose="02020603050405020304" pitchFamily="18" charset="0"/>
              </a:rPr>
              <a:t>0,8125</a:t>
            </a:r>
            <a:endParaRPr lang="es-ES" altLang="es-AR" sz="1600"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AR" altLang="es-AR" sz="1600">
                <a:cs typeface="Times New Roman" panose="02020603050405020304" pitchFamily="18" charset="0"/>
              </a:rPr>
              <a:t>0,875</a:t>
            </a:r>
            <a:endParaRPr lang="es-ES" altLang="es-AR" sz="1600"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AR" altLang="es-AR" sz="1600">
                <a:cs typeface="Times New Roman" panose="02020603050405020304" pitchFamily="18" charset="0"/>
              </a:rPr>
              <a:t>0,9375</a:t>
            </a:r>
            <a:r>
              <a:rPr lang="es-ES" altLang="es-AR" sz="1600"/>
              <a:t> </a:t>
            </a:r>
          </a:p>
        </p:txBody>
      </p:sp>
      <p:sp>
        <p:nvSpPr>
          <p:cNvPr id="28679" name="Rectangle 8">
            <a:extLst>
              <a:ext uri="{FF2B5EF4-FFF2-40B4-BE49-F238E27FC236}">
                <a16:creationId xmlns:a16="http://schemas.microsoft.com/office/drawing/2014/main" id="{49C7147C-4794-4DA1-8359-B8C0A2313A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338" y="2360613"/>
            <a:ext cx="4430712" cy="1068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es-MX" altLang="es-AR" sz="2800"/>
              <a:t>parte ent. y 4 parte frac.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s-MX" altLang="es-AR"/>
              <a:t>, - - - -</a:t>
            </a:r>
            <a:endParaRPr lang="es-ES" altLang="es-AR"/>
          </a:p>
        </p:txBody>
      </p:sp>
      <p:sp>
        <p:nvSpPr>
          <p:cNvPr id="28680" name="10 Marcador de número de diapositiva">
            <a:extLst>
              <a:ext uri="{FF2B5EF4-FFF2-40B4-BE49-F238E27FC236}">
                <a16:creationId xmlns:a16="http://schemas.microsoft.com/office/drawing/2014/main" id="{69AA6423-BCE8-49B5-A4C5-796A608EF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017FC4A-116E-416B-8167-1DB5CD62FE2C}" type="slidenum">
              <a:rPr lang="es-ES" altLang="es-AR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s-ES" altLang="es-AR" sz="1400"/>
          </a:p>
        </p:txBody>
      </p:sp>
      <p:sp>
        <p:nvSpPr>
          <p:cNvPr id="28681" name="12 Marcador de pie de página">
            <a:extLst>
              <a:ext uri="{FF2B5EF4-FFF2-40B4-BE49-F238E27FC236}">
                <a16:creationId xmlns:a16="http://schemas.microsoft.com/office/drawing/2014/main" id="{931799B5-7A5D-4B98-9DF9-FD1102494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2800" y="6340475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AR" altLang="es-AR" sz="1400"/>
              <a:t>Notas de Clase 1</a:t>
            </a:r>
            <a:endParaRPr lang="es-ES" altLang="es-AR" sz="1400"/>
          </a:p>
        </p:txBody>
      </p:sp>
      <p:pic>
        <p:nvPicPr>
          <p:cNvPr id="2" name="Sonido grabado">
            <a:hlinkClick r:id="" action="ppaction://media"/>
            <a:extLst>
              <a:ext uri="{FF2B5EF4-FFF2-40B4-BE49-F238E27FC236}">
                <a16:creationId xmlns:a16="http://schemas.microsoft.com/office/drawing/2014/main" id="{9168CAE3-0756-43E9-85DE-BE5B875F0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1242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5 Marcador de número de diapositiva">
            <a:extLst>
              <a:ext uri="{FF2B5EF4-FFF2-40B4-BE49-F238E27FC236}">
                <a16:creationId xmlns:a16="http://schemas.microsoft.com/office/drawing/2014/main" id="{3E25949B-C507-44C5-A05D-FE7700AEE6E2}"/>
              </a:ext>
            </a:extLst>
          </p:cNvPr>
          <p:cNvSpPr txBox="1">
            <a:spLocks noGrp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22CFAC5D-72A6-4BBF-8FEE-72FD0E62C8CB}" type="slidenum">
              <a:rPr lang="es-ES" altLang="es-AR" sz="14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s-ES" altLang="es-AR" sz="1400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2CC127AB-74EC-4937-B85A-7BF0DAFEBE2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s-MX" altLang="es-AR"/>
              <a:t>Representación y error</a:t>
            </a:r>
            <a:endParaRPr lang="es-ES" altLang="es-AR"/>
          </a:p>
        </p:txBody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91A71923-E0AB-421F-A90C-D29B4A38231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66738" y="2112963"/>
            <a:ext cx="8145462" cy="3667125"/>
          </a:xfrm>
        </p:spPr>
        <p:txBody>
          <a:bodyPr/>
          <a:lstStyle/>
          <a:p>
            <a:pPr eaLnBrk="1" hangingPunct="1">
              <a:spcBef>
                <a:spcPct val="15000"/>
              </a:spcBef>
              <a:spcAft>
                <a:spcPct val="10000"/>
              </a:spcAft>
            </a:pPr>
            <a:r>
              <a:rPr lang="es-AR" altLang="es-AR">
                <a:cs typeface="Times New Roman" panose="02020603050405020304" pitchFamily="18" charset="0"/>
              </a:rPr>
              <a:t>Al convertir un número decimal a sistema binario tendremos 2 casos:</a:t>
            </a:r>
          </a:p>
          <a:p>
            <a:pPr lvl="1" eaLnBrk="1" hangingPunct="1">
              <a:spcBef>
                <a:spcPct val="15000"/>
              </a:spcBef>
              <a:spcAft>
                <a:spcPct val="10000"/>
              </a:spcAft>
            </a:pPr>
            <a:r>
              <a:rPr lang="es-AR" altLang="es-AR">
                <a:cs typeface="Times New Roman" panose="02020603050405020304" pitchFamily="18" charset="0"/>
              </a:rPr>
              <a:t>Sin restricción en la cantidad de bits a usar</a:t>
            </a:r>
          </a:p>
          <a:p>
            <a:pPr lvl="2" eaLnBrk="1" hangingPunct="1">
              <a:spcBef>
                <a:spcPct val="10000"/>
              </a:spcBef>
              <a:spcAft>
                <a:spcPct val="10000"/>
              </a:spcAft>
            </a:pPr>
            <a:r>
              <a:rPr lang="es-AR" altLang="es-AR">
                <a:cs typeface="Times New Roman" panose="02020603050405020304" pitchFamily="18" charset="0"/>
              </a:rPr>
              <a:t>3,125</a:t>
            </a:r>
            <a:r>
              <a:rPr lang="es-AR" altLang="es-AR" baseline="-25000">
                <a:cs typeface="Times New Roman" panose="02020603050405020304" pitchFamily="18" charset="0"/>
              </a:rPr>
              <a:t>10</a:t>
            </a:r>
            <a:r>
              <a:rPr lang="es-AR" altLang="es-AR">
                <a:cs typeface="Times New Roman" panose="02020603050405020304" pitchFamily="18" charset="0"/>
              </a:rPr>
              <a:t> = 11,001</a:t>
            </a:r>
            <a:r>
              <a:rPr lang="es-AR" altLang="es-AR" baseline="-25000">
                <a:cs typeface="Times New Roman" panose="02020603050405020304" pitchFamily="18" charset="0"/>
              </a:rPr>
              <a:t>2</a:t>
            </a:r>
          </a:p>
          <a:p>
            <a:pPr lvl="1" eaLnBrk="1" hangingPunct="1">
              <a:spcBef>
                <a:spcPct val="10000"/>
              </a:spcBef>
              <a:spcAft>
                <a:spcPct val="10000"/>
              </a:spcAft>
            </a:pPr>
            <a:r>
              <a:rPr lang="es-MX" altLang="es-AR">
                <a:cs typeface="Times New Roman" panose="02020603050405020304" pitchFamily="18" charset="0"/>
              </a:rPr>
              <a:t>Con restricción, por ejemplo 3 bits para parte entera y 4 bits para parte fraccionaria</a:t>
            </a:r>
          </a:p>
          <a:p>
            <a:pPr lvl="2" eaLnBrk="1" hangingPunct="1">
              <a:spcBef>
                <a:spcPct val="10000"/>
              </a:spcBef>
              <a:spcAft>
                <a:spcPct val="10000"/>
              </a:spcAft>
            </a:pPr>
            <a:r>
              <a:rPr lang="es-AR" altLang="es-AR">
                <a:cs typeface="Times New Roman" panose="02020603050405020304" pitchFamily="18" charset="0"/>
              </a:rPr>
              <a:t>3,125</a:t>
            </a:r>
            <a:r>
              <a:rPr lang="es-AR" altLang="es-AR" baseline="-25000">
                <a:cs typeface="Times New Roman" panose="02020603050405020304" pitchFamily="18" charset="0"/>
              </a:rPr>
              <a:t>10</a:t>
            </a:r>
            <a:r>
              <a:rPr lang="es-AR" altLang="es-AR">
                <a:cs typeface="Times New Roman" panose="02020603050405020304" pitchFamily="18" charset="0"/>
              </a:rPr>
              <a:t> = 011,0010</a:t>
            </a:r>
            <a:r>
              <a:rPr lang="es-AR" altLang="es-AR" baseline="-25000">
                <a:cs typeface="Times New Roman" panose="02020603050405020304" pitchFamily="18" charset="0"/>
              </a:rPr>
              <a:t>2</a:t>
            </a:r>
          </a:p>
          <a:p>
            <a:pPr lvl="2" eaLnBrk="1" hangingPunct="1">
              <a:spcBef>
                <a:spcPct val="10000"/>
              </a:spcBef>
              <a:spcAft>
                <a:spcPct val="10000"/>
              </a:spcAft>
              <a:buFont typeface="Wingdings" panose="05000000000000000000" pitchFamily="2" charset="2"/>
              <a:buNone/>
            </a:pPr>
            <a:endParaRPr lang="es-ES" altLang="es-AR" baseline="-25000">
              <a:cs typeface="Times New Roman" panose="02020603050405020304" pitchFamily="18" charset="0"/>
            </a:endParaRPr>
          </a:p>
        </p:txBody>
      </p:sp>
      <p:sp>
        <p:nvSpPr>
          <p:cNvPr id="176132" name="Text Box 4">
            <a:extLst>
              <a:ext uri="{FF2B5EF4-FFF2-40B4-BE49-F238E27FC236}">
                <a16:creationId xmlns:a16="http://schemas.microsoft.com/office/drawing/2014/main" id="{B6336DA6-91CD-4756-AF31-8AAD6528A0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1963" y="5448300"/>
            <a:ext cx="302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MX" altLang="es-AR" sz="2400"/>
              <a:t>No cometemos error</a:t>
            </a:r>
            <a:endParaRPr lang="es-ES" altLang="es-AR" sz="2400"/>
          </a:p>
        </p:txBody>
      </p:sp>
      <p:sp>
        <p:nvSpPr>
          <p:cNvPr id="29702" name="7 Marcador de número de diapositiva">
            <a:extLst>
              <a:ext uri="{FF2B5EF4-FFF2-40B4-BE49-F238E27FC236}">
                <a16:creationId xmlns:a16="http://schemas.microsoft.com/office/drawing/2014/main" id="{04F34299-AAE9-492A-B817-8BA712443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D8A17EA-C445-4CD0-9EE7-F1B4CD888F91}" type="slidenum">
              <a:rPr lang="es-ES" altLang="es-AR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s-ES" altLang="es-AR" sz="1400"/>
          </a:p>
        </p:txBody>
      </p:sp>
      <p:sp>
        <p:nvSpPr>
          <p:cNvPr id="29703" name="8 Marcador de pie de página">
            <a:extLst>
              <a:ext uri="{FF2B5EF4-FFF2-40B4-BE49-F238E27FC236}">
                <a16:creationId xmlns:a16="http://schemas.microsoft.com/office/drawing/2014/main" id="{0AA95679-9D5E-468B-A438-A4400A9CF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AR" altLang="es-AR" sz="1400"/>
              <a:t>Notas de Clase 1</a:t>
            </a:r>
            <a:endParaRPr lang="es-ES" altLang="es-AR" sz="1400"/>
          </a:p>
        </p:txBody>
      </p:sp>
      <p:pic>
        <p:nvPicPr>
          <p:cNvPr id="2" name="Sonido grabado">
            <a:hlinkClick r:id="" action="ppaction://media"/>
            <a:extLst>
              <a:ext uri="{FF2B5EF4-FFF2-40B4-BE49-F238E27FC236}">
                <a16:creationId xmlns:a16="http://schemas.microsoft.com/office/drawing/2014/main" id="{C3BB6935-A032-4E1C-A996-F782F276F0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1242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2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5 Marcador de número de diapositiva">
            <a:extLst>
              <a:ext uri="{FF2B5EF4-FFF2-40B4-BE49-F238E27FC236}">
                <a16:creationId xmlns:a16="http://schemas.microsoft.com/office/drawing/2014/main" id="{12FE15B5-236B-4E6F-A945-E2EDE152FB97}"/>
              </a:ext>
            </a:extLst>
          </p:cNvPr>
          <p:cNvSpPr txBox="1">
            <a:spLocks noGrp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F8856B97-FF49-4998-A118-7C393DA5D28A}" type="slidenum">
              <a:rPr lang="es-ES" altLang="es-AR" sz="14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s-ES" altLang="es-AR" sz="1400"/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A674DF65-ABC3-43D2-A583-1B64366F56D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s-AR" altLang="es-AR">
                <a:cs typeface="Times New Roman" panose="02020603050405020304" pitchFamily="18" charset="0"/>
              </a:rPr>
              <a:t>Representación y error (2)</a:t>
            </a:r>
          </a:p>
        </p:txBody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44BE2052-2ED6-4212-9CB3-C2233BDE17B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09575" y="2055813"/>
            <a:ext cx="8467725" cy="3144837"/>
          </a:xfrm>
        </p:spPr>
        <p:txBody>
          <a:bodyPr/>
          <a:lstStyle/>
          <a:p>
            <a:pPr eaLnBrk="1" hangingPunct="1">
              <a:spcBef>
                <a:spcPct val="10000"/>
              </a:spcBef>
              <a:spcAft>
                <a:spcPct val="10000"/>
              </a:spcAft>
            </a:pPr>
            <a:r>
              <a:rPr lang="es-AR" altLang="es-AR" sz="2800">
                <a:cs typeface="Times New Roman" panose="02020603050405020304" pitchFamily="18" charset="0"/>
              </a:rPr>
              <a:t>Convertir 3,2</a:t>
            </a:r>
            <a:r>
              <a:rPr lang="es-AR" altLang="es-AR" sz="2800" baseline="-25000">
                <a:cs typeface="Times New Roman" panose="02020603050405020304" pitchFamily="18" charset="0"/>
              </a:rPr>
              <a:t>10</a:t>
            </a:r>
            <a:r>
              <a:rPr lang="es-AR" altLang="es-AR" sz="2800">
                <a:cs typeface="Times New Roman" panose="02020603050405020304" pitchFamily="18" charset="0"/>
              </a:rPr>
              <a:t> con distintas restricciones </a:t>
            </a:r>
          </a:p>
          <a:p>
            <a:pPr lvl="1" eaLnBrk="1" hangingPunct="1">
              <a:spcBef>
                <a:spcPct val="10000"/>
              </a:spcBef>
              <a:spcAft>
                <a:spcPct val="10000"/>
              </a:spcAft>
            </a:pPr>
            <a:r>
              <a:rPr lang="es-AR" altLang="es-AR" sz="2400">
                <a:cs typeface="Times New Roman" panose="02020603050405020304" pitchFamily="18" charset="0"/>
              </a:rPr>
              <a:t>3 bits para parte fraccionaria: 011,001</a:t>
            </a:r>
            <a:r>
              <a:rPr lang="es-AR" altLang="es-AR" sz="2400" baseline="-25000">
                <a:cs typeface="Times New Roman" panose="02020603050405020304" pitchFamily="18" charset="0"/>
              </a:rPr>
              <a:t>2</a:t>
            </a:r>
            <a:r>
              <a:rPr lang="es-AR" altLang="es-AR" sz="2400">
                <a:cs typeface="Times New Roman" panose="02020603050405020304" pitchFamily="18" charset="0"/>
              </a:rPr>
              <a:t> = 3,125</a:t>
            </a:r>
            <a:r>
              <a:rPr lang="es-AR" altLang="es-AR" sz="2400" baseline="-25000">
                <a:cs typeface="Times New Roman" panose="02020603050405020304" pitchFamily="18" charset="0"/>
              </a:rPr>
              <a:t>10</a:t>
            </a:r>
          </a:p>
          <a:p>
            <a:pPr lvl="2" eaLnBrk="1" hangingPunct="1"/>
            <a:r>
              <a:rPr lang="es-AR" altLang="es-AR" sz="2000">
                <a:cs typeface="Times New Roman" panose="02020603050405020304" pitchFamily="18" charset="0"/>
              </a:rPr>
              <a:t>Error = 3,2 – 3,125 = 0,075</a:t>
            </a:r>
          </a:p>
          <a:p>
            <a:pPr lvl="1" eaLnBrk="1" hangingPunct="1">
              <a:spcBef>
                <a:spcPct val="10000"/>
              </a:spcBef>
              <a:spcAft>
                <a:spcPct val="10000"/>
              </a:spcAft>
            </a:pPr>
            <a:r>
              <a:rPr lang="es-AR" altLang="es-AR" sz="2400">
                <a:cs typeface="Times New Roman" panose="02020603050405020304" pitchFamily="18" charset="0"/>
              </a:rPr>
              <a:t>4 bits para parte fraccionaria:  011,0011</a:t>
            </a:r>
            <a:r>
              <a:rPr lang="es-AR" altLang="es-AR" sz="2400" baseline="-25000">
                <a:cs typeface="Times New Roman" panose="02020603050405020304" pitchFamily="18" charset="0"/>
              </a:rPr>
              <a:t>2</a:t>
            </a:r>
            <a:r>
              <a:rPr lang="es-AR" altLang="es-AR" sz="2400">
                <a:cs typeface="Times New Roman" panose="02020603050405020304" pitchFamily="18" charset="0"/>
              </a:rPr>
              <a:t> = 3,1875</a:t>
            </a:r>
            <a:r>
              <a:rPr lang="es-AR" altLang="es-AR" sz="2400" baseline="-25000">
                <a:cs typeface="Times New Roman" panose="02020603050405020304" pitchFamily="18" charset="0"/>
              </a:rPr>
              <a:t>10</a:t>
            </a:r>
            <a:r>
              <a:rPr lang="es-AR" altLang="es-AR" sz="2400">
                <a:cs typeface="Times New Roman" panose="02020603050405020304" pitchFamily="18" charset="0"/>
              </a:rPr>
              <a:t> </a:t>
            </a:r>
          </a:p>
          <a:p>
            <a:pPr lvl="2" eaLnBrk="1" hangingPunct="1"/>
            <a:r>
              <a:rPr lang="es-AR" altLang="es-AR" sz="2000">
                <a:cs typeface="Times New Roman" panose="02020603050405020304" pitchFamily="18" charset="0"/>
              </a:rPr>
              <a:t>Error = 3,2 – 3,1875 = 0,0125 </a:t>
            </a:r>
          </a:p>
          <a:p>
            <a:pPr lvl="1" eaLnBrk="1" hangingPunct="1">
              <a:spcBef>
                <a:spcPct val="10000"/>
              </a:spcBef>
              <a:spcAft>
                <a:spcPct val="10000"/>
              </a:spcAft>
            </a:pPr>
            <a:r>
              <a:rPr lang="es-AR" altLang="es-AR" sz="2400">
                <a:cs typeface="Times New Roman" panose="02020603050405020304" pitchFamily="18" charset="0"/>
              </a:rPr>
              <a:t>5 bits para parte fraccionaria:  011,00111</a:t>
            </a:r>
            <a:r>
              <a:rPr lang="es-AR" altLang="es-AR" sz="2400" baseline="-25000">
                <a:cs typeface="Times New Roman" panose="02020603050405020304" pitchFamily="18" charset="0"/>
              </a:rPr>
              <a:t>2</a:t>
            </a:r>
            <a:r>
              <a:rPr lang="es-AR" altLang="es-AR" sz="2400">
                <a:cs typeface="Times New Roman" panose="02020603050405020304" pitchFamily="18" charset="0"/>
              </a:rPr>
              <a:t> = 3,21875</a:t>
            </a:r>
            <a:r>
              <a:rPr lang="es-AR" altLang="es-AR" sz="2400" baseline="-25000">
                <a:cs typeface="Times New Roman" panose="02020603050405020304" pitchFamily="18" charset="0"/>
              </a:rPr>
              <a:t>10</a:t>
            </a:r>
            <a:r>
              <a:rPr lang="es-AR" altLang="es-AR" sz="2400">
                <a:cs typeface="Times New Roman" panose="02020603050405020304" pitchFamily="18" charset="0"/>
              </a:rPr>
              <a:t> </a:t>
            </a:r>
          </a:p>
          <a:p>
            <a:pPr lvl="2" eaLnBrk="1" hangingPunct="1"/>
            <a:r>
              <a:rPr lang="es-AR" altLang="es-AR" sz="2000">
                <a:cs typeface="Times New Roman" panose="02020603050405020304" pitchFamily="18" charset="0"/>
              </a:rPr>
              <a:t>Error = 3,2 – 3,21875 = - 0,01875 </a:t>
            </a:r>
            <a:endParaRPr lang="es-MX" altLang="es-AR" sz="2000"/>
          </a:p>
        </p:txBody>
      </p:sp>
      <p:sp>
        <p:nvSpPr>
          <p:cNvPr id="179204" name="Rectangle 4">
            <a:extLst>
              <a:ext uri="{FF2B5EF4-FFF2-40B4-BE49-F238E27FC236}">
                <a16:creationId xmlns:a16="http://schemas.microsoft.com/office/drawing/2014/main" id="{C1A3B409-3F47-477E-AB4E-D4404D73AA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375" y="5065713"/>
            <a:ext cx="8467725" cy="1389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s-AR" altLang="es-AR" sz="2800">
                <a:cs typeface="Times New Roman" panose="02020603050405020304" pitchFamily="18" charset="0"/>
              </a:rPr>
              <a:t>El error más pequeño es 0,0125 entonces 3,1875 es la representación más cercana a 3,2 y podría utilizar sólo 4 bits para la parte fraccionaria.</a:t>
            </a:r>
            <a:r>
              <a:rPr lang="es-ES" altLang="es-AR" sz="2800"/>
              <a:t> </a:t>
            </a:r>
          </a:p>
        </p:txBody>
      </p:sp>
      <p:sp>
        <p:nvSpPr>
          <p:cNvPr id="30726" name="7 Marcador de número de diapositiva">
            <a:extLst>
              <a:ext uri="{FF2B5EF4-FFF2-40B4-BE49-F238E27FC236}">
                <a16:creationId xmlns:a16="http://schemas.microsoft.com/office/drawing/2014/main" id="{21F6063C-660D-4838-8AAA-A2D9A7330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B8158D0-87B1-4C12-8C9B-59C2DBE30E68}" type="slidenum">
              <a:rPr lang="es-ES" altLang="es-AR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s-ES" altLang="es-AR" sz="1400"/>
          </a:p>
        </p:txBody>
      </p:sp>
      <p:sp>
        <p:nvSpPr>
          <p:cNvPr id="30727" name="8 Marcador de pie de página">
            <a:extLst>
              <a:ext uri="{FF2B5EF4-FFF2-40B4-BE49-F238E27FC236}">
                <a16:creationId xmlns:a16="http://schemas.microsoft.com/office/drawing/2014/main" id="{D6180060-B238-404E-ABE4-4801A6E9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AR" altLang="es-AR" sz="1400"/>
              <a:t>Notas de Clase 1</a:t>
            </a:r>
            <a:endParaRPr lang="es-ES" altLang="es-AR" sz="1400"/>
          </a:p>
        </p:txBody>
      </p:sp>
      <p:pic>
        <p:nvPicPr>
          <p:cNvPr id="2" name="Sonido grabado">
            <a:hlinkClick r:id="" action="ppaction://media"/>
            <a:extLst>
              <a:ext uri="{FF2B5EF4-FFF2-40B4-BE49-F238E27FC236}">
                <a16:creationId xmlns:a16="http://schemas.microsoft.com/office/drawing/2014/main" id="{02E8C17C-10AE-4A30-AFE0-663285446C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1242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04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52BA0A0A-72CF-4D24-A425-CF9DF24FBD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s-AR"/>
              <a:t>Operaciones aritméticas</a:t>
            </a:r>
            <a:endParaRPr lang="es-ES" altLang="es-AR"/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56430302-E2AD-4549-A508-24DCFC7E76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4363" y="2065338"/>
            <a:ext cx="8340725" cy="42084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s-AR" altLang="es-AR" sz="2800"/>
              <a:t>Suma en binario</a:t>
            </a:r>
          </a:p>
          <a:p>
            <a:pPr lvl="1">
              <a:lnSpc>
                <a:spcPct val="90000"/>
              </a:lnSpc>
            </a:pPr>
            <a:r>
              <a:rPr lang="es-AR" altLang="es-AR" sz="2400"/>
              <a:t>Al ser un sistema posicional la suma es como en decimal con acarreos entre posiciones al superar el máximo valor representable con un dígito</a:t>
            </a:r>
          </a:p>
          <a:p>
            <a:pPr lvl="2">
              <a:lnSpc>
                <a:spcPct val="90000"/>
              </a:lnSpc>
            </a:pPr>
            <a:r>
              <a:rPr lang="es-AR" altLang="es-AR" sz="2000"/>
              <a:t>Ej: 1+1= 10 (ó ‘1 y me llevo 1’) </a:t>
            </a:r>
          </a:p>
          <a:p>
            <a:pPr lvl="1">
              <a:lnSpc>
                <a:spcPct val="90000"/>
              </a:lnSpc>
            </a:pPr>
            <a:r>
              <a:rPr lang="es-AR" altLang="es-AR" sz="2400"/>
              <a:t>Valores mas grandes requieren mas bits</a:t>
            </a:r>
          </a:p>
          <a:p>
            <a:pPr>
              <a:lnSpc>
                <a:spcPct val="90000"/>
              </a:lnSpc>
            </a:pPr>
            <a:r>
              <a:rPr lang="es-AR" altLang="es-AR" sz="2800"/>
              <a:t>Hasta ahora sólo representamos valores en binario sin signo (que llamamos BSS).</a:t>
            </a:r>
          </a:p>
          <a:p>
            <a:pPr lvl="1">
              <a:lnSpc>
                <a:spcPct val="90000"/>
              </a:lnSpc>
            </a:pPr>
            <a:r>
              <a:rPr lang="es-AR" altLang="es-AR" sz="2400"/>
              <a:t>Las restas se podrán realizar si acomodamos los operandos de modo tal que resultado sea mayor que cero, sino deberemos ‘pedir prestado’.</a:t>
            </a:r>
            <a:endParaRPr lang="es-ES" altLang="es-AR" sz="2400"/>
          </a:p>
        </p:txBody>
      </p:sp>
      <p:sp>
        <p:nvSpPr>
          <p:cNvPr id="31748" name="3 Marcador de número de diapositiva">
            <a:extLst>
              <a:ext uri="{FF2B5EF4-FFF2-40B4-BE49-F238E27FC236}">
                <a16:creationId xmlns:a16="http://schemas.microsoft.com/office/drawing/2014/main" id="{518A0BF4-8903-4A5A-B064-82EF8A6EA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6832D0A-4B85-45B2-AB93-5004CF510CA0}" type="slidenum">
              <a:rPr lang="es-ES" altLang="es-AR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s-ES" altLang="es-AR" sz="1400"/>
          </a:p>
        </p:txBody>
      </p:sp>
      <p:sp>
        <p:nvSpPr>
          <p:cNvPr id="31749" name="4 Marcador de pie de página">
            <a:extLst>
              <a:ext uri="{FF2B5EF4-FFF2-40B4-BE49-F238E27FC236}">
                <a16:creationId xmlns:a16="http://schemas.microsoft.com/office/drawing/2014/main" id="{33C7CE49-3C1A-4222-9AE3-0CD0599BE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AR" altLang="es-AR" sz="1400"/>
              <a:t>Notas de Clase 1</a:t>
            </a:r>
            <a:endParaRPr lang="es-ES" altLang="es-AR" sz="1400"/>
          </a:p>
        </p:txBody>
      </p:sp>
      <p:pic>
        <p:nvPicPr>
          <p:cNvPr id="2" name="Sonido grabado">
            <a:hlinkClick r:id="" action="ppaction://media"/>
            <a:extLst>
              <a:ext uri="{FF2B5EF4-FFF2-40B4-BE49-F238E27FC236}">
                <a16:creationId xmlns:a16="http://schemas.microsoft.com/office/drawing/2014/main" id="{D608D5E0-C5B3-4D59-835F-2152C979BE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1242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5 Marcador de número de diapositiva">
            <a:extLst>
              <a:ext uri="{FF2B5EF4-FFF2-40B4-BE49-F238E27FC236}">
                <a16:creationId xmlns:a16="http://schemas.microsoft.com/office/drawing/2014/main" id="{7E550B9B-49AB-401B-93AB-663289662394}"/>
              </a:ext>
            </a:extLst>
          </p:cNvPr>
          <p:cNvSpPr txBox="1">
            <a:spLocks noGrp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6947161-C156-4344-AAAA-4114C488BBF2}" type="slidenum">
              <a:rPr lang="es-ES" altLang="es-AR" sz="14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s-ES" altLang="es-AR" sz="1400"/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46D35B85-0E23-48BB-8EFD-BFB3FBFC866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s-ES" altLang="es-AR"/>
              <a:t>Bits de condición (banderas)</a:t>
            </a:r>
          </a:p>
        </p:txBody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86D5D130-696F-4522-9E8A-B2209E4712E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42900" y="2209800"/>
            <a:ext cx="8686800" cy="4343400"/>
          </a:xfrm>
        </p:spPr>
        <p:txBody>
          <a:bodyPr/>
          <a:lstStyle/>
          <a:p>
            <a:pPr eaLnBrk="1" hangingPunct="1">
              <a:buClr>
                <a:schemeClr val="hlink"/>
              </a:buClr>
              <a:buSzPct val="120000"/>
              <a:buFont typeface="Wingdings" panose="05000000000000000000" pitchFamily="2" charset="2"/>
              <a:buChar char="ü"/>
            </a:pPr>
            <a:r>
              <a:rPr lang="es-ES" altLang="es-AR"/>
              <a:t>Son bits que el procesador</a:t>
            </a:r>
            <a:r>
              <a:rPr lang="es-MX" altLang="es-AR"/>
              <a:t> establece de modo</a:t>
            </a:r>
            <a:r>
              <a:rPr lang="es-ES" altLang="es-AR"/>
              <a:t> autom</a:t>
            </a:r>
            <a:r>
              <a:rPr lang="es-MX" altLang="es-AR"/>
              <a:t>á</a:t>
            </a:r>
            <a:r>
              <a:rPr lang="es-ES" altLang="es-AR"/>
              <a:t>tic</a:t>
            </a:r>
            <a:r>
              <a:rPr lang="es-MX" altLang="es-AR"/>
              <a:t>o</a:t>
            </a:r>
            <a:r>
              <a:rPr lang="es-ES" altLang="es-AR"/>
              <a:t> acorde al resultado de cada </a:t>
            </a:r>
            <a:r>
              <a:rPr lang="es-MX" altLang="es-AR"/>
              <a:t>operació</a:t>
            </a:r>
            <a:r>
              <a:rPr lang="es-ES" altLang="es-AR"/>
              <a:t>n</a:t>
            </a:r>
            <a:r>
              <a:rPr lang="es-MX" altLang="es-AR"/>
              <a:t> realizada</a:t>
            </a:r>
            <a:r>
              <a:rPr lang="es-ES" altLang="es-AR"/>
              <a:t>.</a:t>
            </a:r>
            <a:r>
              <a:rPr lang="es-MX" altLang="es-AR"/>
              <a:t> </a:t>
            </a:r>
          </a:p>
          <a:p>
            <a:pPr eaLnBrk="1" hangingPunct="1">
              <a:buClr>
                <a:schemeClr val="hlink"/>
              </a:buClr>
              <a:buSzPct val="120000"/>
              <a:buFont typeface="Wingdings" panose="05000000000000000000" pitchFamily="2" charset="2"/>
              <a:buChar char="ü"/>
            </a:pPr>
            <a:r>
              <a:rPr lang="es-MX" altLang="es-AR"/>
              <a:t>Sus valores permitirán tomar decisiones como:</a:t>
            </a:r>
            <a:endParaRPr lang="es-ES" altLang="es-AR"/>
          </a:p>
          <a:p>
            <a:pPr lvl="1" eaLnBrk="1" hangingPunct="1">
              <a:buSzPct val="120000"/>
              <a:buFont typeface="Wingdings" panose="05000000000000000000" pitchFamily="2" charset="2"/>
              <a:buChar char="ü"/>
            </a:pPr>
            <a:r>
              <a:rPr lang="es-MX" altLang="es-AR"/>
              <a:t>R</a:t>
            </a:r>
            <a:r>
              <a:rPr lang="es-ES" altLang="es-AR"/>
              <a:t>ealizar </a:t>
            </a:r>
            <a:r>
              <a:rPr lang="es-MX" altLang="es-AR"/>
              <a:t>o</a:t>
            </a:r>
            <a:r>
              <a:rPr lang="es-ES" altLang="es-AR"/>
              <a:t> no </a:t>
            </a:r>
            <a:r>
              <a:rPr lang="es-MX" altLang="es-AR"/>
              <a:t>una transferencia de control</a:t>
            </a:r>
            <a:r>
              <a:rPr lang="es-ES" altLang="es-AR"/>
              <a:t>.</a:t>
            </a:r>
          </a:p>
          <a:p>
            <a:pPr lvl="1" eaLnBrk="1" hangingPunct="1">
              <a:buSzPct val="120000"/>
              <a:buFont typeface="Wingdings" panose="05000000000000000000" pitchFamily="2" charset="2"/>
              <a:buChar char="ü"/>
            </a:pPr>
            <a:r>
              <a:rPr lang="es-MX" altLang="es-AR"/>
              <a:t>Determinar relaciones entre</a:t>
            </a:r>
            <a:r>
              <a:rPr lang="es-ES" altLang="es-AR"/>
              <a:t> números (mayor,</a:t>
            </a:r>
            <a:r>
              <a:rPr lang="es-MX" altLang="es-AR"/>
              <a:t> </a:t>
            </a:r>
            <a:r>
              <a:rPr lang="es-ES" altLang="es-AR"/>
              <a:t>menor</a:t>
            </a:r>
            <a:r>
              <a:rPr lang="es-MX" altLang="es-AR"/>
              <a:t>, igual</a:t>
            </a:r>
            <a:r>
              <a:rPr lang="es-ES" altLang="es-AR"/>
              <a:t>).</a:t>
            </a:r>
          </a:p>
        </p:txBody>
      </p:sp>
      <p:sp>
        <p:nvSpPr>
          <p:cNvPr id="32773" name="6 Marcador de número de diapositiva">
            <a:extLst>
              <a:ext uri="{FF2B5EF4-FFF2-40B4-BE49-F238E27FC236}">
                <a16:creationId xmlns:a16="http://schemas.microsoft.com/office/drawing/2014/main" id="{9525AE1B-C0F1-4DA4-914C-55C3EF488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AEB798B-F48B-4301-B762-EA6ED7C0532A}" type="slidenum">
              <a:rPr lang="es-ES" altLang="es-AR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s-ES" altLang="es-AR" sz="1400"/>
          </a:p>
        </p:txBody>
      </p:sp>
      <p:sp>
        <p:nvSpPr>
          <p:cNvPr id="32774" name="7 Marcador de pie de página">
            <a:extLst>
              <a:ext uri="{FF2B5EF4-FFF2-40B4-BE49-F238E27FC236}">
                <a16:creationId xmlns:a16="http://schemas.microsoft.com/office/drawing/2014/main" id="{46631843-20C5-4C28-B1DE-8983C6314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AR" altLang="es-AR" sz="1400"/>
              <a:t>Notas de Clase 1</a:t>
            </a:r>
            <a:endParaRPr lang="es-ES" altLang="es-AR" sz="1400"/>
          </a:p>
        </p:txBody>
      </p:sp>
      <p:pic>
        <p:nvPicPr>
          <p:cNvPr id="2" name="Sonido grabado">
            <a:hlinkClick r:id="" action="ppaction://media"/>
            <a:extLst>
              <a:ext uri="{FF2B5EF4-FFF2-40B4-BE49-F238E27FC236}">
                <a16:creationId xmlns:a16="http://schemas.microsoft.com/office/drawing/2014/main" id="{3E65A12D-6C4B-4823-B0AB-4B47F9C27A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1242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5 Marcador de número de diapositiva">
            <a:extLst>
              <a:ext uri="{FF2B5EF4-FFF2-40B4-BE49-F238E27FC236}">
                <a16:creationId xmlns:a16="http://schemas.microsoft.com/office/drawing/2014/main" id="{5946EF41-C7EC-4EA6-A8C4-9510C02808ED}"/>
              </a:ext>
            </a:extLst>
          </p:cNvPr>
          <p:cNvSpPr txBox="1">
            <a:spLocks noGrp="1"/>
          </p:cNvSpPr>
          <p:nvPr/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D711F4FA-049F-4F9D-B62B-773C04295E80}" type="slidenum">
              <a:rPr lang="es-ES" altLang="es-AR" sz="14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s-ES" altLang="es-AR" sz="1400"/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0B9AEA8F-DB4F-4486-B9FE-614BB18A4B0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s-ES" altLang="es-AR"/>
              <a:t>B</a:t>
            </a:r>
            <a:r>
              <a:rPr lang="es-MX" altLang="es-AR"/>
              <a:t>anderas</a:t>
            </a:r>
            <a:r>
              <a:rPr lang="es-ES" altLang="es-AR"/>
              <a:t> aritmétic</a:t>
            </a:r>
            <a:r>
              <a:rPr lang="es-MX" altLang="es-AR"/>
              <a:t>a</a:t>
            </a:r>
            <a:r>
              <a:rPr lang="es-ES" altLang="es-AR"/>
              <a:t>s</a:t>
            </a:r>
          </a:p>
        </p:txBody>
      </p:sp>
      <p:sp>
        <p:nvSpPr>
          <p:cNvPr id="132099" name="Rectangle 3">
            <a:extLst>
              <a:ext uri="{FF2B5EF4-FFF2-40B4-BE49-F238E27FC236}">
                <a16:creationId xmlns:a16="http://schemas.microsoft.com/office/drawing/2014/main" id="{E8D393F7-FAF5-47F3-9B3A-5E918C9DF26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2247900"/>
            <a:ext cx="8350250" cy="1219200"/>
          </a:xfrm>
        </p:spPr>
        <p:txBody>
          <a:bodyPr/>
          <a:lstStyle/>
          <a:p>
            <a:pPr marL="485775" indent="-485775" eaLnBrk="1" hangingPunct="1">
              <a:buClr>
                <a:schemeClr val="hlink"/>
              </a:buClr>
              <a:buSzPct val="120000"/>
              <a:buFont typeface="Wingdings" panose="05000000000000000000" pitchFamily="2" charset="2"/>
              <a:buChar char="v"/>
            </a:pPr>
            <a:r>
              <a:rPr lang="es-ES" altLang="es-AR"/>
              <a:t>Z</a:t>
            </a:r>
            <a:r>
              <a:rPr lang="es-MX" altLang="es-AR"/>
              <a:t> </a:t>
            </a:r>
            <a:r>
              <a:rPr lang="es-ES" altLang="es-AR"/>
              <a:t>(cero): vale 1 si el resultado de la operación son todos </a:t>
            </a:r>
            <a:r>
              <a:rPr lang="es-MX" altLang="es-AR"/>
              <a:t>bits 0</a:t>
            </a:r>
            <a:r>
              <a:rPr lang="es-ES" altLang="es-AR"/>
              <a:t>.</a:t>
            </a:r>
          </a:p>
        </p:txBody>
      </p:sp>
      <p:sp>
        <p:nvSpPr>
          <p:cNvPr id="132101" name="Rectangle 5">
            <a:extLst>
              <a:ext uri="{FF2B5EF4-FFF2-40B4-BE49-F238E27FC236}">
                <a16:creationId xmlns:a16="http://schemas.microsoft.com/office/drawing/2014/main" id="{3687445B-C7B2-41E2-920B-F91991066B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975" y="3581400"/>
            <a:ext cx="8836025" cy="265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92125" indent="-492125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968375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Clr>
                <a:schemeClr val="hlink"/>
              </a:buClr>
              <a:buSzPct val="120000"/>
              <a:buFont typeface="Wingdings" panose="05000000000000000000" pitchFamily="2" charset="2"/>
              <a:buChar char="v"/>
            </a:pPr>
            <a:r>
              <a:rPr lang="es-ES" altLang="es-AR"/>
              <a:t>C</a:t>
            </a:r>
            <a:r>
              <a:rPr lang="es-MX" altLang="es-AR"/>
              <a:t> </a:t>
            </a:r>
            <a:r>
              <a:rPr lang="es-ES" altLang="es-AR"/>
              <a:t>(carry): en </a:t>
            </a:r>
            <a:r>
              <a:rPr lang="es-MX" altLang="es-AR"/>
              <a:t>la </a:t>
            </a:r>
            <a:r>
              <a:rPr lang="es-ES" altLang="es-AR"/>
              <a:t>suma vale 1 si hay acarreo </a:t>
            </a:r>
            <a:r>
              <a:rPr lang="es-MX" altLang="es-AR"/>
              <a:t>d</a:t>
            </a:r>
            <a:r>
              <a:rPr lang="es-ES" altLang="es-AR"/>
              <a:t>el bit más significativo</a:t>
            </a:r>
            <a:r>
              <a:rPr lang="es-MX" altLang="es-AR"/>
              <a:t>;</a:t>
            </a:r>
            <a:r>
              <a:rPr lang="es-ES" altLang="es-AR"/>
              <a:t> en la resta vale 1 si hay </a:t>
            </a:r>
            <a:r>
              <a:rPr lang="es-MX" altLang="es-AR"/>
              <a:t>‘</a:t>
            </a:r>
            <a:r>
              <a:rPr lang="es-ES" altLang="es-AR"/>
              <a:t>borrow</a:t>
            </a:r>
            <a:r>
              <a:rPr lang="es-MX" altLang="es-AR"/>
              <a:t>’</a:t>
            </a:r>
            <a:r>
              <a:rPr lang="es-ES" altLang="es-AR"/>
              <a:t> </a:t>
            </a:r>
            <a:r>
              <a:rPr lang="es-MX" altLang="es-AR"/>
              <a:t>hacia el</a:t>
            </a:r>
            <a:r>
              <a:rPr lang="es-ES" altLang="es-AR"/>
              <a:t> bit más significativo. </a:t>
            </a:r>
            <a:endParaRPr lang="es-MX" altLang="es-AR"/>
          </a:p>
          <a:p>
            <a:pPr lvl="1" eaLnBrk="1" hangingPunct="1">
              <a:buSzPct val="120000"/>
              <a:buFont typeface="Wingdings" panose="05000000000000000000" pitchFamily="2" charset="2"/>
              <a:buChar char="v"/>
            </a:pPr>
            <a:r>
              <a:rPr lang="es-ES" altLang="es-AR"/>
              <a:t>Cuando la operación involucra números sin signo</a:t>
            </a:r>
            <a:r>
              <a:rPr lang="es-MX" altLang="es-AR"/>
              <a:t>,</a:t>
            </a:r>
            <a:r>
              <a:rPr lang="es-ES" altLang="es-AR"/>
              <a:t> C=1 indica una condición fuera de rango.</a:t>
            </a:r>
          </a:p>
        </p:txBody>
      </p:sp>
      <p:sp>
        <p:nvSpPr>
          <p:cNvPr id="33798" name="7 Marcador de número de diapositiva">
            <a:extLst>
              <a:ext uri="{FF2B5EF4-FFF2-40B4-BE49-F238E27FC236}">
                <a16:creationId xmlns:a16="http://schemas.microsoft.com/office/drawing/2014/main" id="{94213F32-D2AA-4996-8986-E5C37E2FF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F2C1DED-6225-457F-A8BB-4E39EA1CDED5}" type="slidenum">
              <a:rPr lang="es-ES" altLang="es-AR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s-ES" altLang="es-AR" sz="1400"/>
          </a:p>
        </p:txBody>
      </p:sp>
      <p:sp>
        <p:nvSpPr>
          <p:cNvPr id="33799" name="8 Marcador de pie de página">
            <a:extLst>
              <a:ext uri="{FF2B5EF4-FFF2-40B4-BE49-F238E27FC236}">
                <a16:creationId xmlns:a16="http://schemas.microsoft.com/office/drawing/2014/main" id="{05A23E25-C49E-464A-AA79-EE0A70564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AR" altLang="es-AR" sz="1400"/>
              <a:t>Notas de Clase 1</a:t>
            </a:r>
            <a:endParaRPr lang="es-ES" altLang="es-AR" sz="1400"/>
          </a:p>
        </p:txBody>
      </p:sp>
      <p:pic>
        <p:nvPicPr>
          <p:cNvPr id="2" name="Sonido grabado">
            <a:hlinkClick r:id="" action="ppaction://media"/>
            <a:extLst>
              <a:ext uri="{FF2B5EF4-FFF2-40B4-BE49-F238E27FC236}">
                <a16:creationId xmlns:a16="http://schemas.microsoft.com/office/drawing/2014/main" id="{DB1DF775-EBBA-484F-B98C-3A8DB8412D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1242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099" grpId="0" build="p" autoUpdateAnimBg="0"/>
      <p:bldP spid="132101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4 Marcador de pie de página">
            <a:extLst>
              <a:ext uri="{FF2B5EF4-FFF2-40B4-BE49-F238E27FC236}">
                <a16:creationId xmlns:a16="http://schemas.microsoft.com/office/drawing/2014/main" id="{B1D3DBC5-DDE9-491D-8445-FB86F8105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AR" altLang="es-AR" sz="1400"/>
              <a:t>Notas de Clase 1</a:t>
            </a:r>
            <a:endParaRPr lang="es-ES" altLang="es-AR" sz="1400"/>
          </a:p>
        </p:txBody>
      </p:sp>
      <p:sp>
        <p:nvSpPr>
          <p:cNvPr id="34819" name="5 Marcador de número de diapositiva">
            <a:extLst>
              <a:ext uri="{FF2B5EF4-FFF2-40B4-BE49-F238E27FC236}">
                <a16:creationId xmlns:a16="http://schemas.microsoft.com/office/drawing/2014/main" id="{7F7E9BBA-672C-4682-8E21-656C7BA00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3E0A6BE-C6DC-47D5-A822-80DC035004B9}" type="slidenum">
              <a:rPr lang="es-ES" altLang="es-AR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s-ES" altLang="es-AR" sz="1400"/>
          </a:p>
        </p:txBody>
      </p:sp>
      <p:sp>
        <p:nvSpPr>
          <p:cNvPr id="34820" name="Rectangle 1026">
            <a:extLst>
              <a:ext uri="{FF2B5EF4-FFF2-40B4-BE49-F238E27FC236}">
                <a16:creationId xmlns:a16="http://schemas.microsoft.com/office/drawing/2014/main" id="{6AB4F4E9-DFFC-4F95-A6BA-290D3316CC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altLang="es-AR"/>
              <a:t>Sistema Hexadecimal</a:t>
            </a:r>
          </a:p>
        </p:txBody>
      </p:sp>
      <p:sp>
        <p:nvSpPr>
          <p:cNvPr id="34821" name="Rectangle 1027">
            <a:extLst>
              <a:ext uri="{FF2B5EF4-FFF2-40B4-BE49-F238E27FC236}">
                <a16:creationId xmlns:a16="http://schemas.microsoft.com/office/drawing/2014/main" id="{ED72E6C8-2DEC-42D6-A59E-C3733CE488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2152650"/>
            <a:ext cx="8458200" cy="4171950"/>
          </a:xfrm>
        </p:spPr>
        <p:txBody>
          <a:bodyPr/>
          <a:lstStyle/>
          <a:p>
            <a:pPr eaLnBrk="1" hangingPunct="1"/>
            <a:r>
              <a:rPr lang="es-ES_tradnl" altLang="es-AR" sz="2800"/>
              <a:t>Base 16.</a:t>
            </a:r>
          </a:p>
          <a:p>
            <a:pPr eaLnBrk="1" hangingPunct="1"/>
            <a:r>
              <a:rPr lang="es-ES_tradnl" altLang="es-AR" sz="2800"/>
              <a:t>Dígitos {0,1,2,3,4,5,6,7,8,9, A, B, C, D, E, F}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s-ES_tradnl" altLang="es-AR" sz="2800"/>
              <a:t>						  </a:t>
            </a:r>
            <a:r>
              <a:rPr lang="es-ES_tradnl" altLang="es-AR" sz="2400"/>
              <a:t>10,11,12,13,14,15</a:t>
            </a:r>
            <a:endParaRPr lang="es-ES_tradnl" altLang="es-AR" sz="2800"/>
          </a:p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s-ES_tradnl" altLang="es-AR" sz="2800"/>
              <a:t>	2CA,8</a:t>
            </a:r>
            <a:r>
              <a:rPr lang="es-ES_tradnl" altLang="es-AR" sz="2800" baseline="-25000"/>
              <a:t>16</a:t>
            </a:r>
            <a:r>
              <a:rPr lang="es-ES_tradnl" altLang="es-AR" sz="2800"/>
              <a:t> = 2 x 16</a:t>
            </a:r>
            <a:r>
              <a:rPr lang="es-ES_tradnl" altLang="es-AR" sz="2800" baseline="30000"/>
              <a:t>2</a:t>
            </a:r>
            <a:r>
              <a:rPr lang="es-ES_tradnl" altLang="es-AR" sz="2800"/>
              <a:t> + C x 16</a:t>
            </a:r>
            <a:r>
              <a:rPr lang="es-ES_tradnl" altLang="es-AR" sz="2800" baseline="30000"/>
              <a:t>1</a:t>
            </a:r>
            <a:r>
              <a:rPr lang="es-ES_tradnl" altLang="es-AR" sz="2800"/>
              <a:t> + A x 16</a:t>
            </a:r>
            <a:r>
              <a:rPr lang="es-ES_tradnl" altLang="es-AR" sz="2800" baseline="30000"/>
              <a:t>0 </a:t>
            </a:r>
            <a:r>
              <a:rPr lang="es-ES_tradnl" altLang="es-AR" sz="2800"/>
              <a:t>+ 8 x 16</a:t>
            </a:r>
            <a:r>
              <a:rPr lang="es-ES_tradnl" altLang="es-AR" sz="2800" baseline="30000"/>
              <a:t>-1</a:t>
            </a:r>
            <a:endParaRPr lang="es-ES_tradnl" altLang="es-AR" sz="2800"/>
          </a:p>
          <a:p>
            <a:pPr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s-ES_tradnl" altLang="es-AR" sz="2800"/>
              <a:t>		       =    512   +   192   +    10    +   0,5</a:t>
            </a:r>
          </a:p>
          <a:p>
            <a:pPr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s-ES_tradnl" altLang="es-AR" sz="2800"/>
              <a:t>		       =   714,5</a:t>
            </a:r>
            <a:r>
              <a:rPr lang="es-ES_tradnl" altLang="es-AR" sz="2800" baseline="-25000"/>
              <a:t>10</a:t>
            </a:r>
            <a:endParaRPr lang="es-ES_tradnl" altLang="es-AR" sz="2800"/>
          </a:p>
        </p:txBody>
      </p:sp>
      <p:pic>
        <p:nvPicPr>
          <p:cNvPr id="2" name="Sonido grabado">
            <a:hlinkClick r:id="" action="ppaction://media"/>
            <a:extLst>
              <a:ext uri="{FF2B5EF4-FFF2-40B4-BE49-F238E27FC236}">
                <a16:creationId xmlns:a16="http://schemas.microsoft.com/office/drawing/2014/main" id="{14F2C8E6-75B0-4841-901E-78E02DD554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1242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4 Marcador de pie de página">
            <a:extLst>
              <a:ext uri="{FF2B5EF4-FFF2-40B4-BE49-F238E27FC236}">
                <a16:creationId xmlns:a16="http://schemas.microsoft.com/office/drawing/2014/main" id="{4A85946B-C45A-43AC-A53B-EFE07E44C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AR" altLang="es-AR" sz="1400"/>
              <a:t>Notas de Clase 1</a:t>
            </a:r>
            <a:endParaRPr lang="es-ES" altLang="es-AR" sz="1400"/>
          </a:p>
        </p:txBody>
      </p:sp>
      <p:sp>
        <p:nvSpPr>
          <p:cNvPr id="8195" name="5 Marcador de número de diapositiva">
            <a:extLst>
              <a:ext uri="{FF2B5EF4-FFF2-40B4-BE49-F238E27FC236}">
                <a16:creationId xmlns:a16="http://schemas.microsoft.com/office/drawing/2014/main" id="{BCCDB774-450E-488E-85DC-CF25C7E84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15E298E-01E2-48F7-87AD-20E8FBFE944A}" type="slidenum">
              <a:rPr lang="es-ES" altLang="es-AR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s-ES" altLang="es-AR" sz="1400"/>
          </a:p>
        </p:txBody>
      </p:sp>
      <p:sp>
        <p:nvSpPr>
          <p:cNvPr id="8196" name="Rectangle 2">
            <a:extLst>
              <a:ext uri="{FF2B5EF4-FFF2-40B4-BE49-F238E27FC236}">
                <a16:creationId xmlns:a16="http://schemas.microsoft.com/office/drawing/2014/main" id="{1EE3722B-AEA6-49D7-9992-B144C18EEF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altLang="es-AR"/>
              <a:t>Repaso Curso de Ingreso</a:t>
            </a:r>
          </a:p>
        </p:txBody>
      </p:sp>
      <p:sp>
        <p:nvSpPr>
          <p:cNvPr id="8197" name="Rectangle 3">
            <a:extLst>
              <a:ext uri="{FF2B5EF4-FFF2-40B4-BE49-F238E27FC236}">
                <a16:creationId xmlns:a16="http://schemas.microsoft.com/office/drawing/2014/main" id="{930740AA-DF1E-4E2D-B451-A1EB7BAD0A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11238" y="2398713"/>
            <a:ext cx="7772400" cy="2686050"/>
          </a:xfrm>
        </p:spPr>
        <p:txBody>
          <a:bodyPr/>
          <a:lstStyle/>
          <a:p>
            <a:pPr eaLnBrk="1" hangingPunct="1"/>
            <a:r>
              <a:rPr lang="es-MX" altLang="es-AR"/>
              <a:t>Representación de Datos.</a:t>
            </a:r>
          </a:p>
          <a:p>
            <a:pPr eaLnBrk="1" hangingPunct="1"/>
            <a:r>
              <a:rPr lang="es-MX" altLang="es-AR"/>
              <a:t>Números sin signo. BCD.</a:t>
            </a:r>
          </a:p>
          <a:p>
            <a:pPr eaLnBrk="1" hangingPunct="1"/>
            <a:r>
              <a:rPr lang="es-MX" altLang="es-AR"/>
              <a:t>Lógica digital. Álgebra de Boole.</a:t>
            </a:r>
            <a:endParaRPr lang="es-ES" altLang="es-AR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4 Marcador de pie de página">
            <a:extLst>
              <a:ext uri="{FF2B5EF4-FFF2-40B4-BE49-F238E27FC236}">
                <a16:creationId xmlns:a16="http://schemas.microsoft.com/office/drawing/2014/main" id="{9D22F5B3-677B-42E4-AA92-8F2C65823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AR" altLang="es-AR" sz="1400"/>
              <a:t>Notas de Clase 1</a:t>
            </a:r>
            <a:endParaRPr lang="es-ES" altLang="es-AR" sz="1400"/>
          </a:p>
        </p:txBody>
      </p:sp>
      <p:sp>
        <p:nvSpPr>
          <p:cNvPr id="35843" name="5 Marcador de número de diapositiva">
            <a:extLst>
              <a:ext uri="{FF2B5EF4-FFF2-40B4-BE49-F238E27FC236}">
                <a16:creationId xmlns:a16="http://schemas.microsoft.com/office/drawing/2014/main" id="{D93C003B-004A-48EE-BC55-42C16CD86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A65F6B7-7A03-4A1F-AD91-91815FC543F9}" type="slidenum">
              <a:rPr lang="es-ES" altLang="es-AR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s-ES" altLang="es-AR" sz="1400"/>
          </a:p>
        </p:txBody>
      </p:sp>
      <p:sp>
        <p:nvSpPr>
          <p:cNvPr id="35844" name="Rectangle 2">
            <a:extLst>
              <a:ext uri="{FF2B5EF4-FFF2-40B4-BE49-F238E27FC236}">
                <a16:creationId xmlns:a16="http://schemas.microsoft.com/office/drawing/2014/main" id="{37F0DE47-1649-4526-B821-924B249425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AR"/>
              <a:t>Sistema </a:t>
            </a:r>
            <a:r>
              <a:rPr lang="es-MX" altLang="es-AR"/>
              <a:t>hexa</a:t>
            </a:r>
            <a:r>
              <a:rPr lang="es-ES" altLang="es-AR"/>
              <a:t>decimal codificado en binario (BC</a:t>
            </a:r>
            <a:r>
              <a:rPr lang="es-MX" altLang="es-AR"/>
              <a:t>H</a:t>
            </a:r>
            <a:r>
              <a:rPr lang="es-ES" altLang="es-AR"/>
              <a:t>)</a:t>
            </a:r>
            <a:endParaRPr lang="es-MX" altLang="es-AR"/>
          </a:p>
        </p:txBody>
      </p:sp>
      <p:sp>
        <p:nvSpPr>
          <p:cNvPr id="35845" name="Rectangle 3">
            <a:extLst>
              <a:ext uri="{FF2B5EF4-FFF2-40B4-BE49-F238E27FC236}">
                <a16:creationId xmlns:a16="http://schemas.microsoft.com/office/drawing/2014/main" id="{D8AAC677-4194-4FEC-BAEE-EF31FBB8E6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>
                <a:schemeClr val="hlink"/>
              </a:buClr>
              <a:buSzPct val="120000"/>
              <a:buFont typeface="Wingdings" panose="05000000000000000000" pitchFamily="2" charset="2"/>
              <a:buChar char="Ø"/>
            </a:pPr>
            <a:r>
              <a:rPr lang="es-ES" altLang="es-AR"/>
              <a:t>Los dígitos </a:t>
            </a:r>
            <a:r>
              <a:rPr lang="es-MX" altLang="es-AR"/>
              <a:t>hexa</a:t>
            </a:r>
            <a:r>
              <a:rPr lang="es-ES" altLang="es-AR"/>
              <a:t>decimales se convierten uno a uno en binario</a:t>
            </a:r>
          </a:p>
          <a:p>
            <a:pPr eaLnBrk="1" hangingPunct="1">
              <a:buClr>
                <a:schemeClr val="hlink"/>
              </a:buClr>
              <a:buSzPct val="120000"/>
              <a:buFont typeface="Wingdings" panose="05000000000000000000" pitchFamily="2" charset="2"/>
              <a:buChar char="Ø"/>
            </a:pPr>
            <a:r>
              <a:rPr lang="es-ES" altLang="es-AR"/>
              <a:t>Para representar un dígito </a:t>
            </a:r>
            <a:r>
              <a:rPr lang="es-MX" altLang="es-AR"/>
              <a:t>hexa</a:t>
            </a:r>
            <a:r>
              <a:rPr lang="es-ES" altLang="es-AR"/>
              <a:t>decimal se </a:t>
            </a:r>
            <a:r>
              <a:rPr lang="es-MX" altLang="es-AR"/>
              <a:t>utilizar</a:t>
            </a:r>
            <a:r>
              <a:rPr lang="es-ES" altLang="es-AR"/>
              <a:t>á</a:t>
            </a:r>
            <a:r>
              <a:rPr lang="es-MX" altLang="es-AR"/>
              <a:t> siempre</a:t>
            </a:r>
            <a:r>
              <a:rPr lang="es-ES" altLang="es-AR"/>
              <a:t> 4 bits</a:t>
            </a:r>
          </a:p>
          <a:p>
            <a:pPr eaLnBrk="1" hangingPunct="1">
              <a:buClr>
                <a:schemeClr val="hlink"/>
              </a:buClr>
              <a:buSzPct val="120000"/>
              <a:buFont typeface="Wingdings" panose="05000000000000000000" pitchFamily="2" charset="2"/>
              <a:buChar char="Ø"/>
            </a:pPr>
            <a:r>
              <a:rPr lang="es-ES" altLang="es-AR"/>
              <a:t>Se asocia cada dígito con su valor en binario puro</a:t>
            </a:r>
          </a:p>
        </p:txBody>
      </p:sp>
      <p:pic>
        <p:nvPicPr>
          <p:cNvPr id="2" name="Sonido grabado">
            <a:hlinkClick r:id="" action="ppaction://media"/>
            <a:extLst>
              <a:ext uri="{FF2B5EF4-FFF2-40B4-BE49-F238E27FC236}">
                <a16:creationId xmlns:a16="http://schemas.microsoft.com/office/drawing/2014/main" id="{AE3B6C93-D741-4FF7-8847-659C4642A2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1242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4 Marcador de pie de página">
            <a:extLst>
              <a:ext uri="{FF2B5EF4-FFF2-40B4-BE49-F238E27FC236}">
                <a16:creationId xmlns:a16="http://schemas.microsoft.com/office/drawing/2014/main" id="{0AAB182D-B09D-40C8-92D8-AFF31DE75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AR" altLang="es-AR" sz="1400"/>
              <a:t>Notas de Clase 1</a:t>
            </a:r>
            <a:endParaRPr lang="es-ES" altLang="es-AR" sz="1400"/>
          </a:p>
        </p:txBody>
      </p:sp>
      <p:sp>
        <p:nvSpPr>
          <p:cNvPr id="36867" name="5 Marcador de número de diapositiva">
            <a:extLst>
              <a:ext uri="{FF2B5EF4-FFF2-40B4-BE49-F238E27FC236}">
                <a16:creationId xmlns:a16="http://schemas.microsoft.com/office/drawing/2014/main" id="{ECE8CEAF-2F77-4304-9C51-0B3333214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242543F-5CFD-4DFE-B9F8-0E255AF0B6F5}" type="slidenum">
              <a:rPr lang="es-ES" altLang="es-AR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s-ES" altLang="es-AR" sz="1400"/>
          </a:p>
        </p:txBody>
      </p:sp>
      <p:sp>
        <p:nvSpPr>
          <p:cNvPr id="36868" name="Rectangle 2">
            <a:extLst>
              <a:ext uri="{FF2B5EF4-FFF2-40B4-BE49-F238E27FC236}">
                <a16:creationId xmlns:a16="http://schemas.microsoft.com/office/drawing/2014/main" id="{BBB2FAD4-E37C-44E8-A41E-2ACEF03989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altLang="es-AR"/>
              <a:t>BCH</a:t>
            </a:r>
          </a:p>
        </p:txBody>
      </p:sp>
      <p:sp>
        <p:nvSpPr>
          <p:cNvPr id="36869" name="Rectangle 3">
            <a:extLst>
              <a:ext uri="{FF2B5EF4-FFF2-40B4-BE49-F238E27FC236}">
                <a16:creationId xmlns:a16="http://schemas.microsoft.com/office/drawing/2014/main" id="{31709F33-42DC-4E24-8644-0A08A20E28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971800" y="762000"/>
            <a:ext cx="5181600" cy="5867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ES" altLang="es-AR" sz="2000" b="1"/>
              <a:t>Dígito </a:t>
            </a:r>
            <a:r>
              <a:rPr lang="es-MX" altLang="es-AR" sz="2000" b="1"/>
              <a:t>hexa</a:t>
            </a:r>
            <a:r>
              <a:rPr lang="es-ES" altLang="es-AR" sz="2000" b="1"/>
              <a:t>decimal     Código BC</a:t>
            </a:r>
            <a:r>
              <a:rPr lang="es-MX" altLang="es-AR" sz="2000" b="1"/>
              <a:t>H</a:t>
            </a:r>
            <a:endParaRPr lang="es-ES" altLang="es-AR" sz="2000" b="1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ES" altLang="es-AR" sz="2000" b="1"/>
              <a:t>		0	</a:t>
            </a:r>
            <a:r>
              <a:rPr lang="es-MX" altLang="es-AR" sz="2000" b="1"/>
              <a:t>	</a:t>
            </a:r>
            <a:r>
              <a:rPr lang="es-ES" altLang="es-AR" sz="2000" b="1"/>
              <a:t>  0000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ES" altLang="es-AR" sz="2000" b="1"/>
              <a:t>		1		  0001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ES" altLang="es-AR" sz="2000" b="1"/>
              <a:t>		2	</a:t>
            </a:r>
            <a:r>
              <a:rPr lang="es-MX" altLang="es-AR" sz="2000" b="1"/>
              <a:t>	</a:t>
            </a:r>
            <a:r>
              <a:rPr lang="es-ES" altLang="es-AR" sz="2000" b="1"/>
              <a:t>  0010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ES" altLang="es-AR" sz="2000" b="1"/>
              <a:t>		3	</a:t>
            </a:r>
            <a:r>
              <a:rPr lang="es-MX" altLang="es-AR" sz="2000" b="1"/>
              <a:t>	</a:t>
            </a:r>
            <a:r>
              <a:rPr lang="es-ES" altLang="es-AR" sz="2000" b="1"/>
              <a:t>  0011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ES" altLang="es-AR" sz="2000" b="1"/>
              <a:t>		4	</a:t>
            </a:r>
            <a:r>
              <a:rPr lang="es-MX" altLang="es-AR" sz="2000" b="1"/>
              <a:t>	</a:t>
            </a:r>
            <a:r>
              <a:rPr lang="es-ES" altLang="es-AR" sz="2000" b="1"/>
              <a:t>  0100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ES" altLang="es-AR" sz="2000" b="1"/>
              <a:t>		5	</a:t>
            </a:r>
            <a:r>
              <a:rPr lang="es-MX" altLang="es-AR" sz="2000" b="1"/>
              <a:t>	</a:t>
            </a:r>
            <a:r>
              <a:rPr lang="es-ES" altLang="es-AR" sz="2000" b="1"/>
              <a:t>  0101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ES" altLang="es-AR" sz="2000" b="1"/>
              <a:t>		6	</a:t>
            </a:r>
            <a:r>
              <a:rPr lang="es-MX" altLang="es-AR" sz="2000" b="1"/>
              <a:t>	</a:t>
            </a:r>
            <a:r>
              <a:rPr lang="es-ES" altLang="es-AR" sz="2000" b="1"/>
              <a:t>  0110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ES" altLang="es-AR" sz="2000" b="1"/>
              <a:t>		7	</a:t>
            </a:r>
            <a:r>
              <a:rPr lang="es-MX" altLang="es-AR" sz="2000" b="1"/>
              <a:t>	</a:t>
            </a:r>
            <a:r>
              <a:rPr lang="es-ES" altLang="es-AR" sz="2000" b="1"/>
              <a:t>  0111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ES" altLang="es-AR" sz="2000" b="1"/>
              <a:t>		8	</a:t>
            </a:r>
            <a:r>
              <a:rPr lang="es-MX" altLang="es-AR" sz="2000" b="1"/>
              <a:t>	</a:t>
            </a:r>
            <a:r>
              <a:rPr lang="es-ES" altLang="es-AR" sz="2000" b="1"/>
              <a:t>  1000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ES" altLang="es-AR" sz="2000" b="1"/>
              <a:t>		9 	</a:t>
            </a:r>
            <a:r>
              <a:rPr lang="es-MX" altLang="es-AR" sz="2000" b="1"/>
              <a:t>	</a:t>
            </a:r>
            <a:r>
              <a:rPr lang="es-ES" altLang="es-AR" sz="2000" b="1"/>
              <a:t>  1001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MX" altLang="es-AR" sz="2000" b="1"/>
              <a:t>		A		  1010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MX" altLang="es-AR" sz="2000" b="1"/>
              <a:t>		B		  1011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MX" altLang="es-AR" sz="2000" b="1"/>
              <a:t>		C		  1100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MX" altLang="es-AR" sz="2000" b="1"/>
              <a:t>		D		  1101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MX" altLang="es-AR" sz="2000" b="1"/>
              <a:t>		E		  1110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MX" altLang="es-AR" sz="2000" b="1"/>
              <a:t>		F		  1111</a:t>
            </a:r>
            <a:endParaRPr lang="es-ES" altLang="es-AR" sz="2000" b="1"/>
          </a:p>
        </p:txBody>
      </p:sp>
      <p:pic>
        <p:nvPicPr>
          <p:cNvPr id="2" name="Sonido grabado">
            <a:hlinkClick r:id="" action="ppaction://media"/>
            <a:extLst>
              <a:ext uri="{FF2B5EF4-FFF2-40B4-BE49-F238E27FC236}">
                <a16:creationId xmlns:a16="http://schemas.microsoft.com/office/drawing/2014/main" id="{E6F459E9-FFFD-4693-98C3-97BED038A3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1242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4 Marcador de pie de página">
            <a:extLst>
              <a:ext uri="{FF2B5EF4-FFF2-40B4-BE49-F238E27FC236}">
                <a16:creationId xmlns:a16="http://schemas.microsoft.com/office/drawing/2014/main" id="{DC01F13F-BB68-41FD-B531-34AADCDED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AR" altLang="es-AR" sz="1400"/>
              <a:t>Notas de Clase 1</a:t>
            </a:r>
            <a:endParaRPr lang="es-ES" altLang="es-AR" sz="1400"/>
          </a:p>
        </p:txBody>
      </p:sp>
      <p:sp>
        <p:nvSpPr>
          <p:cNvPr id="37891" name="5 Marcador de número de diapositiva">
            <a:extLst>
              <a:ext uri="{FF2B5EF4-FFF2-40B4-BE49-F238E27FC236}">
                <a16:creationId xmlns:a16="http://schemas.microsoft.com/office/drawing/2014/main" id="{35EAE2FC-E932-4B31-82D9-AF3AFF878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83C4DFE-79D2-417C-96CF-F7438AA9146F}" type="slidenum">
              <a:rPr lang="es-ES" altLang="es-AR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s-ES" altLang="es-AR" sz="1400"/>
          </a:p>
        </p:txBody>
      </p:sp>
      <p:sp>
        <p:nvSpPr>
          <p:cNvPr id="37892" name="Rectangle 2">
            <a:extLst>
              <a:ext uri="{FF2B5EF4-FFF2-40B4-BE49-F238E27FC236}">
                <a16:creationId xmlns:a16="http://schemas.microsoft.com/office/drawing/2014/main" id="{33AB42A5-78E8-48A7-A69F-2D50492E2D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AR"/>
              <a:t>Sistema decimal codificado en binario (BCD)</a:t>
            </a:r>
          </a:p>
        </p:txBody>
      </p:sp>
      <p:sp>
        <p:nvSpPr>
          <p:cNvPr id="37893" name="Rectangle 3">
            <a:extLst>
              <a:ext uri="{FF2B5EF4-FFF2-40B4-BE49-F238E27FC236}">
                <a16:creationId xmlns:a16="http://schemas.microsoft.com/office/drawing/2014/main" id="{56A86869-B865-497A-99AF-B5AA57F218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77888" y="2170113"/>
            <a:ext cx="8077200" cy="4114800"/>
          </a:xfrm>
        </p:spPr>
        <p:txBody>
          <a:bodyPr/>
          <a:lstStyle/>
          <a:p>
            <a:pPr eaLnBrk="1" hangingPunct="1">
              <a:buClr>
                <a:schemeClr val="hlink"/>
              </a:buClr>
              <a:buSzPct val="120000"/>
              <a:buFont typeface="Wingdings" panose="05000000000000000000" pitchFamily="2" charset="2"/>
              <a:buChar char="Ø"/>
            </a:pPr>
            <a:r>
              <a:rPr lang="es-ES" altLang="es-AR"/>
              <a:t>Los dígitos decimales se convierten uno a uno en binario</a:t>
            </a:r>
          </a:p>
          <a:p>
            <a:pPr eaLnBrk="1" hangingPunct="1">
              <a:buClr>
                <a:schemeClr val="hlink"/>
              </a:buClr>
              <a:buSzPct val="120000"/>
              <a:buFont typeface="Wingdings" panose="05000000000000000000" pitchFamily="2" charset="2"/>
              <a:buChar char="Ø"/>
            </a:pPr>
            <a:r>
              <a:rPr lang="es-ES" altLang="es-AR"/>
              <a:t>Para representar un dígito decimal se requerirán 4 bits</a:t>
            </a:r>
          </a:p>
          <a:p>
            <a:pPr eaLnBrk="1" hangingPunct="1">
              <a:buClr>
                <a:schemeClr val="hlink"/>
              </a:buClr>
              <a:buSzPct val="120000"/>
              <a:buFont typeface="Wingdings" panose="05000000000000000000" pitchFamily="2" charset="2"/>
              <a:buChar char="Ø"/>
            </a:pPr>
            <a:r>
              <a:rPr lang="es-ES" altLang="es-AR"/>
              <a:t>Se asocia cada dígito con su valor en binario puro</a:t>
            </a:r>
          </a:p>
        </p:txBody>
      </p:sp>
      <p:pic>
        <p:nvPicPr>
          <p:cNvPr id="2" name="Sonido grabado">
            <a:hlinkClick r:id="" action="ppaction://media"/>
            <a:extLst>
              <a:ext uri="{FF2B5EF4-FFF2-40B4-BE49-F238E27FC236}">
                <a16:creationId xmlns:a16="http://schemas.microsoft.com/office/drawing/2014/main" id="{2FB612BD-59C9-40F5-AB5E-FB1EC8E8C0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1242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4 Marcador de pie de página">
            <a:extLst>
              <a:ext uri="{FF2B5EF4-FFF2-40B4-BE49-F238E27FC236}">
                <a16:creationId xmlns:a16="http://schemas.microsoft.com/office/drawing/2014/main" id="{95EBBB60-576A-4804-916D-BB7EA512B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AR" altLang="es-AR" sz="1400"/>
              <a:t>Notas de Clase 1</a:t>
            </a:r>
            <a:endParaRPr lang="es-ES" altLang="es-AR" sz="1400"/>
          </a:p>
        </p:txBody>
      </p:sp>
      <p:sp>
        <p:nvSpPr>
          <p:cNvPr id="38915" name="5 Marcador de número de diapositiva">
            <a:extLst>
              <a:ext uri="{FF2B5EF4-FFF2-40B4-BE49-F238E27FC236}">
                <a16:creationId xmlns:a16="http://schemas.microsoft.com/office/drawing/2014/main" id="{C042DC4D-4BDD-4534-9F72-97F4D8DF3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6BBC883-3A61-437C-8F64-A66D0BCBB1E2}" type="slidenum">
              <a:rPr lang="es-ES" altLang="es-AR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s-ES" altLang="es-AR" sz="1400"/>
          </a:p>
        </p:txBody>
      </p:sp>
      <p:sp>
        <p:nvSpPr>
          <p:cNvPr id="38916" name="Rectangle 2">
            <a:extLst>
              <a:ext uri="{FF2B5EF4-FFF2-40B4-BE49-F238E27FC236}">
                <a16:creationId xmlns:a16="http://schemas.microsoft.com/office/drawing/2014/main" id="{DF21C8DA-6D2A-42D0-A35C-4417419AF9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AR"/>
              <a:t>BCD</a:t>
            </a:r>
          </a:p>
        </p:txBody>
      </p:sp>
      <p:sp>
        <p:nvSpPr>
          <p:cNvPr id="38917" name="Rectangle 3">
            <a:extLst>
              <a:ext uri="{FF2B5EF4-FFF2-40B4-BE49-F238E27FC236}">
                <a16:creationId xmlns:a16="http://schemas.microsoft.com/office/drawing/2014/main" id="{9A02D800-D18F-4761-BD6B-C3A167AEF2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01888" y="1865313"/>
            <a:ext cx="5218112" cy="445928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ES" altLang="es-AR" sz="2400" b="1"/>
              <a:t>Dígito decimal     Código BCD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ES" altLang="es-AR" sz="2400" b="1"/>
              <a:t>		0		  0000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ES" altLang="es-AR" sz="2400" b="1"/>
              <a:t>		1		  0001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ES" altLang="es-AR" sz="2400" b="1"/>
              <a:t>		2		  0010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ES" altLang="es-AR" sz="2400" b="1"/>
              <a:t>		3		  0011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ES" altLang="es-AR" sz="2400" b="1"/>
              <a:t>		4		  0100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ES" altLang="es-AR" sz="2400" b="1"/>
              <a:t>		5		  0101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ES" altLang="es-AR" sz="2400" b="1"/>
              <a:t>		6		  0110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ES" altLang="es-AR" sz="2400" b="1"/>
              <a:t>		7		  0111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ES" altLang="es-AR" sz="2400" b="1"/>
              <a:t>		8		  1000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ES" altLang="es-AR" sz="2400" b="1"/>
              <a:t>		9 		  1001</a:t>
            </a:r>
          </a:p>
        </p:txBody>
      </p:sp>
      <p:pic>
        <p:nvPicPr>
          <p:cNvPr id="2" name="Sonido grabado">
            <a:hlinkClick r:id="" action="ppaction://media"/>
            <a:extLst>
              <a:ext uri="{FF2B5EF4-FFF2-40B4-BE49-F238E27FC236}">
                <a16:creationId xmlns:a16="http://schemas.microsoft.com/office/drawing/2014/main" id="{D23553D3-5E6D-489E-AC9D-3DB18C3DC8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1242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4 Marcador de pie de página">
            <a:extLst>
              <a:ext uri="{FF2B5EF4-FFF2-40B4-BE49-F238E27FC236}">
                <a16:creationId xmlns:a16="http://schemas.microsoft.com/office/drawing/2014/main" id="{C15D6157-28E2-471C-B202-1A35F15A6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AR" altLang="es-AR" sz="1400"/>
              <a:t>Notas de Clase 1</a:t>
            </a:r>
            <a:endParaRPr lang="es-ES" altLang="es-AR" sz="1400"/>
          </a:p>
        </p:txBody>
      </p:sp>
      <p:sp>
        <p:nvSpPr>
          <p:cNvPr id="39939" name="5 Marcador de número de diapositiva">
            <a:extLst>
              <a:ext uri="{FF2B5EF4-FFF2-40B4-BE49-F238E27FC236}">
                <a16:creationId xmlns:a16="http://schemas.microsoft.com/office/drawing/2014/main" id="{4867046C-130A-4541-BC53-DD2F30DAD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DF56CD8-6B09-4C4C-B374-CF8FA9529FD6}" type="slidenum">
              <a:rPr lang="es-ES" altLang="es-AR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s-ES" altLang="es-AR" sz="1400"/>
          </a:p>
        </p:txBody>
      </p:sp>
      <p:sp>
        <p:nvSpPr>
          <p:cNvPr id="39940" name="Rectangle 2">
            <a:extLst>
              <a:ext uri="{FF2B5EF4-FFF2-40B4-BE49-F238E27FC236}">
                <a16:creationId xmlns:a16="http://schemas.microsoft.com/office/drawing/2014/main" id="{D4A2B4F0-A7A1-4C6C-8B03-8FB4679F16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AR"/>
              <a:t>BCD</a:t>
            </a:r>
          </a:p>
        </p:txBody>
      </p:sp>
      <p:sp>
        <p:nvSpPr>
          <p:cNvPr id="39941" name="Rectangle 3">
            <a:extLst>
              <a:ext uri="{FF2B5EF4-FFF2-40B4-BE49-F238E27FC236}">
                <a16:creationId xmlns:a16="http://schemas.microsoft.com/office/drawing/2014/main" id="{AB34C238-3D79-4DC9-BF1D-F6DB91DADF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ES" altLang="es-AR"/>
              <a:t>BCD tiene dos ámbitos de aplicación: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s-ES" altLang="es-AR"/>
          </a:p>
          <a:p>
            <a:pPr eaLnBrk="1" hangingPunct="1">
              <a:buClr>
                <a:schemeClr val="hlink"/>
              </a:buClr>
              <a:buSzPct val="120000"/>
              <a:buFont typeface="Wingdings" panose="05000000000000000000" pitchFamily="2" charset="2"/>
              <a:buChar char="Ø"/>
            </a:pPr>
            <a:r>
              <a:rPr lang="es-ES" altLang="es-AR" sz="2800"/>
              <a:t>E/S y periféricos, los números se codifican usando un byte por dígito. Se dice que el número está </a:t>
            </a:r>
            <a:r>
              <a:rPr lang="es-ES" altLang="es-AR" sz="2800" i="1">
                <a:solidFill>
                  <a:schemeClr val="hlink"/>
                </a:solidFill>
              </a:rPr>
              <a:t>desempaquetado.</a:t>
            </a:r>
          </a:p>
          <a:p>
            <a:pPr eaLnBrk="1" hangingPunct="1">
              <a:buClr>
                <a:schemeClr val="hlink"/>
              </a:buClr>
              <a:buSzPct val="120000"/>
              <a:buFont typeface="Wingdings" panose="05000000000000000000" pitchFamily="2" charset="2"/>
              <a:buChar char="Ø"/>
            </a:pPr>
            <a:endParaRPr lang="es-ES" altLang="es-AR" sz="2800" i="1">
              <a:solidFill>
                <a:schemeClr val="hlink"/>
              </a:solidFill>
            </a:endParaRPr>
          </a:p>
          <a:p>
            <a:pPr eaLnBrk="1" hangingPunct="1">
              <a:buClr>
                <a:schemeClr val="hlink"/>
              </a:buClr>
              <a:buSzPct val="120000"/>
              <a:buFont typeface="Wingdings" panose="05000000000000000000" pitchFamily="2" charset="2"/>
              <a:buChar char="Ø"/>
            </a:pPr>
            <a:r>
              <a:rPr lang="es-ES" altLang="es-AR" sz="2800"/>
              <a:t>En cálculo, se reservan 4 bits por dígito. Se dice que el número está </a:t>
            </a:r>
            <a:r>
              <a:rPr lang="es-ES" altLang="es-AR" sz="2800" i="1">
                <a:solidFill>
                  <a:schemeClr val="hlink"/>
                </a:solidFill>
              </a:rPr>
              <a:t>empaquetado.</a:t>
            </a:r>
          </a:p>
        </p:txBody>
      </p:sp>
      <p:pic>
        <p:nvPicPr>
          <p:cNvPr id="2" name="Sonido grabado">
            <a:hlinkClick r:id="" action="ppaction://media"/>
            <a:extLst>
              <a:ext uri="{FF2B5EF4-FFF2-40B4-BE49-F238E27FC236}">
                <a16:creationId xmlns:a16="http://schemas.microsoft.com/office/drawing/2014/main" id="{6930B44B-F01D-4EBC-90F3-6140522E6F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1242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4 Marcador de pie de página">
            <a:extLst>
              <a:ext uri="{FF2B5EF4-FFF2-40B4-BE49-F238E27FC236}">
                <a16:creationId xmlns:a16="http://schemas.microsoft.com/office/drawing/2014/main" id="{48AD2E50-D1CF-4F78-86BF-544F4C79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AR" altLang="es-AR" sz="1400"/>
              <a:t>Notas de Clase 1</a:t>
            </a:r>
            <a:endParaRPr lang="es-ES" altLang="es-AR" sz="1400"/>
          </a:p>
        </p:txBody>
      </p:sp>
      <p:sp>
        <p:nvSpPr>
          <p:cNvPr id="40963" name="5 Marcador de número de diapositiva">
            <a:extLst>
              <a:ext uri="{FF2B5EF4-FFF2-40B4-BE49-F238E27FC236}">
                <a16:creationId xmlns:a16="http://schemas.microsoft.com/office/drawing/2014/main" id="{6F1744F9-B470-4000-8568-5A9D25239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A88D64B-6261-450E-A12A-1AA7E2584C1E}" type="slidenum">
              <a:rPr lang="es-ES" altLang="es-AR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s-ES" altLang="es-AR" sz="1400"/>
          </a:p>
        </p:txBody>
      </p:sp>
      <p:sp>
        <p:nvSpPr>
          <p:cNvPr id="40964" name="Rectangle 2">
            <a:extLst>
              <a:ext uri="{FF2B5EF4-FFF2-40B4-BE49-F238E27FC236}">
                <a16:creationId xmlns:a16="http://schemas.microsoft.com/office/drawing/2014/main" id="{39114542-3A78-4349-91F4-3854191FA2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AR"/>
              <a:t>BCD</a:t>
            </a:r>
          </a:p>
        </p:txBody>
      </p:sp>
      <p:sp>
        <p:nvSpPr>
          <p:cNvPr id="40965" name="Rectangle 3">
            <a:extLst>
              <a:ext uri="{FF2B5EF4-FFF2-40B4-BE49-F238E27FC236}">
                <a16:creationId xmlns:a16="http://schemas.microsoft.com/office/drawing/2014/main" id="{014C7C8B-C3D1-4DAB-97CD-6F70655541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ES" altLang="es-AR"/>
              <a:t>Ejemplo: desempaquetado sin signo</a:t>
            </a:r>
          </a:p>
          <a:p>
            <a:pPr eaLnBrk="1" hangingPunct="1"/>
            <a:endParaRPr lang="es-ES" altLang="es-AR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s-ES" altLang="es-AR"/>
              <a:t>   </a:t>
            </a:r>
            <a:r>
              <a:rPr lang="es-ES" altLang="es-AR">
                <a:solidFill>
                  <a:schemeClr val="hlink"/>
                </a:solidFill>
              </a:rPr>
              <a:t>8</a:t>
            </a:r>
            <a:r>
              <a:rPr lang="es-ES" altLang="es-AR">
                <a:solidFill>
                  <a:srgbClr val="009900"/>
                </a:solidFill>
              </a:rPr>
              <a:t>3</a:t>
            </a:r>
            <a:r>
              <a:rPr lang="es-ES" altLang="es-AR">
                <a:solidFill>
                  <a:schemeClr val="accent2"/>
                </a:solidFill>
              </a:rPr>
              <a:t>4 </a:t>
            </a:r>
            <a:r>
              <a:rPr lang="es-ES" altLang="es-AR"/>
              <a:t>= 1111</a:t>
            </a:r>
            <a:r>
              <a:rPr lang="es-ES" altLang="es-AR">
                <a:solidFill>
                  <a:schemeClr val="hlink"/>
                </a:solidFill>
              </a:rPr>
              <a:t>1000</a:t>
            </a:r>
            <a:r>
              <a:rPr lang="es-ES" altLang="es-AR"/>
              <a:t> 1111</a:t>
            </a:r>
            <a:r>
              <a:rPr lang="es-ES" altLang="es-AR">
                <a:solidFill>
                  <a:srgbClr val="009900"/>
                </a:solidFill>
              </a:rPr>
              <a:t>0011</a:t>
            </a:r>
            <a:r>
              <a:rPr lang="es-ES" altLang="es-AR"/>
              <a:t> 1111</a:t>
            </a:r>
            <a:r>
              <a:rPr lang="es-ES" altLang="es-AR">
                <a:solidFill>
                  <a:schemeClr val="accent2"/>
                </a:solidFill>
              </a:rPr>
              <a:t>0100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s-ES" altLang="es-AR">
                <a:solidFill>
                  <a:schemeClr val="accent2"/>
                </a:solidFill>
              </a:rPr>
              <a:t>         </a:t>
            </a:r>
            <a:r>
              <a:rPr lang="es-ES" altLang="es-AR"/>
              <a:t>=  F</a:t>
            </a:r>
            <a:r>
              <a:rPr lang="es-ES" altLang="es-AR">
                <a:solidFill>
                  <a:schemeClr val="hlink"/>
                </a:solidFill>
              </a:rPr>
              <a:t>8</a:t>
            </a:r>
            <a:r>
              <a:rPr lang="es-ES" altLang="es-AR"/>
              <a:t> F</a:t>
            </a:r>
            <a:r>
              <a:rPr lang="es-ES" altLang="es-AR">
                <a:solidFill>
                  <a:srgbClr val="009900"/>
                </a:solidFill>
              </a:rPr>
              <a:t>3</a:t>
            </a:r>
            <a:r>
              <a:rPr lang="es-ES" altLang="es-AR"/>
              <a:t> F</a:t>
            </a:r>
            <a:r>
              <a:rPr lang="es-ES" altLang="es-AR">
                <a:solidFill>
                  <a:schemeClr val="accent2"/>
                </a:solidFill>
              </a:rPr>
              <a:t>4</a:t>
            </a:r>
          </a:p>
          <a:p>
            <a:pPr eaLnBrk="1" hangingPunct="1"/>
            <a:r>
              <a:rPr lang="es-ES" altLang="es-AR"/>
              <a:t>Por cada dígito se usan 8 bits, 4 para el binario puro y 4 se completan con “1”</a:t>
            </a:r>
          </a:p>
        </p:txBody>
      </p:sp>
      <p:pic>
        <p:nvPicPr>
          <p:cNvPr id="2" name="Sonido grabado">
            <a:hlinkClick r:id="" action="ppaction://media"/>
            <a:extLst>
              <a:ext uri="{FF2B5EF4-FFF2-40B4-BE49-F238E27FC236}">
                <a16:creationId xmlns:a16="http://schemas.microsoft.com/office/drawing/2014/main" id="{3CB30676-F02B-4E2A-93BA-475C14CEE3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1242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4 Marcador de pie de página">
            <a:extLst>
              <a:ext uri="{FF2B5EF4-FFF2-40B4-BE49-F238E27FC236}">
                <a16:creationId xmlns:a16="http://schemas.microsoft.com/office/drawing/2014/main" id="{D2F48B18-8600-46BE-A77E-D5688780A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AR" altLang="es-AR" sz="1400"/>
              <a:t>Notas de Clase 1</a:t>
            </a:r>
            <a:endParaRPr lang="es-ES" altLang="es-AR" sz="1400"/>
          </a:p>
        </p:txBody>
      </p:sp>
      <p:sp>
        <p:nvSpPr>
          <p:cNvPr id="41987" name="5 Marcador de número de diapositiva">
            <a:extLst>
              <a:ext uri="{FF2B5EF4-FFF2-40B4-BE49-F238E27FC236}">
                <a16:creationId xmlns:a16="http://schemas.microsoft.com/office/drawing/2014/main" id="{1B0932B9-BC89-46BA-BC18-3C174181A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5EF26E6-F260-4F76-BD4F-E8DEF03EC399}" type="slidenum">
              <a:rPr lang="es-ES" altLang="es-AR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s-ES" altLang="es-AR" sz="1400"/>
          </a:p>
        </p:txBody>
      </p:sp>
      <p:sp>
        <p:nvSpPr>
          <p:cNvPr id="41988" name="Rectangle 2">
            <a:extLst>
              <a:ext uri="{FF2B5EF4-FFF2-40B4-BE49-F238E27FC236}">
                <a16:creationId xmlns:a16="http://schemas.microsoft.com/office/drawing/2014/main" id="{C976BBFE-2FC1-423A-A93D-CFCC3BA3CE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AR"/>
              <a:t>BCD</a:t>
            </a:r>
          </a:p>
        </p:txBody>
      </p:sp>
      <p:sp>
        <p:nvSpPr>
          <p:cNvPr id="41989" name="Rectangle 5">
            <a:extLst>
              <a:ext uri="{FF2B5EF4-FFF2-40B4-BE49-F238E27FC236}">
                <a16:creationId xmlns:a16="http://schemas.microsoft.com/office/drawing/2014/main" id="{68729B96-3D6F-481A-87FA-828480E612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ES" altLang="es-AR"/>
              <a:t>Desempaquetado con signo</a:t>
            </a:r>
          </a:p>
          <a:p>
            <a:pPr eaLnBrk="1" hangingPunct="1"/>
            <a:r>
              <a:rPr lang="es-ES" altLang="es-AR"/>
              <a:t>Con 4 bits hay 2</a:t>
            </a:r>
            <a:r>
              <a:rPr lang="es-ES" altLang="es-AR" baseline="30000"/>
              <a:t>4</a:t>
            </a:r>
            <a:r>
              <a:rPr lang="es-ES" altLang="es-AR"/>
              <a:t>=16 combinaciones posibles de unos y ceros :</a:t>
            </a:r>
          </a:p>
          <a:p>
            <a:pPr eaLnBrk="1" hangingPunct="1">
              <a:buClr>
                <a:schemeClr val="hlink"/>
              </a:buClr>
              <a:buSzPct val="120000"/>
              <a:buFont typeface="Wingdings" panose="05000000000000000000" pitchFamily="2" charset="2"/>
              <a:buChar char="Ø"/>
            </a:pPr>
            <a:r>
              <a:rPr lang="es-ES" altLang="es-AR"/>
              <a:t>Diez usamos para los dígitos 0 al 9</a:t>
            </a:r>
          </a:p>
          <a:p>
            <a:pPr eaLnBrk="1" hangingPunct="1">
              <a:buClr>
                <a:schemeClr val="hlink"/>
              </a:buClr>
              <a:buSzPct val="120000"/>
              <a:buFont typeface="Wingdings" panose="05000000000000000000" pitchFamily="2" charset="2"/>
              <a:buChar char="Ø"/>
            </a:pPr>
            <a:r>
              <a:rPr lang="es-ES" altLang="es-AR"/>
              <a:t>Nos quedan seis sin usar</a:t>
            </a:r>
          </a:p>
          <a:p>
            <a:pPr eaLnBrk="1" hangingPunct="1">
              <a:buClr>
                <a:schemeClr val="hlink"/>
              </a:buClr>
              <a:buSzPct val="120000"/>
              <a:buFont typeface="Wingdings" panose="05000000000000000000" pitchFamily="2" charset="2"/>
              <a:buChar char="Ø"/>
            </a:pPr>
            <a:r>
              <a:rPr lang="es-ES" altLang="es-AR"/>
              <a:t>C</a:t>
            </a:r>
            <a:r>
              <a:rPr lang="es-ES" altLang="es-AR" baseline="-25000"/>
              <a:t>16</a:t>
            </a:r>
            <a:r>
              <a:rPr lang="es-ES" altLang="es-AR"/>
              <a:t>= 1100 representa al signo +</a:t>
            </a:r>
          </a:p>
          <a:p>
            <a:pPr eaLnBrk="1" hangingPunct="1">
              <a:buClr>
                <a:schemeClr val="hlink"/>
              </a:buClr>
              <a:buSzPct val="120000"/>
              <a:buFont typeface="Wingdings" panose="05000000000000000000" pitchFamily="2" charset="2"/>
              <a:buChar char="Ø"/>
            </a:pPr>
            <a:r>
              <a:rPr lang="es-ES" altLang="es-AR"/>
              <a:t>D</a:t>
            </a:r>
            <a:r>
              <a:rPr lang="es-ES" altLang="es-AR" baseline="-25000"/>
              <a:t>16 = </a:t>
            </a:r>
            <a:r>
              <a:rPr lang="es-ES" altLang="es-AR"/>
              <a:t>1101 representa al signo  -</a:t>
            </a:r>
          </a:p>
        </p:txBody>
      </p:sp>
      <p:pic>
        <p:nvPicPr>
          <p:cNvPr id="2" name="Sonido grabado">
            <a:hlinkClick r:id="" action="ppaction://media"/>
            <a:extLst>
              <a:ext uri="{FF2B5EF4-FFF2-40B4-BE49-F238E27FC236}">
                <a16:creationId xmlns:a16="http://schemas.microsoft.com/office/drawing/2014/main" id="{BBD970D2-B2E7-4FFA-89B7-3391D5EA12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1242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4 Marcador de pie de página">
            <a:extLst>
              <a:ext uri="{FF2B5EF4-FFF2-40B4-BE49-F238E27FC236}">
                <a16:creationId xmlns:a16="http://schemas.microsoft.com/office/drawing/2014/main" id="{6C258CF4-F62B-4F09-B46B-933FB3F0F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AR" altLang="es-AR" sz="1400"/>
              <a:t>Notas de Clase 1</a:t>
            </a:r>
            <a:endParaRPr lang="es-ES" altLang="es-AR" sz="1400"/>
          </a:p>
        </p:txBody>
      </p:sp>
      <p:sp>
        <p:nvSpPr>
          <p:cNvPr id="43011" name="5 Marcador de número de diapositiva">
            <a:extLst>
              <a:ext uri="{FF2B5EF4-FFF2-40B4-BE49-F238E27FC236}">
                <a16:creationId xmlns:a16="http://schemas.microsoft.com/office/drawing/2014/main" id="{CD25AA31-E3A1-47FE-922F-5BA744F89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5FAF420-8D45-4245-B31E-AA4971D72188}" type="slidenum">
              <a:rPr lang="es-ES" altLang="es-AR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s-ES" altLang="es-AR" sz="1400"/>
          </a:p>
        </p:txBody>
      </p:sp>
      <p:sp>
        <p:nvSpPr>
          <p:cNvPr id="43012" name="Rectangle 2">
            <a:extLst>
              <a:ext uri="{FF2B5EF4-FFF2-40B4-BE49-F238E27FC236}">
                <a16:creationId xmlns:a16="http://schemas.microsoft.com/office/drawing/2014/main" id="{E4DE7709-0974-43C2-8A5C-1039D38381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AR"/>
              <a:t>BCD</a:t>
            </a:r>
          </a:p>
        </p:txBody>
      </p:sp>
      <p:sp>
        <p:nvSpPr>
          <p:cNvPr id="43013" name="Rectangle 3">
            <a:extLst>
              <a:ext uri="{FF2B5EF4-FFF2-40B4-BE49-F238E27FC236}">
                <a16:creationId xmlns:a16="http://schemas.microsoft.com/office/drawing/2014/main" id="{C134F4C2-489A-42DE-9873-9DF3BFD327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ES" altLang="es-AR"/>
              <a:t>Ejemplo: desempaquetado con signo</a:t>
            </a:r>
          </a:p>
          <a:p>
            <a:pPr eaLnBrk="1" hangingPunct="1"/>
            <a:endParaRPr lang="es-ES" altLang="es-AR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s-ES" altLang="es-AR"/>
              <a:t> </a:t>
            </a:r>
            <a:r>
              <a:rPr lang="es-ES" altLang="es-AR">
                <a:solidFill>
                  <a:schemeClr val="folHlink"/>
                </a:solidFill>
              </a:rPr>
              <a:t>+</a:t>
            </a:r>
            <a:r>
              <a:rPr lang="es-ES" altLang="es-AR"/>
              <a:t> </a:t>
            </a:r>
            <a:r>
              <a:rPr lang="es-ES" altLang="es-AR">
                <a:solidFill>
                  <a:schemeClr val="hlink"/>
                </a:solidFill>
              </a:rPr>
              <a:t>8</a:t>
            </a:r>
            <a:r>
              <a:rPr lang="es-ES" altLang="es-AR">
                <a:solidFill>
                  <a:srgbClr val="009900"/>
                </a:solidFill>
              </a:rPr>
              <a:t>3</a:t>
            </a:r>
            <a:r>
              <a:rPr lang="es-ES" altLang="es-AR">
                <a:solidFill>
                  <a:schemeClr val="accent2"/>
                </a:solidFill>
              </a:rPr>
              <a:t>4 </a:t>
            </a:r>
            <a:r>
              <a:rPr lang="es-ES" altLang="es-AR"/>
              <a:t>= 1111</a:t>
            </a:r>
            <a:r>
              <a:rPr lang="es-ES" altLang="es-AR">
                <a:solidFill>
                  <a:schemeClr val="hlink"/>
                </a:solidFill>
              </a:rPr>
              <a:t>1000</a:t>
            </a:r>
            <a:r>
              <a:rPr lang="es-ES" altLang="es-AR"/>
              <a:t> 1111</a:t>
            </a:r>
            <a:r>
              <a:rPr lang="es-ES" altLang="es-AR">
                <a:solidFill>
                  <a:srgbClr val="009900"/>
                </a:solidFill>
              </a:rPr>
              <a:t>0011</a:t>
            </a:r>
            <a:r>
              <a:rPr lang="es-ES" altLang="es-AR"/>
              <a:t> </a:t>
            </a:r>
            <a:r>
              <a:rPr lang="es-ES" altLang="es-AR">
                <a:solidFill>
                  <a:schemeClr val="folHlink"/>
                </a:solidFill>
              </a:rPr>
              <a:t>1100</a:t>
            </a:r>
            <a:r>
              <a:rPr lang="es-ES" altLang="es-AR">
                <a:solidFill>
                  <a:schemeClr val="accent2"/>
                </a:solidFill>
              </a:rPr>
              <a:t>0100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s-ES" altLang="es-AR">
                <a:solidFill>
                  <a:schemeClr val="accent2"/>
                </a:solidFill>
              </a:rPr>
              <a:t>         </a:t>
            </a:r>
            <a:r>
              <a:rPr lang="es-MX" altLang="es-AR">
                <a:solidFill>
                  <a:schemeClr val="accent2"/>
                </a:solidFill>
              </a:rPr>
              <a:t> </a:t>
            </a:r>
            <a:r>
              <a:rPr lang="es-ES" altLang="es-AR"/>
              <a:t>=  F</a:t>
            </a:r>
            <a:r>
              <a:rPr lang="es-ES" altLang="es-AR">
                <a:solidFill>
                  <a:schemeClr val="hlink"/>
                </a:solidFill>
              </a:rPr>
              <a:t>8</a:t>
            </a:r>
            <a:r>
              <a:rPr lang="es-ES" altLang="es-AR"/>
              <a:t> F</a:t>
            </a:r>
            <a:r>
              <a:rPr lang="es-ES" altLang="es-AR">
                <a:solidFill>
                  <a:srgbClr val="009900"/>
                </a:solidFill>
              </a:rPr>
              <a:t>3</a:t>
            </a:r>
            <a:r>
              <a:rPr lang="es-ES" altLang="es-AR"/>
              <a:t> </a:t>
            </a:r>
            <a:r>
              <a:rPr lang="es-ES" altLang="es-AR">
                <a:solidFill>
                  <a:schemeClr val="folHlink"/>
                </a:solidFill>
              </a:rPr>
              <a:t>C</a:t>
            </a:r>
            <a:r>
              <a:rPr lang="es-ES" altLang="es-AR">
                <a:solidFill>
                  <a:schemeClr val="accent2"/>
                </a:solidFill>
              </a:rPr>
              <a:t>4</a:t>
            </a:r>
          </a:p>
          <a:p>
            <a:pPr eaLnBrk="1" hangingPunct="1"/>
            <a:r>
              <a:rPr lang="es-ES" altLang="es-AR"/>
              <a:t>Los 4 bits que acompañan al último dígito son reemplazados por el signo. </a:t>
            </a:r>
          </a:p>
        </p:txBody>
      </p:sp>
      <p:pic>
        <p:nvPicPr>
          <p:cNvPr id="2" name="Sonido grabado">
            <a:hlinkClick r:id="" action="ppaction://media"/>
            <a:extLst>
              <a:ext uri="{FF2B5EF4-FFF2-40B4-BE49-F238E27FC236}">
                <a16:creationId xmlns:a16="http://schemas.microsoft.com/office/drawing/2014/main" id="{767C91BC-189D-4841-8C11-0B4D88A462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1242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4 Marcador de pie de página">
            <a:extLst>
              <a:ext uri="{FF2B5EF4-FFF2-40B4-BE49-F238E27FC236}">
                <a16:creationId xmlns:a16="http://schemas.microsoft.com/office/drawing/2014/main" id="{D44762D7-765F-430F-A3F8-89F9DAD7E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AR" altLang="es-AR" sz="1400"/>
              <a:t>Notas de Clase 1</a:t>
            </a:r>
            <a:endParaRPr lang="es-ES" altLang="es-AR" sz="1400"/>
          </a:p>
        </p:txBody>
      </p:sp>
      <p:sp>
        <p:nvSpPr>
          <p:cNvPr id="44035" name="5 Marcador de número de diapositiva">
            <a:extLst>
              <a:ext uri="{FF2B5EF4-FFF2-40B4-BE49-F238E27FC236}">
                <a16:creationId xmlns:a16="http://schemas.microsoft.com/office/drawing/2014/main" id="{93EA7003-32BB-405D-B4EA-6112F825E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81158C3-AC0D-4E2E-8A86-49D06D7D8C81}" type="slidenum">
              <a:rPr lang="es-ES" altLang="es-AR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s-ES" altLang="es-AR" sz="1400"/>
          </a:p>
        </p:txBody>
      </p:sp>
      <p:sp>
        <p:nvSpPr>
          <p:cNvPr id="44036" name="Rectangle 2">
            <a:extLst>
              <a:ext uri="{FF2B5EF4-FFF2-40B4-BE49-F238E27FC236}">
                <a16:creationId xmlns:a16="http://schemas.microsoft.com/office/drawing/2014/main" id="{3E32F52D-776F-4923-BEDF-910E2C0CEB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AR"/>
              <a:t>BCD</a:t>
            </a:r>
          </a:p>
        </p:txBody>
      </p:sp>
      <p:sp>
        <p:nvSpPr>
          <p:cNvPr id="44037" name="Rectangle 3">
            <a:extLst>
              <a:ext uri="{FF2B5EF4-FFF2-40B4-BE49-F238E27FC236}">
                <a16:creationId xmlns:a16="http://schemas.microsoft.com/office/drawing/2014/main" id="{AD6AEBCA-8BC9-48C0-B753-7F365328B3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s-ES" altLang="es-AR"/>
              <a:t>Ejemplo:</a:t>
            </a:r>
          </a:p>
          <a:p>
            <a:pPr eaLnBrk="1" hangingPunct="1"/>
            <a:endParaRPr lang="es-ES" altLang="es-AR"/>
          </a:p>
          <a:p>
            <a:pPr eaLnBrk="1" hangingPunct="1"/>
            <a:r>
              <a:rPr lang="es-ES" altLang="es-AR"/>
              <a:t> </a:t>
            </a:r>
            <a:r>
              <a:rPr lang="es-ES" altLang="es-AR">
                <a:solidFill>
                  <a:schemeClr val="folHlink"/>
                </a:solidFill>
              </a:rPr>
              <a:t>-</a:t>
            </a:r>
            <a:r>
              <a:rPr lang="es-ES" altLang="es-AR"/>
              <a:t> </a:t>
            </a:r>
            <a:r>
              <a:rPr lang="es-ES" altLang="es-AR">
                <a:solidFill>
                  <a:schemeClr val="hlink"/>
                </a:solidFill>
              </a:rPr>
              <a:t>8</a:t>
            </a:r>
            <a:r>
              <a:rPr lang="es-ES" altLang="es-AR">
                <a:solidFill>
                  <a:srgbClr val="009900"/>
                </a:solidFill>
              </a:rPr>
              <a:t>3</a:t>
            </a:r>
            <a:r>
              <a:rPr lang="es-ES" altLang="es-AR">
                <a:solidFill>
                  <a:schemeClr val="accent2"/>
                </a:solidFill>
              </a:rPr>
              <a:t>4 </a:t>
            </a:r>
            <a:r>
              <a:rPr lang="es-ES" altLang="es-AR"/>
              <a:t>= 1111</a:t>
            </a:r>
            <a:r>
              <a:rPr lang="es-ES" altLang="es-AR">
                <a:solidFill>
                  <a:schemeClr val="hlink"/>
                </a:solidFill>
              </a:rPr>
              <a:t>1000</a:t>
            </a:r>
            <a:r>
              <a:rPr lang="es-ES" altLang="es-AR"/>
              <a:t> 1111</a:t>
            </a:r>
            <a:r>
              <a:rPr lang="es-ES" altLang="es-AR">
                <a:solidFill>
                  <a:srgbClr val="009900"/>
                </a:solidFill>
              </a:rPr>
              <a:t>0011</a:t>
            </a:r>
            <a:r>
              <a:rPr lang="es-ES" altLang="es-AR"/>
              <a:t> </a:t>
            </a:r>
            <a:r>
              <a:rPr lang="es-ES" altLang="es-AR">
                <a:solidFill>
                  <a:schemeClr val="folHlink"/>
                </a:solidFill>
              </a:rPr>
              <a:t>1101</a:t>
            </a:r>
            <a:r>
              <a:rPr lang="es-ES" altLang="es-AR">
                <a:solidFill>
                  <a:schemeClr val="accent2"/>
                </a:solidFill>
              </a:rPr>
              <a:t>0100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s-ES" altLang="es-AR">
                <a:solidFill>
                  <a:schemeClr val="accent2"/>
                </a:solidFill>
              </a:rPr>
              <a:t>         </a:t>
            </a:r>
            <a:r>
              <a:rPr lang="es-ES" altLang="es-AR"/>
              <a:t>=  F</a:t>
            </a:r>
            <a:r>
              <a:rPr lang="es-ES" altLang="es-AR">
                <a:solidFill>
                  <a:schemeClr val="hlink"/>
                </a:solidFill>
              </a:rPr>
              <a:t>8</a:t>
            </a:r>
            <a:r>
              <a:rPr lang="es-ES" altLang="es-AR"/>
              <a:t> F</a:t>
            </a:r>
            <a:r>
              <a:rPr lang="es-ES" altLang="es-AR">
                <a:solidFill>
                  <a:srgbClr val="009900"/>
                </a:solidFill>
              </a:rPr>
              <a:t>3</a:t>
            </a:r>
            <a:r>
              <a:rPr lang="es-ES" altLang="es-AR"/>
              <a:t> </a:t>
            </a:r>
            <a:r>
              <a:rPr lang="es-ES" altLang="es-AR">
                <a:solidFill>
                  <a:schemeClr val="folHlink"/>
                </a:solidFill>
              </a:rPr>
              <a:t>D</a:t>
            </a:r>
            <a:r>
              <a:rPr lang="es-ES" altLang="es-AR">
                <a:solidFill>
                  <a:schemeClr val="accent2"/>
                </a:solidFill>
              </a:rPr>
              <a:t>4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s-ES" altLang="es-AR"/>
          </a:p>
        </p:txBody>
      </p:sp>
      <p:pic>
        <p:nvPicPr>
          <p:cNvPr id="2" name="Sonido grabado">
            <a:hlinkClick r:id="" action="ppaction://media"/>
            <a:extLst>
              <a:ext uri="{FF2B5EF4-FFF2-40B4-BE49-F238E27FC236}">
                <a16:creationId xmlns:a16="http://schemas.microsoft.com/office/drawing/2014/main" id="{F06659D1-30CE-4175-B8D4-5A560CC08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1242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4 Marcador de pie de página">
            <a:extLst>
              <a:ext uri="{FF2B5EF4-FFF2-40B4-BE49-F238E27FC236}">
                <a16:creationId xmlns:a16="http://schemas.microsoft.com/office/drawing/2014/main" id="{D13069F0-E928-4F17-A97E-002DAFC1E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AR" altLang="es-AR" sz="1400"/>
              <a:t>Notas de Clase 1</a:t>
            </a:r>
            <a:endParaRPr lang="es-ES" altLang="es-AR" sz="1400"/>
          </a:p>
        </p:txBody>
      </p:sp>
      <p:sp>
        <p:nvSpPr>
          <p:cNvPr id="45059" name="5 Marcador de número de diapositiva">
            <a:extLst>
              <a:ext uri="{FF2B5EF4-FFF2-40B4-BE49-F238E27FC236}">
                <a16:creationId xmlns:a16="http://schemas.microsoft.com/office/drawing/2014/main" id="{CC622C71-2821-476A-BCE9-20D8D6D72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D5F7BB2-3873-4626-A147-9DC839E8247A}" type="slidenum">
              <a:rPr lang="es-ES" altLang="es-AR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s-ES" altLang="es-AR" sz="1400"/>
          </a:p>
        </p:txBody>
      </p:sp>
      <p:sp>
        <p:nvSpPr>
          <p:cNvPr id="45060" name="Rectangle 2">
            <a:extLst>
              <a:ext uri="{FF2B5EF4-FFF2-40B4-BE49-F238E27FC236}">
                <a16:creationId xmlns:a16="http://schemas.microsoft.com/office/drawing/2014/main" id="{CA9BB8EF-21C5-478F-9692-EB36A74CBF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AR"/>
              <a:t>BCD</a:t>
            </a:r>
          </a:p>
        </p:txBody>
      </p:sp>
      <p:sp>
        <p:nvSpPr>
          <p:cNvPr id="45061" name="Rectangle 3">
            <a:extLst>
              <a:ext uri="{FF2B5EF4-FFF2-40B4-BE49-F238E27FC236}">
                <a16:creationId xmlns:a16="http://schemas.microsoft.com/office/drawing/2014/main" id="{B8979735-13F4-4183-8206-61724EA369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s-ES" altLang="es-AR"/>
              <a:t>Ejemplo: empaquetado con signo</a:t>
            </a:r>
          </a:p>
          <a:p>
            <a:pPr eaLnBrk="1" hangingPunct="1"/>
            <a:endParaRPr lang="es-ES" altLang="es-AR"/>
          </a:p>
          <a:p>
            <a:pPr eaLnBrk="1" hangingPunct="1"/>
            <a:r>
              <a:rPr lang="es-ES" altLang="es-AR">
                <a:solidFill>
                  <a:schemeClr val="folHlink"/>
                </a:solidFill>
              </a:rPr>
              <a:t>+</a:t>
            </a:r>
            <a:r>
              <a:rPr lang="es-ES" altLang="es-AR"/>
              <a:t> </a:t>
            </a:r>
            <a:r>
              <a:rPr lang="es-ES" altLang="es-AR">
                <a:solidFill>
                  <a:schemeClr val="hlink"/>
                </a:solidFill>
              </a:rPr>
              <a:t>8</a:t>
            </a:r>
            <a:r>
              <a:rPr lang="es-ES" altLang="es-AR">
                <a:solidFill>
                  <a:srgbClr val="009900"/>
                </a:solidFill>
              </a:rPr>
              <a:t>3</a:t>
            </a:r>
            <a:r>
              <a:rPr lang="es-ES" altLang="es-AR">
                <a:solidFill>
                  <a:schemeClr val="accent2"/>
                </a:solidFill>
              </a:rPr>
              <a:t>4 </a:t>
            </a:r>
            <a:r>
              <a:rPr lang="es-ES" altLang="es-AR"/>
              <a:t>= </a:t>
            </a:r>
            <a:r>
              <a:rPr lang="es-ES" altLang="es-AR">
                <a:solidFill>
                  <a:schemeClr val="hlink"/>
                </a:solidFill>
              </a:rPr>
              <a:t>1000</a:t>
            </a:r>
            <a:r>
              <a:rPr lang="es-ES" altLang="es-AR">
                <a:solidFill>
                  <a:srgbClr val="009900"/>
                </a:solidFill>
              </a:rPr>
              <a:t>0011</a:t>
            </a:r>
            <a:r>
              <a:rPr lang="es-ES" altLang="es-AR"/>
              <a:t> </a:t>
            </a:r>
            <a:r>
              <a:rPr lang="es-ES" altLang="es-AR">
                <a:solidFill>
                  <a:schemeClr val="accent2"/>
                </a:solidFill>
              </a:rPr>
              <a:t>0100</a:t>
            </a:r>
            <a:r>
              <a:rPr lang="es-ES" altLang="es-AR">
                <a:solidFill>
                  <a:schemeClr val="folHlink"/>
                </a:solidFill>
              </a:rPr>
              <a:t>1100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s-ES" altLang="es-AR">
                <a:solidFill>
                  <a:schemeClr val="accent2"/>
                </a:solidFill>
              </a:rPr>
              <a:t>         </a:t>
            </a:r>
            <a:r>
              <a:rPr lang="es-ES" altLang="es-AR"/>
              <a:t>=  </a:t>
            </a:r>
            <a:r>
              <a:rPr lang="es-ES" altLang="es-AR">
                <a:solidFill>
                  <a:schemeClr val="hlink"/>
                </a:solidFill>
              </a:rPr>
              <a:t>8</a:t>
            </a:r>
            <a:r>
              <a:rPr lang="es-ES" altLang="es-AR">
                <a:solidFill>
                  <a:srgbClr val="009900"/>
                </a:solidFill>
              </a:rPr>
              <a:t>3</a:t>
            </a:r>
            <a:r>
              <a:rPr lang="es-ES" altLang="es-AR"/>
              <a:t> </a:t>
            </a:r>
            <a:r>
              <a:rPr lang="es-ES" altLang="es-AR">
                <a:solidFill>
                  <a:schemeClr val="accent2"/>
                </a:solidFill>
              </a:rPr>
              <a:t>4</a:t>
            </a:r>
            <a:r>
              <a:rPr lang="es-ES" altLang="es-AR">
                <a:solidFill>
                  <a:schemeClr val="folHlink"/>
                </a:solidFill>
              </a:rPr>
              <a:t>C</a:t>
            </a:r>
            <a:r>
              <a:rPr lang="es-ES" altLang="es-AR">
                <a:solidFill>
                  <a:schemeClr val="accent2"/>
                </a:solidFill>
              </a:rPr>
              <a:t> </a:t>
            </a:r>
          </a:p>
          <a:p>
            <a:pPr eaLnBrk="1" hangingPunct="1"/>
            <a:r>
              <a:rPr lang="es-ES" altLang="es-AR">
                <a:solidFill>
                  <a:schemeClr val="hlink"/>
                </a:solidFill>
              </a:rPr>
              <a:t> </a:t>
            </a:r>
            <a:r>
              <a:rPr lang="es-ES" altLang="es-AR">
                <a:solidFill>
                  <a:schemeClr val="folHlink"/>
                </a:solidFill>
              </a:rPr>
              <a:t>-</a:t>
            </a:r>
            <a:r>
              <a:rPr lang="es-ES" altLang="es-AR">
                <a:solidFill>
                  <a:schemeClr val="hlink"/>
                </a:solidFill>
              </a:rPr>
              <a:t> </a:t>
            </a:r>
            <a:r>
              <a:rPr lang="es-ES" altLang="es-AR">
                <a:solidFill>
                  <a:srgbClr val="009900"/>
                </a:solidFill>
              </a:rPr>
              <a:t>3</a:t>
            </a:r>
            <a:r>
              <a:rPr lang="es-ES" altLang="es-AR">
                <a:solidFill>
                  <a:schemeClr val="accent2"/>
                </a:solidFill>
              </a:rPr>
              <a:t>4 </a:t>
            </a:r>
            <a:r>
              <a:rPr lang="es-ES" altLang="es-AR"/>
              <a:t>= 0000</a:t>
            </a:r>
            <a:r>
              <a:rPr lang="es-ES" altLang="es-AR">
                <a:solidFill>
                  <a:srgbClr val="009900"/>
                </a:solidFill>
              </a:rPr>
              <a:t>0011</a:t>
            </a:r>
            <a:r>
              <a:rPr lang="es-ES" altLang="es-AR"/>
              <a:t> </a:t>
            </a:r>
            <a:r>
              <a:rPr lang="es-ES" altLang="es-AR">
                <a:solidFill>
                  <a:schemeClr val="accent2"/>
                </a:solidFill>
              </a:rPr>
              <a:t>0100</a:t>
            </a:r>
            <a:r>
              <a:rPr lang="es-ES" altLang="es-AR">
                <a:solidFill>
                  <a:schemeClr val="folHlink"/>
                </a:solidFill>
              </a:rPr>
              <a:t>110</a:t>
            </a:r>
            <a:r>
              <a:rPr lang="es-MX" altLang="es-AR">
                <a:solidFill>
                  <a:schemeClr val="folHlink"/>
                </a:solidFill>
              </a:rPr>
              <a:t>1</a:t>
            </a:r>
            <a:endParaRPr lang="es-ES" altLang="es-AR">
              <a:solidFill>
                <a:schemeClr val="folHlink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s-ES" altLang="es-AR">
                <a:solidFill>
                  <a:schemeClr val="accent2"/>
                </a:solidFill>
              </a:rPr>
              <a:t>         </a:t>
            </a:r>
            <a:r>
              <a:rPr lang="es-ES" altLang="es-AR"/>
              <a:t>=  </a:t>
            </a:r>
            <a:r>
              <a:rPr lang="es-ES" altLang="es-AR">
                <a:solidFill>
                  <a:schemeClr val="hlink"/>
                </a:solidFill>
              </a:rPr>
              <a:t>0</a:t>
            </a:r>
            <a:r>
              <a:rPr lang="es-ES" altLang="es-AR">
                <a:solidFill>
                  <a:srgbClr val="009900"/>
                </a:solidFill>
              </a:rPr>
              <a:t>3</a:t>
            </a:r>
            <a:r>
              <a:rPr lang="es-ES" altLang="es-AR"/>
              <a:t> </a:t>
            </a:r>
            <a:r>
              <a:rPr lang="es-ES" altLang="es-AR">
                <a:solidFill>
                  <a:schemeClr val="accent2"/>
                </a:solidFill>
              </a:rPr>
              <a:t>4</a:t>
            </a:r>
            <a:r>
              <a:rPr lang="es-ES" altLang="es-AR">
                <a:solidFill>
                  <a:schemeClr val="folHlink"/>
                </a:solidFill>
              </a:rPr>
              <a:t>D</a:t>
            </a:r>
            <a:r>
              <a:rPr lang="es-ES" altLang="es-AR">
                <a:solidFill>
                  <a:schemeClr val="accent2"/>
                </a:solidFill>
              </a:rPr>
              <a:t> </a:t>
            </a:r>
            <a:endParaRPr lang="es-ES" altLang="es-AR"/>
          </a:p>
          <a:p>
            <a:pPr eaLnBrk="1" hangingPunct="1">
              <a:buFont typeface="Wingdings" panose="05000000000000000000" pitchFamily="2" charset="2"/>
              <a:buNone/>
            </a:pPr>
            <a:endParaRPr lang="es-ES" altLang="es-AR"/>
          </a:p>
        </p:txBody>
      </p:sp>
      <p:pic>
        <p:nvPicPr>
          <p:cNvPr id="2" name="Sonido grabado">
            <a:hlinkClick r:id="" action="ppaction://media"/>
            <a:extLst>
              <a:ext uri="{FF2B5EF4-FFF2-40B4-BE49-F238E27FC236}">
                <a16:creationId xmlns:a16="http://schemas.microsoft.com/office/drawing/2014/main" id="{9D13C9AA-53AB-4AE0-AF0B-4E6B32E15E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1242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4 Marcador de pie de página">
            <a:extLst>
              <a:ext uri="{FF2B5EF4-FFF2-40B4-BE49-F238E27FC236}">
                <a16:creationId xmlns:a16="http://schemas.microsoft.com/office/drawing/2014/main" id="{FD4BC79F-1906-42AE-A2FD-FDC513FC6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AR" altLang="es-AR" sz="1400"/>
              <a:t>Notas de Clase 1</a:t>
            </a:r>
            <a:endParaRPr lang="es-ES" altLang="es-AR" sz="1400"/>
          </a:p>
        </p:txBody>
      </p:sp>
      <p:sp>
        <p:nvSpPr>
          <p:cNvPr id="9219" name="5 Marcador de número de diapositiva">
            <a:extLst>
              <a:ext uri="{FF2B5EF4-FFF2-40B4-BE49-F238E27FC236}">
                <a16:creationId xmlns:a16="http://schemas.microsoft.com/office/drawing/2014/main" id="{591C0EB7-299C-4DD6-B188-FAC863863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F041007-DFF3-4F04-B2EE-19882FFD20D1}" type="slidenum">
              <a:rPr lang="es-ES" altLang="es-AR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s-ES" altLang="es-AR" sz="1400"/>
          </a:p>
        </p:txBody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02CDD251-B23E-43BF-BEB4-21ECC7DB46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AR"/>
              <a:t>Representación de datos</a:t>
            </a:r>
          </a:p>
        </p:txBody>
      </p:sp>
      <p:sp>
        <p:nvSpPr>
          <p:cNvPr id="9221" name="Rectangle 3">
            <a:extLst>
              <a:ext uri="{FF2B5EF4-FFF2-40B4-BE49-F238E27FC236}">
                <a16:creationId xmlns:a16="http://schemas.microsoft.com/office/drawing/2014/main" id="{C2397F74-E2B5-4A6C-BAED-D51E045431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96888" y="2074863"/>
            <a:ext cx="8647112" cy="4114800"/>
          </a:xfrm>
        </p:spPr>
        <p:txBody>
          <a:bodyPr/>
          <a:lstStyle/>
          <a:p>
            <a:pPr eaLnBrk="1" hangingPunct="1"/>
            <a:r>
              <a:rPr lang="es-ES" altLang="es-AR"/>
              <a:t>Las computadoras almacenan datos e instrucciones en memoria</a:t>
            </a:r>
          </a:p>
          <a:p>
            <a:pPr eaLnBrk="1" hangingPunct="1"/>
            <a:r>
              <a:rPr lang="es-ES" altLang="es-AR"/>
              <a:t>Para ello utilizan el sistema binario</a:t>
            </a:r>
          </a:p>
          <a:p>
            <a:pPr eaLnBrk="1" hangingPunct="1"/>
            <a:r>
              <a:rPr lang="es-ES" altLang="es-AR"/>
              <a:t>Razones :</a:t>
            </a:r>
          </a:p>
          <a:p>
            <a:pPr lvl="1" eaLnBrk="1" hangingPunct="1"/>
            <a:r>
              <a:rPr lang="es-ES" altLang="es-AR"/>
              <a:t>el dispositivo se encuentra en uno de dos estados posibles (0 ó 1)</a:t>
            </a:r>
          </a:p>
          <a:p>
            <a:pPr lvl="1" eaLnBrk="1" hangingPunct="1"/>
            <a:r>
              <a:rPr lang="es-ES" altLang="es-AR"/>
              <a:t>identificar el estado es más fácil si sólo hay dos </a:t>
            </a:r>
          </a:p>
        </p:txBody>
      </p:sp>
      <p:pic>
        <p:nvPicPr>
          <p:cNvPr id="2" name="Sonido grabado">
            <a:hlinkClick r:id="" action="ppaction://media"/>
            <a:extLst>
              <a:ext uri="{FF2B5EF4-FFF2-40B4-BE49-F238E27FC236}">
                <a16:creationId xmlns:a16="http://schemas.microsoft.com/office/drawing/2014/main" id="{BA1A53EA-AF6B-41E1-AC31-648BE5D211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1242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4 Marcador de pie de página">
            <a:extLst>
              <a:ext uri="{FF2B5EF4-FFF2-40B4-BE49-F238E27FC236}">
                <a16:creationId xmlns:a16="http://schemas.microsoft.com/office/drawing/2014/main" id="{21B10BE9-F76F-455A-9E46-97642C527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AR" altLang="es-AR" sz="1400"/>
              <a:t>Notas de Clase 1</a:t>
            </a:r>
            <a:endParaRPr lang="es-ES" altLang="es-AR" sz="1400"/>
          </a:p>
        </p:txBody>
      </p:sp>
      <p:sp>
        <p:nvSpPr>
          <p:cNvPr id="46083" name="5 Marcador de número de diapositiva">
            <a:extLst>
              <a:ext uri="{FF2B5EF4-FFF2-40B4-BE49-F238E27FC236}">
                <a16:creationId xmlns:a16="http://schemas.microsoft.com/office/drawing/2014/main" id="{A8C43C80-2AB2-4FA5-B382-3B0E94052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A6660E3-81C6-45A7-B12A-6B997BA6163F}" type="slidenum">
              <a:rPr lang="es-ES" altLang="es-AR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es-ES" altLang="es-AR" sz="1400"/>
          </a:p>
        </p:txBody>
      </p:sp>
      <p:sp>
        <p:nvSpPr>
          <p:cNvPr id="46084" name="Rectangle 2">
            <a:extLst>
              <a:ext uri="{FF2B5EF4-FFF2-40B4-BE49-F238E27FC236}">
                <a16:creationId xmlns:a16="http://schemas.microsoft.com/office/drawing/2014/main" id="{A3834915-5036-4A08-8EC4-B2AB3AA3DB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AR"/>
              <a:t>Suma en BCD</a:t>
            </a:r>
          </a:p>
        </p:txBody>
      </p:sp>
      <p:sp>
        <p:nvSpPr>
          <p:cNvPr id="46085" name="Rectangle 3">
            <a:extLst>
              <a:ext uri="{FF2B5EF4-FFF2-40B4-BE49-F238E27FC236}">
                <a16:creationId xmlns:a16="http://schemas.microsoft.com/office/drawing/2014/main" id="{B7C69600-C840-4553-B660-ED05839DDA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9788" y="2112963"/>
            <a:ext cx="8096250" cy="4114800"/>
          </a:xfrm>
        </p:spPr>
        <p:txBody>
          <a:bodyPr/>
          <a:lstStyle/>
          <a:p>
            <a:pPr eaLnBrk="1" hangingPunct="1">
              <a:buClr>
                <a:schemeClr val="hlink"/>
              </a:buClr>
              <a:buSzPct val="120000"/>
              <a:buFont typeface="Wingdings" panose="05000000000000000000" pitchFamily="2" charset="2"/>
              <a:buChar char="Ø"/>
            </a:pPr>
            <a:r>
              <a:rPr lang="es-ES" altLang="es-AR"/>
              <a:t>De las 16 representaciones posibles con 4 bits, usamos 10 para los dígitos 0 al 9</a:t>
            </a:r>
          </a:p>
          <a:p>
            <a:pPr eaLnBrk="1" hangingPunct="1">
              <a:buClr>
                <a:schemeClr val="hlink"/>
              </a:buClr>
              <a:buSzPct val="120000"/>
              <a:buFont typeface="Wingdings" panose="05000000000000000000" pitchFamily="2" charset="2"/>
              <a:buChar char="Ø"/>
            </a:pPr>
            <a:r>
              <a:rPr lang="es-ES" altLang="es-AR"/>
              <a:t>Nos sobran 6 combinaciones de 4 bits</a:t>
            </a:r>
          </a:p>
          <a:p>
            <a:pPr eaLnBrk="1" hangingPunct="1">
              <a:buClr>
                <a:schemeClr val="hlink"/>
              </a:buClr>
              <a:buSzPct val="120000"/>
              <a:buFont typeface="Wingdings" panose="05000000000000000000" pitchFamily="2" charset="2"/>
              <a:buChar char="Ø"/>
            </a:pPr>
            <a:r>
              <a:rPr lang="es-ES" altLang="es-AR"/>
              <a:t>Al sumar dos dígitos BCD, se nos presentan dos casos :</a:t>
            </a:r>
          </a:p>
          <a:p>
            <a:pPr lvl="1" eaLnBrk="1" hangingPunct="1">
              <a:buSzTx/>
              <a:buFont typeface="Wingdings" panose="05000000000000000000" pitchFamily="2" charset="2"/>
              <a:buChar char="v"/>
            </a:pPr>
            <a:r>
              <a:rPr lang="es-ES" altLang="es-AR"/>
              <a:t>la suma es </a:t>
            </a:r>
            <a:r>
              <a:rPr lang="es-ES" altLang="es-AR">
                <a:cs typeface="Microsoft Sans Serif" panose="020B0604020202020204" pitchFamily="34" charset="0"/>
              </a:rPr>
              <a:t>≤ 9</a:t>
            </a:r>
          </a:p>
          <a:p>
            <a:pPr lvl="1" eaLnBrk="1" hangingPunct="1">
              <a:buSzTx/>
              <a:buFont typeface="Wingdings" panose="05000000000000000000" pitchFamily="2" charset="2"/>
              <a:buChar char="v"/>
            </a:pPr>
            <a:r>
              <a:rPr lang="es-ES" altLang="es-AR">
                <a:cs typeface="Microsoft Sans Serif" panose="020B0604020202020204" pitchFamily="34" charset="0"/>
              </a:rPr>
              <a:t>la suma es </a:t>
            </a:r>
            <a:r>
              <a:rPr lang="es-ES" altLang="es-AR">
                <a:cs typeface="Tahoma" panose="020B0604030504040204" pitchFamily="34" charset="0"/>
              </a:rPr>
              <a:t>&gt; 9</a:t>
            </a:r>
            <a:endParaRPr lang="es-ES" altLang="es-AR"/>
          </a:p>
        </p:txBody>
      </p:sp>
      <p:pic>
        <p:nvPicPr>
          <p:cNvPr id="2" name="Sonido grabado">
            <a:hlinkClick r:id="" action="ppaction://media"/>
            <a:extLst>
              <a:ext uri="{FF2B5EF4-FFF2-40B4-BE49-F238E27FC236}">
                <a16:creationId xmlns:a16="http://schemas.microsoft.com/office/drawing/2014/main" id="{E488DFB7-DCDD-49D0-9A7F-8F2B24B315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1242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4 Marcador de pie de página">
            <a:extLst>
              <a:ext uri="{FF2B5EF4-FFF2-40B4-BE49-F238E27FC236}">
                <a16:creationId xmlns:a16="http://schemas.microsoft.com/office/drawing/2014/main" id="{83FB1592-9825-40B0-B989-30D43D8D1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AR" altLang="es-AR" sz="1400"/>
              <a:t>Notas de Clase 1</a:t>
            </a:r>
            <a:endParaRPr lang="es-ES" altLang="es-AR" sz="1400"/>
          </a:p>
        </p:txBody>
      </p:sp>
      <p:sp>
        <p:nvSpPr>
          <p:cNvPr id="47107" name="5 Marcador de número de diapositiva">
            <a:extLst>
              <a:ext uri="{FF2B5EF4-FFF2-40B4-BE49-F238E27FC236}">
                <a16:creationId xmlns:a16="http://schemas.microsoft.com/office/drawing/2014/main" id="{54E4209E-6DDD-4384-95E0-5EAB3BA8C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D2412F4-0041-46F7-864F-F9EFCE76A38E}" type="slidenum">
              <a:rPr lang="es-ES" altLang="es-AR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es-ES" altLang="es-AR" sz="1400"/>
          </a:p>
        </p:txBody>
      </p:sp>
      <p:sp>
        <p:nvSpPr>
          <p:cNvPr id="47108" name="Rectangle 2">
            <a:extLst>
              <a:ext uri="{FF2B5EF4-FFF2-40B4-BE49-F238E27FC236}">
                <a16:creationId xmlns:a16="http://schemas.microsoft.com/office/drawing/2014/main" id="{B0F4C15C-FD47-4997-8642-A19AA275A4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AR"/>
              <a:t>Suma en BCD</a:t>
            </a:r>
          </a:p>
        </p:txBody>
      </p:sp>
      <p:sp>
        <p:nvSpPr>
          <p:cNvPr id="47109" name="Rectangle 3">
            <a:extLst>
              <a:ext uri="{FF2B5EF4-FFF2-40B4-BE49-F238E27FC236}">
                <a16:creationId xmlns:a16="http://schemas.microsoft.com/office/drawing/2014/main" id="{3E5751EA-A818-4DB6-888D-782C86CCCC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ES" altLang="es-AR"/>
              <a:t>En el primer caso no hay problema</a:t>
            </a:r>
          </a:p>
          <a:p>
            <a:pPr eaLnBrk="1" hangingPunct="1"/>
            <a:endParaRPr lang="es-ES" altLang="es-AR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s-ES" altLang="es-AR"/>
              <a:t>         </a:t>
            </a:r>
            <a:r>
              <a:rPr lang="es-ES" altLang="es-AR">
                <a:solidFill>
                  <a:schemeClr val="hlink"/>
                </a:solidFill>
              </a:rPr>
              <a:t>4</a:t>
            </a:r>
            <a:r>
              <a:rPr lang="es-ES" altLang="es-AR">
                <a:solidFill>
                  <a:schemeClr val="folHlink"/>
                </a:solidFill>
              </a:rPr>
              <a:t>1</a:t>
            </a:r>
            <a:r>
              <a:rPr lang="es-ES" altLang="es-AR"/>
              <a:t>			</a:t>
            </a:r>
            <a:r>
              <a:rPr lang="es-ES" altLang="es-AR">
                <a:solidFill>
                  <a:schemeClr val="hlink"/>
                </a:solidFill>
              </a:rPr>
              <a:t>0100</a:t>
            </a:r>
            <a:r>
              <a:rPr lang="es-ES" altLang="es-AR"/>
              <a:t>  </a:t>
            </a:r>
            <a:r>
              <a:rPr lang="es-ES" altLang="es-AR">
                <a:solidFill>
                  <a:schemeClr val="folHlink"/>
                </a:solidFill>
              </a:rPr>
              <a:t>0001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s-ES" altLang="es-AR"/>
              <a:t>         </a:t>
            </a:r>
            <a:r>
              <a:rPr lang="es-ES" altLang="es-AR">
                <a:solidFill>
                  <a:srgbClr val="009900"/>
                </a:solidFill>
              </a:rPr>
              <a:t>2</a:t>
            </a:r>
            <a:r>
              <a:rPr lang="es-ES" altLang="es-AR">
                <a:solidFill>
                  <a:schemeClr val="accent2"/>
                </a:solidFill>
              </a:rPr>
              <a:t>2</a:t>
            </a:r>
            <a:r>
              <a:rPr lang="es-ES" altLang="es-AR"/>
              <a:t>			</a:t>
            </a:r>
            <a:r>
              <a:rPr lang="es-ES" altLang="es-AR">
                <a:solidFill>
                  <a:srgbClr val="009900"/>
                </a:solidFill>
              </a:rPr>
              <a:t>0010</a:t>
            </a:r>
            <a:r>
              <a:rPr lang="es-ES" altLang="es-AR"/>
              <a:t>	  </a:t>
            </a:r>
            <a:r>
              <a:rPr lang="es-ES" altLang="es-AR">
                <a:solidFill>
                  <a:schemeClr val="accent2"/>
                </a:solidFill>
              </a:rPr>
              <a:t>0010</a:t>
            </a:r>
            <a:r>
              <a:rPr lang="es-ES" altLang="es-AR"/>
              <a:t>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s-ES" altLang="es-AR"/>
              <a:t>		  </a:t>
            </a:r>
            <a:r>
              <a:rPr lang="es-ES" altLang="es-AR">
                <a:solidFill>
                  <a:schemeClr val="hlink"/>
                </a:solidFill>
              </a:rPr>
              <a:t>6</a:t>
            </a:r>
            <a:r>
              <a:rPr lang="es-ES" altLang="es-AR">
                <a:solidFill>
                  <a:schemeClr val="folHlink"/>
                </a:solidFill>
              </a:rPr>
              <a:t>3	</a:t>
            </a:r>
            <a:r>
              <a:rPr lang="es-ES" altLang="es-AR"/>
              <a:t>		</a:t>
            </a:r>
            <a:r>
              <a:rPr lang="es-ES" altLang="es-AR">
                <a:solidFill>
                  <a:schemeClr val="hlink"/>
                </a:solidFill>
              </a:rPr>
              <a:t>0110</a:t>
            </a:r>
            <a:r>
              <a:rPr lang="es-ES" altLang="es-AR"/>
              <a:t>   </a:t>
            </a:r>
            <a:r>
              <a:rPr lang="es-ES" altLang="es-AR">
                <a:solidFill>
                  <a:schemeClr val="folHlink"/>
                </a:solidFill>
              </a:rPr>
              <a:t>0011</a:t>
            </a:r>
            <a:r>
              <a:rPr lang="es-ES" altLang="es-AR"/>
              <a:t>               </a:t>
            </a:r>
          </a:p>
        </p:txBody>
      </p:sp>
      <p:sp>
        <p:nvSpPr>
          <p:cNvPr id="47110" name="Line 4">
            <a:extLst>
              <a:ext uri="{FF2B5EF4-FFF2-40B4-BE49-F238E27FC236}">
                <a16:creationId xmlns:a16="http://schemas.microsoft.com/office/drawing/2014/main" id="{CA4680C2-DF7B-4557-9371-CB765662DD18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4343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AR"/>
          </a:p>
        </p:txBody>
      </p:sp>
      <p:sp>
        <p:nvSpPr>
          <p:cNvPr id="47111" name="Line 6">
            <a:extLst>
              <a:ext uri="{FF2B5EF4-FFF2-40B4-BE49-F238E27FC236}">
                <a16:creationId xmlns:a16="http://schemas.microsoft.com/office/drawing/2014/main" id="{C1AAD03C-3664-4359-871A-3E073FC467CA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4343400"/>
            <a:ext cx="3124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AR"/>
          </a:p>
        </p:txBody>
      </p:sp>
      <p:sp>
        <p:nvSpPr>
          <p:cNvPr id="47112" name="Line 7">
            <a:extLst>
              <a:ext uri="{FF2B5EF4-FFF2-40B4-BE49-F238E27FC236}">
                <a16:creationId xmlns:a16="http://schemas.microsoft.com/office/drawing/2014/main" id="{C5D47A52-4D97-4604-A01D-DE9A0A71748B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3657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AR"/>
          </a:p>
        </p:txBody>
      </p:sp>
      <p:sp>
        <p:nvSpPr>
          <p:cNvPr id="47113" name="Line 8">
            <a:extLst>
              <a:ext uri="{FF2B5EF4-FFF2-40B4-BE49-F238E27FC236}">
                <a16:creationId xmlns:a16="http://schemas.microsoft.com/office/drawing/2014/main" id="{E7805092-465D-4B26-89D1-C6D643B8CA09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3733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AR"/>
          </a:p>
        </p:txBody>
      </p:sp>
      <p:sp>
        <p:nvSpPr>
          <p:cNvPr id="47114" name="Line 9">
            <a:extLst>
              <a:ext uri="{FF2B5EF4-FFF2-40B4-BE49-F238E27FC236}">
                <a16:creationId xmlns:a16="http://schemas.microsoft.com/office/drawing/2014/main" id="{15AC35EE-D240-4742-91D2-12E413573A65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3657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AR"/>
          </a:p>
        </p:txBody>
      </p:sp>
      <p:sp>
        <p:nvSpPr>
          <p:cNvPr id="47115" name="Line 10">
            <a:extLst>
              <a:ext uri="{FF2B5EF4-FFF2-40B4-BE49-F238E27FC236}">
                <a16:creationId xmlns:a16="http://schemas.microsoft.com/office/drawing/2014/main" id="{C96B912C-14F5-4379-A943-574532D6156F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3733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AR"/>
          </a:p>
        </p:txBody>
      </p:sp>
      <p:pic>
        <p:nvPicPr>
          <p:cNvPr id="2" name="Sonido grabado">
            <a:hlinkClick r:id="" action="ppaction://media"/>
            <a:extLst>
              <a:ext uri="{FF2B5EF4-FFF2-40B4-BE49-F238E27FC236}">
                <a16:creationId xmlns:a16="http://schemas.microsoft.com/office/drawing/2014/main" id="{8EC23899-1ACA-483F-A111-22D06EB7FE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1242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4 Marcador de pie de página">
            <a:extLst>
              <a:ext uri="{FF2B5EF4-FFF2-40B4-BE49-F238E27FC236}">
                <a16:creationId xmlns:a16="http://schemas.microsoft.com/office/drawing/2014/main" id="{BA4D9F8E-8A45-43CA-853A-D6A511F67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AR" altLang="es-AR" sz="1400"/>
              <a:t>Notas de Clase 1</a:t>
            </a:r>
            <a:endParaRPr lang="es-ES" altLang="es-AR" sz="1400"/>
          </a:p>
        </p:txBody>
      </p:sp>
      <p:sp>
        <p:nvSpPr>
          <p:cNvPr id="48131" name="5 Marcador de número de diapositiva">
            <a:extLst>
              <a:ext uri="{FF2B5EF4-FFF2-40B4-BE49-F238E27FC236}">
                <a16:creationId xmlns:a16="http://schemas.microsoft.com/office/drawing/2014/main" id="{68C8FE9E-72C0-40FF-AEE0-91E540D22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7930FCA-114A-4455-A981-E446D487A8C8}" type="slidenum">
              <a:rPr lang="es-ES" altLang="es-AR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es-ES" altLang="es-AR" sz="1400"/>
          </a:p>
        </p:txBody>
      </p:sp>
      <p:sp>
        <p:nvSpPr>
          <p:cNvPr id="48132" name="Rectangle 2">
            <a:extLst>
              <a:ext uri="{FF2B5EF4-FFF2-40B4-BE49-F238E27FC236}">
                <a16:creationId xmlns:a16="http://schemas.microsoft.com/office/drawing/2014/main" id="{E09ADB17-E74C-4C8F-A896-402DC8F171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AR"/>
              <a:t>Suma en BCD</a:t>
            </a:r>
          </a:p>
        </p:txBody>
      </p:sp>
      <p:sp>
        <p:nvSpPr>
          <p:cNvPr id="48133" name="Rectangle 3">
            <a:extLst>
              <a:ext uri="{FF2B5EF4-FFF2-40B4-BE49-F238E27FC236}">
                <a16:creationId xmlns:a16="http://schemas.microsoft.com/office/drawing/2014/main" id="{AAB9D243-C326-4F50-A89B-EA25CD5510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ES" altLang="es-AR"/>
              <a:t>En el segundo caso ¿Qué sucede ?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s-ES" altLang="es-AR"/>
              <a:t>    	 1				  111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s-ES" altLang="es-AR"/>
              <a:t>   	 </a:t>
            </a:r>
            <a:r>
              <a:rPr lang="es-ES" altLang="es-AR">
                <a:solidFill>
                  <a:schemeClr val="hlink"/>
                </a:solidFill>
              </a:rPr>
              <a:t>1</a:t>
            </a:r>
            <a:r>
              <a:rPr lang="es-ES" altLang="es-AR">
                <a:solidFill>
                  <a:schemeClr val="folHlink"/>
                </a:solidFill>
              </a:rPr>
              <a:t>5</a:t>
            </a:r>
            <a:r>
              <a:rPr lang="es-ES" altLang="es-AR"/>
              <a:t>			</a:t>
            </a:r>
            <a:r>
              <a:rPr lang="es-ES" altLang="es-AR">
                <a:solidFill>
                  <a:schemeClr val="hlink"/>
                </a:solidFill>
              </a:rPr>
              <a:t>0001</a:t>
            </a:r>
            <a:r>
              <a:rPr lang="es-ES" altLang="es-AR"/>
              <a:t>  </a:t>
            </a:r>
            <a:r>
              <a:rPr lang="es-ES" altLang="es-AR">
                <a:solidFill>
                  <a:schemeClr val="folHlink"/>
                </a:solidFill>
              </a:rPr>
              <a:t>0101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s-ES" altLang="es-AR"/>
              <a:t>   	 </a:t>
            </a:r>
            <a:r>
              <a:rPr lang="es-ES" altLang="es-AR">
                <a:solidFill>
                  <a:srgbClr val="009900"/>
                </a:solidFill>
              </a:rPr>
              <a:t>2</a:t>
            </a:r>
            <a:r>
              <a:rPr lang="es-ES" altLang="es-AR">
                <a:solidFill>
                  <a:schemeClr val="accent2"/>
                </a:solidFill>
              </a:rPr>
              <a:t>7</a:t>
            </a:r>
            <a:r>
              <a:rPr lang="es-ES" altLang="es-AR"/>
              <a:t>			</a:t>
            </a:r>
            <a:r>
              <a:rPr lang="es-ES" altLang="es-AR">
                <a:solidFill>
                  <a:srgbClr val="009900"/>
                </a:solidFill>
              </a:rPr>
              <a:t>0010</a:t>
            </a:r>
            <a:r>
              <a:rPr lang="es-ES" altLang="es-AR"/>
              <a:t>  </a:t>
            </a:r>
            <a:r>
              <a:rPr lang="es-ES" altLang="es-AR">
                <a:solidFill>
                  <a:schemeClr val="accent2"/>
                </a:solidFill>
              </a:rPr>
              <a:t>0111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s-ES" altLang="es-AR"/>
              <a:t>    	</a:t>
            </a:r>
            <a:r>
              <a:rPr lang="es-MX" altLang="es-AR"/>
              <a:t> </a:t>
            </a:r>
            <a:r>
              <a:rPr lang="es-ES" altLang="es-AR"/>
              <a:t>42			0011  1100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s-ES" altLang="es-AR"/>
              <a:t>                                3      no válido   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s-ES" altLang="es-AR"/>
          </a:p>
        </p:txBody>
      </p:sp>
      <p:sp>
        <p:nvSpPr>
          <p:cNvPr id="48134" name="Line 4">
            <a:extLst>
              <a:ext uri="{FF2B5EF4-FFF2-40B4-BE49-F238E27FC236}">
                <a16:creationId xmlns:a16="http://schemas.microsoft.com/office/drawing/2014/main" id="{8D6C35ED-9616-4C21-B1BC-663682D9E01E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43434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AR"/>
          </a:p>
        </p:txBody>
      </p:sp>
      <p:sp>
        <p:nvSpPr>
          <p:cNvPr id="48135" name="Line 5">
            <a:extLst>
              <a:ext uri="{FF2B5EF4-FFF2-40B4-BE49-F238E27FC236}">
                <a16:creationId xmlns:a16="http://schemas.microsoft.com/office/drawing/2014/main" id="{05E0C25C-377A-4D66-92A0-52CEF01082DB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4343400"/>
            <a:ext cx="2819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AR"/>
          </a:p>
        </p:txBody>
      </p:sp>
      <p:sp>
        <p:nvSpPr>
          <p:cNvPr id="48136" name="AutoShape 6">
            <a:extLst>
              <a:ext uri="{FF2B5EF4-FFF2-40B4-BE49-F238E27FC236}">
                <a16:creationId xmlns:a16="http://schemas.microsoft.com/office/drawing/2014/main" id="{9102E344-6ECE-4E76-A111-9D8DE2AC7F6B}"/>
              </a:ext>
            </a:extLst>
          </p:cNvPr>
          <p:cNvSpPr>
            <a:spLocks/>
          </p:cNvSpPr>
          <p:nvPr/>
        </p:nvSpPr>
        <p:spPr bwMode="auto">
          <a:xfrm rot="-5400000">
            <a:off x="5143500" y="4381500"/>
            <a:ext cx="304800" cy="1143000"/>
          </a:xfrm>
          <a:prstGeom prst="leftBrace">
            <a:avLst>
              <a:gd name="adj1" fmla="val 31250"/>
              <a:gd name="adj2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AR" altLang="es-AR" sz="2400"/>
          </a:p>
        </p:txBody>
      </p:sp>
      <p:sp>
        <p:nvSpPr>
          <p:cNvPr id="48137" name="AutoShape 7">
            <a:extLst>
              <a:ext uri="{FF2B5EF4-FFF2-40B4-BE49-F238E27FC236}">
                <a16:creationId xmlns:a16="http://schemas.microsoft.com/office/drawing/2014/main" id="{67BC8498-0ED0-4151-B4B3-BE42E4DF65BB}"/>
              </a:ext>
            </a:extLst>
          </p:cNvPr>
          <p:cNvSpPr>
            <a:spLocks/>
          </p:cNvSpPr>
          <p:nvPr/>
        </p:nvSpPr>
        <p:spPr bwMode="auto">
          <a:xfrm rot="-5400000">
            <a:off x="6438900" y="4381500"/>
            <a:ext cx="304800" cy="1143000"/>
          </a:xfrm>
          <a:prstGeom prst="leftBrace">
            <a:avLst>
              <a:gd name="adj1" fmla="val 31250"/>
              <a:gd name="adj2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AR" altLang="es-AR" sz="2400"/>
          </a:p>
        </p:txBody>
      </p:sp>
      <p:sp>
        <p:nvSpPr>
          <p:cNvPr id="48138" name="Line 8">
            <a:extLst>
              <a:ext uri="{FF2B5EF4-FFF2-40B4-BE49-F238E27FC236}">
                <a16:creationId xmlns:a16="http://schemas.microsoft.com/office/drawing/2014/main" id="{B7A7EDC3-2691-4855-9BEC-D0E12E505B24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3581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AR"/>
          </a:p>
        </p:txBody>
      </p:sp>
      <p:sp>
        <p:nvSpPr>
          <p:cNvPr id="48139" name="Line 9">
            <a:extLst>
              <a:ext uri="{FF2B5EF4-FFF2-40B4-BE49-F238E27FC236}">
                <a16:creationId xmlns:a16="http://schemas.microsoft.com/office/drawing/2014/main" id="{29A2C81F-FCEF-4274-BF37-043F8043E265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3733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AR"/>
          </a:p>
        </p:txBody>
      </p:sp>
      <p:sp>
        <p:nvSpPr>
          <p:cNvPr id="48140" name="Line 10">
            <a:extLst>
              <a:ext uri="{FF2B5EF4-FFF2-40B4-BE49-F238E27FC236}">
                <a16:creationId xmlns:a16="http://schemas.microsoft.com/office/drawing/2014/main" id="{1915B923-8B1B-4DA3-8C66-EF7B8DC913C9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3581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AR"/>
          </a:p>
        </p:txBody>
      </p:sp>
      <p:sp>
        <p:nvSpPr>
          <p:cNvPr id="48141" name="Line 11">
            <a:extLst>
              <a:ext uri="{FF2B5EF4-FFF2-40B4-BE49-F238E27FC236}">
                <a16:creationId xmlns:a16="http://schemas.microsoft.com/office/drawing/2014/main" id="{DB609E69-F2D8-43E8-89DC-2650642E7F64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3733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AR"/>
          </a:p>
        </p:txBody>
      </p:sp>
      <p:pic>
        <p:nvPicPr>
          <p:cNvPr id="2" name="Sonido grabado">
            <a:hlinkClick r:id="" action="ppaction://media"/>
            <a:extLst>
              <a:ext uri="{FF2B5EF4-FFF2-40B4-BE49-F238E27FC236}">
                <a16:creationId xmlns:a16="http://schemas.microsoft.com/office/drawing/2014/main" id="{63200B1A-CDD2-489B-83DC-3E44AA2B29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1242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4 Marcador de pie de página">
            <a:extLst>
              <a:ext uri="{FF2B5EF4-FFF2-40B4-BE49-F238E27FC236}">
                <a16:creationId xmlns:a16="http://schemas.microsoft.com/office/drawing/2014/main" id="{17F7596E-4FE6-44DD-B562-397C40F25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AR" altLang="es-AR" sz="1400"/>
              <a:t>Notas de Clase 1</a:t>
            </a:r>
            <a:endParaRPr lang="es-ES" altLang="es-AR" sz="1400"/>
          </a:p>
        </p:txBody>
      </p:sp>
      <p:sp>
        <p:nvSpPr>
          <p:cNvPr id="49155" name="5 Marcador de número de diapositiva">
            <a:extLst>
              <a:ext uri="{FF2B5EF4-FFF2-40B4-BE49-F238E27FC236}">
                <a16:creationId xmlns:a16="http://schemas.microsoft.com/office/drawing/2014/main" id="{44C4BDF8-0E3E-4533-90BC-2439408F7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A596746-190B-45D4-8AF9-ED09DD77B1C2}" type="slidenum">
              <a:rPr lang="es-ES" altLang="es-AR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lang="es-ES" altLang="es-AR" sz="1400"/>
          </a:p>
        </p:txBody>
      </p:sp>
      <p:sp>
        <p:nvSpPr>
          <p:cNvPr id="49156" name="Rectangle 2">
            <a:extLst>
              <a:ext uri="{FF2B5EF4-FFF2-40B4-BE49-F238E27FC236}">
                <a16:creationId xmlns:a16="http://schemas.microsoft.com/office/drawing/2014/main" id="{1424A66D-6528-436A-A273-013CE03DDB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AR"/>
              <a:t>Suma en BCD</a:t>
            </a:r>
          </a:p>
        </p:txBody>
      </p:sp>
      <p:sp>
        <p:nvSpPr>
          <p:cNvPr id="49157" name="Rectangle 3">
            <a:extLst>
              <a:ext uri="{FF2B5EF4-FFF2-40B4-BE49-F238E27FC236}">
                <a16:creationId xmlns:a16="http://schemas.microsoft.com/office/drawing/2014/main" id="{9D755B5D-0846-40B4-9987-D2857E76DA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4988" y="2151063"/>
            <a:ext cx="8362950" cy="4114800"/>
          </a:xfrm>
        </p:spPr>
        <p:txBody>
          <a:bodyPr/>
          <a:lstStyle/>
          <a:p>
            <a:pPr eaLnBrk="1" hangingPunct="1">
              <a:buClr>
                <a:schemeClr val="hlink"/>
              </a:buClr>
              <a:buSzTx/>
              <a:buFont typeface="Wingdings" panose="05000000000000000000" pitchFamily="2" charset="2"/>
              <a:buChar char="Ø"/>
            </a:pPr>
            <a:r>
              <a:rPr lang="es-ES" altLang="es-AR"/>
              <a:t>Cuando la suma de los dos dígitos da </a:t>
            </a:r>
            <a:r>
              <a:rPr lang="es-ES" altLang="es-AR">
                <a:cs typeface="Tahoma" panose="020B0604030504040204" pitchFamily="34" charset="0"/>
              </a:rPr>
              <a:t>&gt;9 hay que generar el “acarreo” porque hay seis combinaciones no usadas</a:t>
            </a:r>
          </a:p>
          <a:p>
            <a:pPr eaLnBrk="1" hangingPunct="1"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endParaRPr lang="es-ES" altLang="es-AR">
              <a:cs typeface="Tahoma" panose="020B0604030504040204" pitchFamily="34" charset="0"/>
            </a:endParaRPr>
          </a:p>
          <a:p>
            <a:pPr eaLnBrk="1" hangingPunct="1">
              <a:buClr>
                <a:schemeClr val="hlink"/>
              </a:buClr>
              <a:buSzTx/>
              <a:buFont typeface="Wingdings" panose="05000000000000000000" pitchFamily="2" charset="2"/>
              <a:buChar char="Ø"/>
            </a:pPr>
            <a:r>
              <a:rPr lang="es-ES" altLang="es-AR">
                <a:cs typeface="Tahoma" panose="020B0604030504040204" pitchFamily="34" charset="0"/>
              </a:rPr>
              <a:t>Entonces: cuando la suma de los dígitos es &gt; 9 hay que sumar 6 en ese dígito</a:t>
            </a:r>
            <a:endParaRPr lang="es-ES" altLang="es-AR"/>
          </a:p>
        </p:txBody>
      </p:sp>
      <p:pic>
        <p:nvPicPr>
          <p:cNvPr id="2" name="Sonido grabado">
            <a:hlinkClick r:id="" action="ppaction://media"/>
            <a:extLst>
              <a:ext uri="{FF2B5EF4-FFF2-40B4-BE49-F238E27FC236}">
                <a16:creationId xmlns:a16="http://schemas.microsoft.com/office/drawing/2014/main" id="{F4473D4F-E578-46F9-AD18-3AAADA55BF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1242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4 Marcador de pie de página">
            <a:extLst>
              <a:ext uri="{FF2B5EF4-FFF2-40B4-BE49-F238E27FC236}">
                <a16:creationId xmlns:a16="http://schemas.microsoft.com/office/drawing/2014/main" id="{EDE7C340-39F5-4595-A5B2-1EE26067D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AR" altLang="es-AR" sz="1400"/>
              <a:t>Notas de Clase 1</a:t>
            </a:r>
            <a:endParaRPr lang="es-ES" altLang="es-AR" sz="1400"/>
          </a:p>
        </p:txBody>
      </p:sp>
      <p:sp>
        <p:nvSpPr>
          <p:cNvPr id="50179" name="5 Marcador de número de diapositiva">
            <a:extLst>
              <a:ext uri="{FF2B5EF4-FFF2-40B4-BE49-F238E27FC236}">
                <a16:creationId xmlns:a16="http://schemas.microsoft.com/office/drawing/2014/main" id="{139ED822-A2A4-4602-BFF3-DFAA7DF8D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F1DC783-4E68-43C5-90B8-46CE96C949AA}" type="slidenum">
              <a:rPr lang="es-ES" altLang="es-AR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lang="es-ES" altLang="es-AR" sz="1400"/>
          </a:p>
        </p:txBody>
      </p:sp>
      <p:sp>
        <p:nvSpPr>
          <p:cNvPr id="50180" name="Rectangle 2">
            <a:extLst>
              <a:ext uri="{FF2B5EF4-FFF2-40B4-BE49-F238E27FC236}">
                <a16:creationId xmlns:a16="http://schemas.microsoft.com/office/drawing/2014/main" id="{1A7B400E-9C0B-442F-A09B-1D21E66C74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AR"/>
              <a:t>Suma en BCD</a:t>
            </a:r>
          </a:p>
        </p:txBody>
      </p:sp>
      <p:sp>
        <p:nvSpPr>
          <p:cNvPr id="50181" name="Rectangle 3">
            <a:extLst>
              <a:ext uri="{FF2B5EF4-FFF2-40B4-BE49-F238E27FC236}">
                <a16:creationId xmlns:a16="http://schemas.microsoft.com/office/drawing/2014/main" id="{EAB36AB2-EA54-49F7-8EB5-B8B516682B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s-ES" altLang="es-AR"/>
              <a:t>        1				  111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s-ES" altLang="es-AR"/>
              <a:t>   	 </a:t>
            </a:r>
            <a:r>
              <a:rPr lang="es-ES" altLang="es-AR">
                <a:solidFill>
                  <a:schemeClr val="hlink"/>
                </a:solidFill>
              </a:rPr>
              <a:t>1</a:t>
            </a:r>
            <a:r>
              <a:rPr lang="es-ES" altLang="es-AR">
                <a:solidFill>
                  <a:schemeClr val="folHlink"/>
                </a:solidFill>
              </a:rPr>
              <a:t>5</a:t>
            </a:r>
            <a:r>
              <a:rPr lang="es-ES" altLang="es-AR"/>
              <a:t>			</a:t>
            </a:r>
            <a:r>
              <a:rPr lang="es-ES" altLang="es-AR">
                <a:solidFill>
                  <a:schemeClr val="hlink"/>
                </a:solidFill>
              </a:rPr>
              <a:t>0001</a:t>
            </a:r>
            <a:r>
              <a:rPr lang="es-ES" altLang="es-AR"/>
              <a:t>  </a:t>
            </a:r>
            <a:r>
              <a:rPr lang="es-ES" altLang="es-AR">
                <a:solidFill>
                  <a:schemeClr val="folHlink"/>
                </a:solidFill>
              </a:rPr>
              <a:t>0101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s-ES" altLang="es-AR"/>
              <a:t>   	 </a:t>
            </a:r>
            <a:r>
              <a:rPr lang="es-ES" altLang="es-AR">
                <a:solidFill>
                  <a:srgbClr val="009900"/>
                </a:solidFill>
              </a:rPr>
              <a:t>2</a:t>
            </a:r>
            <a:r>
              <a:rPr lang="es-ES" altLang="es-AR">
                <a:solidFill>
                  <a:schemeClr val="accent2"/>
                </a:solidFill>
              </a:rPr>
              <a:t>7</a:t>
            </a:r>
            <a:r>
              <a:rPr lang="es-ES" altLang="es-AR"/>
              <a:t>			</a:t>
            </a:r>
            <a:r>
              <a:rPr lang="es-ES" altLang="es-AR">
                <a:solidFill>
                  <a:srgbClr val="009900"/>
                </a:solidFill>
              </a:rPr>
              <a:t>0010</a:t>
            </a:r>
            <a:r>
              <a:rPr lang="es-ES" altLang="es-AR"/>
              <a:t>  </a:t>
            </a:r>
            <a:r>
              <a:rPr lang="es-ES" altLang="es-AR">
                <a:solidFill>
                  <a:schemeClr val="accent2"/>
                </a:solidFill>
              </a:rPr>
              <a:t>0111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s-ES" altLang="es-AR"/>
              <a:t>    	</a:t>
            </a:r>
            <a:r>
              <a:rPr lang="es-MX" altLang="es-AR"/>
              <a:t> </a:t>
            </a:r>
            <a:r>
              <a:rPr lang="es-ES" altLang="es-AR">
                <a:solidFill>
                  <a:schemeClr val="accent1"/>
                </a:solidFill>
              </a:rPr>
              <a:t>4</a:t>
            </a:r>
            <a:r>
              <a:rPr lang="es-ES" altLang="es-AR">
                <a:solidFill>
                  <a:schemeClr val="hlink"/>
                </a:solidFill>
              </a:rPr>
              <a:t>2</a:t>
            </a:r>
            <a:r>
              <a:rPr lang="es-ES" altLang="es-AR"/>
              <a:t>			  111  1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s-ES" altLang="es-AR"/>
              <a:t>                             0011  1100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s-ES" altLang="es-AR"/>
              <a:t>                                      0110           6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s-ES" altLang="es-AR"/>
              <a:t>Resultado correcto   </a:t>
            </a:r>
            <a:r>
              <a:rPr lang="es-ES" altLang="es-AR">
                <a:solidFill>
                  <a:schemeClr val="accent1"/>
                </a:solidFill>
              </a:rPr>
              <a:t>0100</a:t>
            </a:r>
            <a:r>
              <a:rPr lang="es-ES" altLang="es-AR"/>
              <a:t>  </a:t>
            </a:r>
            <a:r>
              <a:rPr lang="es-ES" altLang="es-AR">
                <a:solidFill>
                  <a:schemeClr val="hlink"/>
                </a:solidFill>
              </a:rPr>
              <a:t>0010</a:t>
            </a:r>
            <a:r>
              <a:rPr lang="es-ES" altLang="es-AR"/>
              <a:t>                            </a:t>
            </a:r>
          </a:p>
          <a:p>
            <a:pPr eaLnBrk="1" hangingPunct="1"/>
            <a:endParaRPr lang="es-ES" altLang="es-AR"/>
          </a:p>
        </p:txBody>
      </p:sp>
      <p:sp>
        <p:nvSpPr>
          <p:cNvPr id="50182" name="Line 4">
            <a:extLst>
              <a:ext uri="{FF2B5EF4-FFF2-40B4-BE49-F238E27FC236}">
                <a16:creationId xmlns:a16="http://schemas.microsoft.com/office/drawing/2014/main" id="{8B5F1418-BF5C-4026-BB8D-76817A898378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7800" y="37338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AR"/>
          </a:p>
        </p:txBody>
      </p:sp>
      <p:sp>
        <p:nvSpPr>
          <p:cNvPr id="50183" name="Line 5">
            <a:extLst>
              <a:ext uri="{FF2B5EF4-FFF2-40B4-BE49-F238E27FC236}">
                <a16:creationId xmlns:a16="http://schemas.microsoft.com/office/drawing/2014/main" id="{882ACEF8-8664-4661-81D7-62A83C4AA49D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3733800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AR"/>
          </a:p>
        </p:txBody>
      </p:sp>
      <p:sp>
        <p:nvSpPr>
          <p:cNvPr id="50184" name="Line 6">
            <a:extLst>
              <a:ext uri="{FF2B5EF4-FFF2-40B4-BE49-F238E27FC236}">
                <a16:creationId xmlns:a16="http://schemas.microsoft.com/office/drawing/2014/main" id="{CBECB6C3-BA76-4CE5-B877-6C038459E837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3048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AR"/>
          </a:p>
        </p:txBody>
      </p:sp>
      <p:sp>
        <p:nvSpPr>
          <p:cNvPr id="50185" name="Line 7">
            <a:extLst>
              <a:ext uri="{FF2B5EF4-FFF2-40B4-BE49-F238E27FC236}">
                <a16:creationId xmlns:a16="http://schemas.microsoft.com/office/drawing/2014/main" id="{3155EA5B-0D07-4F9D-8AE8-25278AAF7C92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3200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AR"/>
          </a:p>
        </p:txBody>
      </p:sp>
      <p:sp>
        <p:nvSpPr>
          <p:cNvPr id="50186" name="Line 8">
            <a:extLst>
              <a:ext uri="{FF2B5EF4-FFF2-40B4-BE49-F238E27FC236}">
                <a16:creationId xmlns:a16="http://schemas.microsoft.com/office/drawing/2014/main" id="{A582ECF6-FA78-4316-A2AF-EBED3BE28AD4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3048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AR"/>
          </a:p>
        </p:txBody>
      </p:sp>
      <p:sp>
        <p:nvSpPr>
          <p:cNvPr id="50187" name="Line 9">
            <a:extLst>
              <a:ext uri="{FF2B5EF4-FFF2-40B4-BE49-F238E27FC236}">
                <a16:creationId xmlns:a16="http://schemas.microsoft.com/office/drawing/2014/main" id="{E10D65B7-221E-48A1-815E-F4B837B0AAEE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3200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AR"/>
          </a:p>
        </p:txBody>
      </p:sp>
      <p:sp>
        <p:nvSpPr>
          <p:cNvPr id="50188" name="Line 10">
            <a:extLst>
              <a:ext uri="{FF2B5EF4-FFF2-40B4-BE49-F238E27FC236}">
                <a16:creationId xmlns:a16="http://schemas.microsoft.com/office/drawing/2014/main" id="{98708411-99C9-4E28-91D4-2D84B5238D27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5486400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AR"/>
          </a:p>
        </p:txBody>
      </p:sp>
      <p:sp>
        <p:nvSpPr>
          <p:cNvPr id="50189" name="Line 12">
            <a:extLst>
              <a:ext uri="{FF2B5EF4-FFF2-40B4-BE49-F238E27FC236}">
                <a16:creationId xmlns:a16="http://schemas.microsoft.com/office/drawing/2014/main" id="{A5D172D9-8F57-4F36-8F0E-83D83520B24D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4876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AR"/>
          </a:p>
        </p:txBody>
      </p:sp>
      <p:sp>
        <p:nvSpPr>
          <p:cNvPr id="50190" name="Line 13">
            <a:extLst>
              <a:ext uri="{FF2B5EF4-FFF2-40B4-BE49-F238E27FC236}">
                <a16:creationId xmlns:a16="http://schemas.microsoft.com/office/drawing/2014/main" id="{A6CBC1C2-A7F6-4BDF-800F-8B1A327E9B3B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5029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AR"/>
          </a:p>
        </p:txBody>
      </p:sp>
      <p:sp>
        <p:nvSpPr>
          <p:cNvPr id="50191" name="Line 14">
            <a:extLst>
              <a:ext uri="{FF2B5EF4-FFF2-40B4-BE49-F238E27FC236}">
                <a16:creationId xmlns:a16="http://schemas.microsoft.com/office/drawing/2014/main" id="{936AE856-54F1-459F-B5B4-A9F129DF0DDF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5257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AR"/>
          </a:p>
        </p:txBody>
      </p:sp>
      <p:pic>
        <p:nvPicPr>
          <p:cNvPr id="2" name="Sonido grabado">
            <a:hlinkClick r:id="" action="ppaction://media"/>
            <a:extLst>
              <a:ext uri="{FF2B5EF4-FFF2-40B4-BE49-F238E27FC236}">
                <a16:creationId xmlns:a16="http://schemas.microsoft.com/office/drawing/2014/main" id="{A0008BFF-479F-4364-8BC5-C88F592DED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1242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4 Marcador de pie de página">
            <a:extLst>
              <a:ext uri="{FF2B5EF4-FFF2-40B4-BE49-F238E27FC236}">
                <a16:creationId xmlns:a16="http://schemas.microsoft.com/office/drawing/2014/main" id="{B329D41F-01E6-4A69-9912-D65D3B586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AR" altLang="es-AR" sz="1400"/>
              <a:t>Notas de Clase 1</a:t>
            </a:r>
            <a:endParaRPr lang="es-ES" altLang="es-AR" sz="1400"/>
          </a:p>
        </p:txBody>
      </p:sp>
      <p:sp>
        <p:nvSpPr>
          <p:cNvPr id="51203" name="5 Marcador de número de diapositiva">
            <a:extLst>
              <a:ext uri="{FF2B5EF4-FFF2-40B4-BE49-F238E27FC236}">
                <a16:creationId xmlns:a16="http://schemas.microsoft.com/office/drawing/2014/main" id="{CA8931DD-17FD-4D6C-AC07-D5199FCD2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029BA4D-D4E2-40B3-ABF7-4E273B04B25E}" type="slidenum">
              <a:rPr lang="es-ES" altLang="es-AR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lang="es-ES" altLang="es-AR" sz="1400"/>
          </a:p>
        </p:txBody>
      </p:sp>
      <p:sp>
        <p:nvSpPr>
          <p:cNvPr id="51204" name="Rectangle 2">
            <a:extLst>
              <a:ext uri="{FF2B5EF4-FFF2-40B4-BE49-F238E27FC236}">
                <a16:creationId xmlns:a16="http://schemas.microsoft.com/office/drawing/2014/main" id="{A6AE1BB0-FAFC-40E6-B096-E5D6BE7792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AR"/>
              <a:t>Suma en BCD</a:t>
            </a:r>
          </a:p>
        </p:txBody>
      </p:sp>
      <p:sp>
        <p:nvSpPr>
          <p:cNvPr id="51205" name="Rectangle 3">
            <a:extLst>
              <a:ext uri="{FF2B5EF4-FFF2-40B4-BE49-F238E27FC236}">
                <a16:creationId xmlns:a16="http://schemas.microsoft.com/office/drawing/2014/main" id="{D04D67EF-20F6-4E75-B819-24B8093E2C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ES" altLang="es-AR"/>
              <a:t>Ejemplo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s-ES" altLang="es-AR"/>
              <a:t>	  1 			 111	   1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s-ES" altLang="es-AR"/>
              <a:t>	476             0100  0111  0110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s-ES" altLang="es-AR"/>
              <a:t>	  55			 0101  0101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s-ES" altLang="es-AR"/>
              <a:t>	531	       0100 1100  1011</a:t>
            </a:r>
          </a:p>
          <a:p>
            <a:pPr lvl="4" eaLnBrk="1" hangingPunct="1">
              <a:buFont typeface="Wingdings" panose="05000000000000000000" pitchFamily="2" charset="2"/>
              <a:buNone/>
            </a:pPr>
            <a:r>
              <a:rPr lang="es-ES" altLang="es-AR" sz="3200"/>
              <a:t>               0110  0110</a:t>
            </a:r>
          </a:p>
          <a:p>
            <a:pPr lvl="4" eaLnBrk="1" hangingPunct="1">
              <a:buFont typeface="Wingdings" panose="05000000000000000000" pitchFamily="2" charset="2"/>
              <a:buNone/>
            </a:pPr>
            <a:r>
              <a:rPr lang="es-ES" altLang="es-AR" sz="3200"/>
              <a:t>       0101 0011  0001</a:t>
            </a:r>
          </a:p>
        </p:txBody>
      </p:sp>
      <p:sp>
        <p:nvSpPr>
          <p:cNvPr id="51206" name="Line 4">
            <a:extLst>
              <a:ext uri="{FF2B5EF4-FFF2-40B4-BE49-F238E27FC236}">
                <a16:creationId xmlns:a16="http://schemas.microsoft.com/office/drawing/2014/main" id="{508AE55B-7A02-4565-9277-A5146D6FE9E4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43434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AR"/>
          </a:p>
        </p:txBody>
      </p:sp>
      <p:sp>
        <p:nvSpPr>
          <p:cNvPr id="51207" name="Line 5">
            <a:extLst>
              <a:ext uri="{FF2B5EF4-FFF2-40B4-BE49-F238E27FC236}">
                <a16:creationId xmlns:a16="http://schemas.microsoft.com/office/drawing/2014/main" id="{7ECB7619-D650-4FAE-A647-C757414D04AC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4343400"/>
            <a:ext cx="4038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AR"/>
          </a:p>
        </p:txBody>
      </p:sp>
      <p:sp>
        <p:nvSpPr>
          <p:cNvPr id="51208" name="Line 6">
            <a:extLst>
              <a:ext uri="{FF2B5EF4-FFF2-40B4-BE49-F238E27FC236}">
                <a16:creationId xmlns:a16="http://schemas.microsoft.com/office/drawing/2014/main" id="{520D068C-873A-4616-8A88-880613006811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5486400"/>
            <a:ext cx="4114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AR"/>
          </a:p>
        </p:txBody>
      </p:sp>
      <p:sp>
        <p:nvSpPr>
          <p:cNvPr id="51209" name="Line 7">
            <a:extLst>
              <a:ext uri="{FF2B5EF4-FFF2-40B4-BE49-F238E27FC236}">
                <a16:creationId xmlns:a16="http://schemas.microsoft.com/office/drawing/2014/main" id="{E5961657-6E89-47E1-9F45-79C762EEF8AD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3733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AR"/>
          </a:p>
        </p:txBody>
      </p:sp>
      <p:sp>
        <p:nvSpPr>
          <p:cNvPr id="51210" name="Line 8">
            <a:extLst>
              <a:ext uri="{FF2B5EF4-FFF2-40B4-BE49-F238E27FC236}">
                <a16:creationId xmlns:a16="http://schemas.microsoft.com/office/drawing/2014/main" id="{74B02315-029D-4F9E-BDAF-E30187B93103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6800" y="3810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AR"/>
          </a:p>
        </p:txBody>
      </p:sp>
      <p:sp>
        <p:nvSpPr>
          <p:cNvPr id="51211" name="Line 9">
            <a:extLst>
              <a:ext uri="{FF2B5EF4-FFF2-40B4-BE49-F238E27FC236}">
                <a16:creationId xmlns:a16="http://schemas.microsoft.com/office/drawing/2014/main" id="{36BA26B6-6080-43DB-9880-02926B284BE7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3733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AR"/>
          </a:p>
        </p:txBody>
      </p:sp>
      <p:sp>
        <p:nvSpPr>
          <p:cNvPr id="51212" name="Line 10">
            <a:extLst>
              <a:ext uri="{FF2B5EF4-FFF2-40B4-BE49-F238E27FC236}">
                <a16:creationId xmlns:a16="http://schemas.microsoft.com/office/drawing/2014/main" id="{3BDB878A-2C5F-4D1F-82DF-96D7C7B574A9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3810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AR"/>
          </a:p>
        </p:txBody>
      </p:sp>
      <p:sp>
        <p:nvSpPr>
          <p:cNvPr id="51213" name="Line 11">
            <a:extLst>
              <a:ext uri="{FF2B5EF4-FFF2-40B4-BE49-F238E27FC236}">
                <a16:creationId xmlns:a16="http://schemas.microsoft.com/office/drawing/2014/main" id="{B92091BB-7B71-45B6-964C-A79C76745B4C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4800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AR"/>
          </a:p>
        </p:txBody>
      </p:sp>
      <p:sp>
        <p:nvSpPr>
          <p:cNvPr id="51214" name="Line 12">
            <a:extLst>
              <a:ext uri="{FF2B5EF4-FFF2-40B4-BE49-F238E27FC236}">
                <a16:creationId xmlns:a16="http://schemas.microsoft.com/office/drawing/2014/main" id="{84056233-6B52-4B50-B6B2-44D6E655835C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4876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AR"/>
          </a:p>
        </p:txBody>
      </p:sp>
      <p:pic>
        <p:nvPicPr>
          <p:cNvPr id="2" name="Sonido grabado">
            <a:hlinkClick r:id="" action="ppaction://media"/>
            <a:extLst>
              <a:ext uri="{FF2B5EF4-FFF2-40B4-BE49-F238E27FC236}">
                <a16:creationId xmlns:a16="http://schemas.microsoft.com/office/drawing/2014/main" id="{AC0B31EC-0F24-43E2-9744-D8F2066322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1242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4 Marcador de pie de página">
            <a:extLst>
              <a:ext uri="{FF2B5EF4-FFF2-40B4-BE49-F238E27FC236}">
                <a16:creationId xmlns:a16="http://schemas.microsoft.com/office/drawing/2014/main" id="{AABDB6B8-D03C-4119-A053-D4356F873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AR" altLang="es-AR" sz="1400"/>
              <a:t>Notas de Clase 1</a:t>
            </a:r>
            <a:endParaRPr lang="es-ES" altLang="es-AR" sz="1400"/>
          </a:p>
        </p:txBody>
      </p:sp>
      <p:sp>
        <p:nvSpPr>
          <p:cNvPr id="52227" name="5 Marcador de número de diapositiva">
            <a:extLst>
              <a:ext uri="{FF2B5EF4-FFF2-40B4-BE49-F238E27FC236}">
                <a16:creationId xmlns:a16="http://schemas.microsoft.com/office/drawing/2014/main" id="{E156DF7E-B915-4156-99C8-2A4F1E775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4B609DC-5BA1-4A3F-9F28-DF9CFDA3BEF8}" type="slidenum">
              <a:rPr lang="es-ES" altLang="es-AR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46</a:t>
            </a:fld>
            <a:endParaRPr lang="es-ES" altLang="es-AR" sz="1400"/>
          </a:p>
        </p:txBody>
      </p:sp>
      <p:sp>
        <p:nvSpPr>
          <p:cNvPr id="52228" name="Rectangle 2">
            <a:extLst>
              <a:ext uri="{FF2B5EF4-FFF2-40B4-BE49-F238E27FC236}">
                <a16:creationId xmlns:a16="http://schemas.microsoft.com/office/drawing/2014/main" id="{4BF85A01-29B2-45C9-B1DF-81A6B1EFD6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AR"/>
              <a:t>El nivel de lógica digital</a:t>
            </a:r>
          </a:p>
        </p:txBody>
      </p:sp>
      <p:sp>
        <p:nvSpPr>
          <p:cNvPr id="52229" name="Rectangle 3">
            <a:extLst>
              <a:ext uri="{FF2B5EF4-FFF2-40B4-BE49-F238E27FC236}">
                <a16:creationId xmlns:a16="http://schemas.microsoft.com/office/drawing/2014/main" id="{04DE9D46-A29E-49C3-AC0D-42E36CF7D4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7388" y="2151063"/>
            <a:ext cx="81915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chemeClr val="hlink"/>
              </a:buClr>
              <a:buSzPct val="120000"/>
              <a:buFont typeface="Wingdings" panose="05000000000000000000" pitchFamily="2" charset="2"/>
              <a:buChar char="Ø"/>
            </a:pPr>
            <a:r>
              <a:rPr lang="es-ES" altLang="es-AR"/>
              <a:t>Un circuito digital es en el que están presentes dos valores lógicos</a:t>
            </a:r>
          </a:p>
          <a:p>
            <a:pPr eaLnBrk="1" hangingPunct="1">
              <a:lnSpc>
                <a:spcPct val="90000"/>
              </a:lnSpc>
              <a:buClr>
                <a:schemeClr val="hlink"/>
              </a:buClr>
              <a:buSzPct val="120000"/>
              <a:buFont typeface="Wingdings" panose="05000000000000000000" pitchFamily="2" charset="2"/>
              <a:buChar char="Ø"/>
            </a:pPr>
            <a:r>
              <a:rPr lang="es-ES" altLang="es-AR"/>
              <a:t>Compuertas son dispositivos electrónicos que pueden realizar distintas funciones con estos dos valores lógicos</a:t>
            </a:r>
          </a:p>
          <a:p>
            <a:pPr eaLnBrk="1" hangingPunct="1">
              <a:lnSpc>
                <a:spcPct val="90000"/>
              </a:lnSpc>
              <a:buClr>
                <a:schemeClr val="hlink"/>
              </a:buClr>
              <a:buSzPct val="120000"/>
              <a:buFont typeface="Wingdings" panose="05000000000000000000" pitchFamily="2" charset="2"/>
              <a:buChar char="Ø"/>
            </a:pPr>
            <a:r>
              <a:rPr lang="es-ES" altLang="es-AR"/>
              <a:t>Como vimos en el Ingreso las compuertas básicas son: AND, OR, N</a:t>
            </a:r>
            <a:r>
              <a:rPr lang="es-MX" altLang="es-AR"/>
              <a:t>OT</a:t>
            </a:r>
            <a:r>
              <a:rPr lang="es-ES" altLang="es-AR"/>
              <a:t>, N</a:t>
            </a:r>
            <a:r>
              <a:rPr lang="es-MX" altLang="es-AR"/>
              <a:t>AND</a:t>
            </a:r>
            <a:r>
              <a:rPr lang="es-ES" altLang="es-AR"/>
              <a:t>, NO</a:t>
            </a:r>
            <a:r>
              <a:rPr lang="es-MX" altLang="es-AR"/>
              <a:t>R</a:t>
            </a:r>
            <a:r>
              <a:rPr lang="es-ES" altLang="es-AR"/>
              <a:t> y XOR</a:t>
            </a:r>
          </a:p>
        </p:txBody>
      </p:sp>
      <p:pic>
        <p:nvPicPr>
          <p:cNvPr id="2" name="Sonido grabado">
            <a:hlinkClick r:id="" action="ppaction://media"/>
            <a:extLst>
              <a:ext uri="{FF2B5EF4-FFF2-40B4-BE49-F238E27FC236}">
                <a16:creationId xmlns:a16="http://schemas.microsoft.com/office/drawing/2014/main" id="{A53E1473-6548-4413-8F35-06F333C16B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1242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4 Marcador de pie de página">
            <a:extLst>
              <a:ext uri="{FF2B5EF4-FFF2-40B4-BE49-F238E27FC236}">
                <a16:creationId xmlns:a16="http://schemas.microsoft.com/office/drawing/2014/main" id="{2ADD0CDB-5022-4AAE-B24C-045C0A8A2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AR" altLang="es-AR" sz="1400"/>
              <a:t>Notas de Clase 1</a:t>
            </a:r>
            <a:endParaRPr lang="es-ES" altLang="es-AR" sz="1400"/>
          </a:p>
        </p:txBody>
      </p:sp>
      <p:sp>
        <p:nvSpPr>
          <p:cNvPr id="53251" name="5 Marcador de número de diapositiva">
            <a:extLst>
              <a:ext uri="{FF2B5EF4-FFF2-40B4-BE49-F238E27FC236}">
                <a16:creationId xmlns:a16="http://schemas.microsoft.com/office/drawing/2014/main" id="{332F2322-1240-49F0-8AAA-39D3157E3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1F7E3F6-09FD-4D98-85A8-890FF1FE8434}" type="slidenum">
              <a:rPr lang="es-ES" altLang="es-AR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47</a:t>
            </a:fld>
            <a:endParaRPr lang="es-ES" altLang="es-AR" sz="1400"/>
          </a:p>
        </p:txBody>
      </p:sp>
      <p:sp>
        <p:nvSpPr>
          <p:cNvPr id="53252" name="Rectangle 2">
            <a:extLst>
              <a:ext uri="{FF2B5EF4-FFF2-40B4-BE49-F238E27FC236}">
                <a16:creationId xmlns:a16="http://schemas.microsoft.com/office/drawing/2014/main" id="{7B0B09CD-EF9F-4A00-AD2D-6D38822D9D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AR" sz="3600"/>
              <a:t>Compuertas: símbolo y descripción funcional</a:t>
            </a:r>
          </a:p>
        </p:txBody>
      </p:sp>
      <p:graphicFrame>
        <p:nvGraphicFramePr>
          <p:cNvPr id="53253" name="Object 0">
            <a:extLst>
              <a:ext uri="{FF2B5EF4-FFF2-40B4-BE49-F238E27FC236}">
                <a16:creationId xmlns:a16="http://schemas.microsoft.com/office/drawing/2014/main" id="{46CBAEBD-8E09-4592-9270-818014FD2003}"/>
              </a:ext>
            </a:extLst>
          </p:cNvPr>
          <p:cNvGraphicFramePr>
            <a:graphicFrameLocks noGrp="1" noChangeAspect="1"/>
          </p:cNvGraphicFramePr>
          <p:nvPr>
            <p:ph type="body" idx="1"/>
          </p:nvPr>
        </p:nvGraphicFramePr>
        <p:xfrm>
          <a:off x="762000" y="2590800"/>
          <a:ext cx="7772400" cy="289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n de mapa de bits" r:id="rId2" imgW="6904762" imgH="2542857" progId="Paint.Picture">
                  <p:embed/>
                </p:oleObj>
              </mc:Choice>
              <mc:Fallback>
                <p:oleObj name="Imagen de mapa de bits" r:id="rId2" imgW="6904762" imgH="2542857" progId="Paint.Picture">
                  <p:embed/>
                  <p:pic>
                    <p:nvPicPr>
                      <p:cNvPr id="53253" name="Object 0">
                        <a:extLst>
                          <a:ext uri="{FF2B5EF4-FFF2-40B4-BE49-F238E27FC236}">
                            <a16:creationId xmlns:a16="http://schemas.microsoft.com/office/drawing/2014/main" id="{46CBAEBD-8E09-4592-9270-818014FD200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590800"/>
                        <a:ext cx="7772400" cy="289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Sonido grabado">
            <a:hlinkClick r:id="" action="ppaction://media"/>
            <a:extLst>
              <a:ext uri="{FF2B5EF4-FFF2-40B4-BE49-F238E27FC236}">
                <a16:creationId xmlns:a16="http://schemas.microsoft.com/office/drawing/2014/main" id="{5C07B29E-8090-4F52-B2EA-FD856D560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1242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4 Marcador de pie de página">
            <a:extLst>
              <a:ext uri="{FF2B5EF4-FFF2-40B4-BE49-F238E27FC236}">
                <a16:creationId xmlns:a16="http://schemas.microsoft.com/office/drawing/2014/main" id="{528A64BF-F1C0-4930-97D4-8A07E133E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AR" altLang="es-AR" sz="1400"/>
              <a:t>Notas de Clase 1</a:t>
            </a:r>
            <a:endParaRPr lang="es-ES" altLang="es-AR" sz="1400"/>
          </a:p>
        </p:txBody>
      </p:sp>
      <p:sp>
        <p:nvSpPr>
          <p:cNvPr id="54275" name="5 Marcador de número de diapositiva">
            <a:extLst>
              <a:ext uri="{FF2B5EF4-FFF2-40B4-BE49-F238E27FC236}">
                <a16:creationId xmlns:a16="http://schemas.microsoft.com/office/drawing/2014/main" id="{51B3CB9F-D978-44C1-A45C-4CDEF9F54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E118D05-D42E-4E03-99DE-09167AB3DBB3}" type="slidenum">
              <a:rPr lang="es-ES" altLang="es-AR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48</a:t>
            </a:fld>
            <a:endParaRPr lang="es-ES" altLang="es-AR" sz="1400"/>
          </a:p>
        </p:txBody>
      </p:sp>
      <p:sp>
        <p:nvSpPr>
          <p:cNvPr id="54276" name="Rectangle 2">
            <a:extLst>
              <a:ext uri="{FF2B5EF4-FFF2-40B4-BE49-F238E27FC236}">
                <a16:creationId xmlns:a16="http://schemas.microsoft.com/office/drawing/2014/main" id="{F0CEBEE6-5C43-4B58-B558-0F9EF2CE48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AR"/>
              <a:t>Algebra Booleana</a:t>
            </a:r>
          </a:p>
        </p:txBody>
      </p:sp>
      <p:sp>
        <p:nvSpPr>
          <p:cNvPr id="54277" name="Rectangle 3">
            <a:extLst>
              <a:ext uri="{FF2B5EF4-FFF2-40B4-BE49-F238E27FC236}">
                <a16:creationId xmlns:a16="http://schemas.microsoft.com/office/drawing/2014/main" id="{F88A6B7E-3F6B-49CE-8B24-374AF346F1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4988" y="2322513"/>
            <a:ext cx="8420100" cy="3468687"/>
          </a:xfrm>
        </p:spPr>
        <p:txBody>
          <a:bodyPr/>
          <a:lstStyle/>
          <a:p>
            <a:pPr eaLnBrk="1" hangingPunct="1">
              <a:buClr>
                <a:schemeClr val="hlink"/>
              </a:buClr>
              <a:buSzPct val="120000"/>
              <a:buFont typeface="Wingdings" panose="05000000000000000000" pitchFamily="2" charset="2"/>
              <a:buChar char="Ø"/>
            </a:pPr>
            <a:r>
              <a:rPr lang="es-ES" altLang="es-AR"/>
              <a:t>Para describir los circuitos que pueden construirse combinando compuertas, se requiere un nuevo tipo de álgebra, donde las variables y funciones sólo puedan adoptar valores 0 ó 1: álgebra booleana.</a:t>
            </a:r>
          </a:p>
        </p:txBody>
      </p:sp>
      <p:pic>
        <p:nvPicPr>
          <p:cNvPr id="2" name="Sonido grabado">
            <a:hlinkClick r:id="" action="ppaction://media"/>
            <a:extLst>
              <a:ext uri="{FF2B5EF4-FFF2-40B4-BE49-F238E27FC236}">
                <a16:creationId xmlns:a16="http://schemas.microsoft.com/office/drawing/2014/main" id="{39BEE6BE-617D-481E-B237-CAEF9AD31B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1242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4 Marcador de pie de página">
            <a:extLst>
              <a:ext uri="{FF2B5EF4-FFF2-40B4-BE49-F238E27FC236}">
                <a16:creationId xmlns:a16="http://schemas.microsoft.com/office/drawing/2014/main" id="{D4F422F9-28CF-4680-80A6-49EAF210E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AR" altLang="es-AR" sz="1400"/>
              <a:t>Notas de Clase 1</a:t>
            </a:r>
            <a:endParaRPr lang="es-ES" altLang="es-AR" sz="1400"/>
          </a:p>
        </p:txBody>
      </p:sp>
      <p:sp>
        <p:nvSpPr>
          <p:cNvPr id="55299" name="5 Marcador de número de diapositiva">
            <a:extLst>
              <a:ext uri="{FF2B5EF4-FFF2-40B4-BE49-F238E27FC236}">
                <a16:creationId xmlns:a16="http://schemas.microsoft.com/office/drawing/2014/main" id="{6ED39A36-DE9E-45F8-8371-2112B33E1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599D77C-6604-46FA-877F-EA2D5A1FA31D}" type="slidenum">
              <a:rPr lang="es-ES" altLang="es-AR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49</a:t>
            </a:fld>
            <a:endParaRPr lang="es-ES" altLang="es-AR" sz="1400"/>
          </a:p>
        </p:txBody>
      </p:sp>
      <p:sp>
        <p:nvSpPr>
          <p:cNvPr id="55300" name="Rectangle 2">
            <a:extLst>
              <a:ext uri="{FF2B5EF4-FFF2-40B4-BE49-F238E27FC236}">
                <a16:creationId xmlns:a16="http://schemas.microsoft.com/office/drawing/2014/main" id="{27A86D57-5A19-4583-9A95-373641235D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AR"/>
              <a:t>Algebra Booleana</a:t>
            </a:r>
          </a:p>
        </p:txBody>
      </p:sp>
      <p:sp>
        <p:nvSpPr>
          <p:cNvPr id="55301" name="Rectangle 3">
            <a:extLst>
              <a:ext uri="{FF2B5EF4-FFF2-40B4-BE49-F238E27FC236}">
                <a16:creationId xmlns:a16="http://schemas.microsoft.com/office/drawing/2014/main" id="{108DADC7-97BF-4670-BB68-FA3C1620BB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01638" y="2112963"/>
            <a:ext cx="8553450" cy="4114800"/>
          </a:xfrm>
        </p:spPr>
        <p:txBody>
          <a:bodyPr/>
          <a:lstStyle/>
          <a:p>
            <a:pPr eaLnBrk="1" hangingPunct="1">
              <a:buClr>
                <a:schemeClr val="hlink"/>
              </a:buClr>
              <a:buSzPct val="120000"/>
              <a:buFont typeface="Wingdings" panose="05000000000000000000" pitchFamily="2" charset="2"/>
              <a:buChar char="Ø"/>
            </a:pPr>
            <a:r>
              <a:rPr lang="es-ES" altLang="es-AR" dirty="0"/>
              <a:t>Puesto que una función booleana de n variables tiene 2</a:t>
            </a:r>
            <a:r>
              <a:rPr lang="es-ES" altLang="es-AR" baseline="30000" dirty="0"/>
              <a:t>n</a:t>
            </a:r>
            <a:r>
              <a:rPr lang="es-ES" altLang="es-AR" dirty="0"/>
              <a:t> combi</a:t>
            </a:r>
            <a:r>
              <a:rPr lang="es-MX" altLang="es-AR" dirty="0"/>
              <a:t>n</a:t>
            </a:r>
            <a:r>
              <a:rPr lang="es-ES" altLang="es-AR" dirty="0" err="1"/>
              <a:t>aciones</a:t>
            </a:r>
            <a:r>
              <a:rPr lang="es-ES" altLang="es-AR"/>
              <a:t> de los valores de entrada, la función puede describirse totalmente con una tabla de 2</a:t>
            </a:r>
            <a:r>
              <a:rPr lang="es-ES" altLang="es-AR" baseline="30000"/>
              <a:t>n</a:t>
            </a:r>
            <a:r>
              <a:rPr lang="es-ES" altLang="es-AR"/>
              <a:t> renglones, donde c/u indica un valor de la función (0 </a:t>
            </a:r>
            <a:r>
              <a:rPr lang="es-ES" altLang="es-AR" dirty="0" err="1"/>
              <a:t>ó</a:t>
            </a:r>
            <a:r>
              <a:rPr lang="es-ES" altLang="es-AR" dirty="0"/>
              <a:t> 1) para </a:t>
            </a:r>
            <a:r>
              <a:rPr lang="es-MX" altLang="es-AR" dirty="0"/>
              <a:t>cada</a:t>
            </a:r>
            <a:r>
              <a:rPr lang="es-ES" altLang="es-AR" dirty="0"/>
              <a:t> combinación distinta de las entradas: </a:t>
            </a:r>
            <a:endParaRPr lang="es-MX" altLang="es-AR" dirty="0"/>
          </a:p>
          <a:p>
            <a:pPr eaLnBrk="1" hangingPunct="1">
              <a:buClr>
                <a:schemeClr val="hlink"/>
              </a:buClr>
              <a:buSzPct val="120000"/>
              <a:buFont typeface="Wingdings" panose="05000000000000000000" pitchFamily="2" charset="2"/>
              <a:buNone/>
            </a:pPr>
            <a:r>
              <a:rPr lang="es-MX" altLang="es-AR" dirty="0"/>
              <a:t>			=&gt;</a:t>
            </a:r>
            <a:r>
              <a:rPr lang="es-ES" altLang="es-AR" dirty="0"/>
              <a:t> </a:t>
            </a:r>
            <a:r>
              <a:rPr lang="es-ES" altLang="es-AR" b="1" i="1" dirty="0"/>
              <a:t>tabla de verdad</a:t>
            </a:r>
          </a:p>
        </p:txBody>
      </p:sp>
      <p:pic>
        <p:nvPicPr>
          <p:cNvPr id="2" name="Sonido grabado">
            <a:hlinkClick r:id="" action="ppaction://media"/>
            <a:extLst>
              <a:ext uri="{FF2B5EF4-FFF2-40B4-BE49-F238E27FC236}">
                <a16:creationId xmlns:a16="http://schemas.microsoft.com/office/drawing/2014/main" id="{8F16ECA8-A54A-40A4-8400-6BDEBFC259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894557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4 Marcador de pie de página">
            <a:extLst>
              <a:ext uri="{FF2B5EF4-FFF2-40B4-BE49-F238E27FC236}">
                <a16:creationId xmlns:a16="http://schemas.microsoft.com/office/drawing/2014/main" id="{B59B9E7A-A1B1-43C0-8629-EF73BD05D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AR" altLang="es-AR" sz="1400"/>
              <a:t>Notas de Clase 1</a:t>
            </a:r>
            <a:endParaRPr lang="es-ES" altLang="es-AR" sz="1400"/>
          </a:p>
        </p:txBody>
      </p:sp>
      <p:sp>
        <p:nvSpPr>
          <p:cNvPr id="10243" name="5 Marcador de número de diapositiva">
            <a:extLst>
              <a:ext uri="{FF2B5EF4-FFF2-40B4-BE49-F238E27FC236}">
                <a16:creationId xmlns:a16="http://schemas.microsoft.com/office/drawing/2014/main" id="{213AA449-BBA7-4215-A2BF-2012335EC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B658A79-EB85-4CFE-BE64-44A07CEEF800}" type="slidenum">
              <a:rPr lang="es-ES" altLang="es-AR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s-ES" altLang="es-AR" sz="1400"/>
          </a:p>
        </p:txBody>
      </p:sp>
      <p:sp>
        <p:nvSpPr>
          <p:cNvPr id="10244" name="Rectangle 2">
            <a:extLst>
              <a:ext uri="{FF2B5EF4-FFF2-40B4-BE49-F238E27FC236}">
                <a16:creationId xmlns:a16="http://schemas.microsoft.com/office/drawing/2014/main" id="{34828DFD-4B96-4620-B707-330C7B246A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AR"/>
              <a:t>Representación de datos</a:t>
            </a:r>
          </a:p>
        </p:txBody>
      </p:sp>
      <p:sp>
        <p:nvSpPr>
          <p:cNvPr id="10245" name="Rectangle 3">
            <a:extLst>
              <a:ext uri="{FF2B5EF4-FFF2-40B4-BE49-F238E27FC236}">
                <a16:creationId xmlns:a16="http://schemas.microsoft.com/office/drawing/2014/main" id="{9331B0A1-218F-4988-917C-C3A6968385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4988" y="2093913"/>
            <a:ext cx="8172450" cy="4038600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</a:pPr>
            <a:r>
              <a:rPr lang="es-ES" altLang="es-AR"/>
              <a:t>Ejemplo :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s-ES" altLang="es-AR"/>
              <a:t>lámpara encendida ó apagada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s-ES" altLang="es-AR"/>
              <a:t>lámpara encendida con 10 intensidades distintas</a:t>
            </a:r>
          </a:p>
          <a:p>
            <a:pPr marL="914400" lvl="1" indent="-457200" eaLnBrk="1" hangingPunct="1">
              <a:lnSpc>
                <a:spcPct val="90000"/>
              </a:lnSpc>
              <a:buClr>
                <a:srgbClr val="009900"/>
              </a:buClr>
              <a:buSzPct val="120000"/>
              <a:buFont typeface="Wingdings" panose="05000000000000000000" pitchFamily="2" charset="2"/>
              <a:buChar char="Ø"/>
            </a:pPr>
            <a:r>
              <a:rPr lang="es-ES" altLang="es-AR"/>
              <a:t>Es más fácil conocer el “estado” de la lámpara en el primer caso (encendida ó apagada), que determinar alguna de las 10 intensidades distintas</a:t>
            </a:r>
            <a:r>
              <a:rPr lang="es-ES" altLang="es-AR" sz="2400"/>
              <a:t>						</a:t>
            </a:r>
          </a:p>
        </p:txBody>
      </p:sp>
      <p:pic>
        <p:nvPicPr>
          <p:cNvPr id="2" name="Sonido grabado">
            <a:hlinkClick r:id="" action="ppaction://media"/>
            <a:extLst>
              <a:ext uri="{FF2B5EF4-FFF2-40B4-BE49-F238E27FC236}">
                <a16:creationId xmlns:a16="http://schemas.microsoft.com/office/drawing/2014/main" id="{99A2073B-3B6D-4649-9D93-0C3B5CCF08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1242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4 Marcador de pie de página">
            <a:extLst>
              <a:ext uri="{FF2B5EF4-FFF2-40B4-BE49-F238E27FC236}">
                <a16:creationId xmlns:a16="http://schemas.microsoft.com/office/drawing/2014/main" id="{ECDE05CD-0664-4EA8-ADEC-BB603678C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AR" altLang="es-AR" sz="1400"/>
              <a:t>Notas de Clase 1</a:t>
            </a:r>
            <a:endParaRPr lang="es-ES" altLang="es-AR" sz="1400"/>
          </a:p>
        </p:txBody>
      </p:sp>
      <p:sp>
        <p:nvSpPr>
          <p:cNvPr id="56323" name="5 Marcador de número de diapositiva">
            <a:extLst>
              <a:ext uri="{FF2B5EF4-FFF2-40B4-BE49-F238E27FC236}">
                <a16:creationId xmlns:a16="http://schemas.microsoft.com/office/drawing/2014/main" id="{A86DD47E-C82D-431A-8A26-6915EDD84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EC3F21F-66AA-40DD-8BB9-A5795CE382F8}" type="slidenum">
              <a:rPr lang="es-ES" altLang="es-AR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50</a:t>
            </a:fld>
            <a:endParaRPr lang="es-ES" altLang="es-AR" sz="1400"/>
          </a:p>
        </p:txBody>
      </p:sp>
      <p:sp>
        <p:nvSpPr>
          <p:cNvPr id="56324" name="Rectangle 2">
            <a:extLst>
              <a:ext uri="{FF2B5EF4-FFF2-40B4-BE49-F238E27FC236}">
                <a16:creationId xmlns:a16="http://schemas.microsoft.com/office/drawing/2014/main" id="{FA713C01-C3D2-417B-BCD4-C05E9A8A24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AR" sz="3200"/>
              <a:t>Recordemos algunas identidades del álgebra booleana</a:t>
            </a:r>
          </a:p>
        </p:txBody>
      </p:sp>
      <p:graphicFrame>
        <p:nvGraphicFramePr>
          <p:cNvPr id="32846" name="Group 78">
            <a:extLst>
              <a:ext uri="{FF2B5EF4-FFF2-40B4-BE49-F238E27FC236}">
                <a16:creationId xmlns:a16="http://schemas.microsoft.com/office/drawing/2014/main" id="{26D836D9-0E71-4871-9284-FA01EE2FABEB}"/>
              </a:ext>
            </a:extLst>
          </p:cNvPr>
          <p:cNvGraphicFramePr>
            <a:graphicFrameLocks noGrp="1"/>
          </p:cNvGraphicFramePr>
          <p:nvPr>
            <p:ph type="tbl" idx="1"/>
          </p:nvPr>
        </p:nvGraphicFramePr>
        <p:xfrm>
          <a:off x="1905000" y="1790700"/>
          <a:ext cx="6248400" cy="4541836"/>
        </p:xfrm>
        <a:graphic>
          <a:graphicData uri="http://schemas.openxmlformats.org/drawingml/2006/table">
            <a:tbl>
              <a:tblPr/>
              <a:tblGrid>
                <a:gridCol w="208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81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Identidad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1.A=A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0+A=A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Nula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0.A=0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1+A=1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Idempotencia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A.A=A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A+A=A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Inversa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A.A=0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A+A=1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Conmutativa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A.B=B.A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A+B=B+A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Asociativa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(AB).C=A(BC)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(A+B)+C=A+(B+C)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Distributiva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A+B.C=(A+B).(A+C)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A.(B+C)=AB+AC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81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Absorción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A.(A+B)=A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A+A.B=A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81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De Morgan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A.B=A+B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A+B=A.B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6367" name="Line 61">
            <a:extLst>
              <a:ext uri="{FF2B5EF4-FFF2-40B4-BE49-F238E27FC236}">
                <a16:creationId xmlns:a16="http://schemas.microsoft.com/office/drawing/2014/main" id="{559C0295-A2A0-45EF-82E2-D0CF87863B45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34290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AR"/>
          </a:p>
        </p:txBody>
      </p:sp>
      <p:sp>
        <p:nvSpPr>
          <p:cNvPr id="56368" name="Line 63">
            <a:extLst>
              <a:ext uri="{FF2B5EF4-FFF2-40B4-BE49-F238E27FC236}">
                <a16:creationId xmlns:a16="http://schemas.microsoft.com/office/drawing/2014/main" id="{A95D1C74-132F-46D9-8090-BE7EF17A1903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34290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AR"/>
          </a:p>
        </p:txBody>
      </p:sp>
      <p:sp>
        <p:nvSpPr>
          <p:cNvPr id="56369" name="Line 79">
            <a:extLst>
              <a:ext uri="{FF2B5EF4-FFF2-40B4-BE49-F238E27FC236}">
                <a16:creationId xmlns:a16="http://schemas.microsoft.com/office/drawing/2014/main" id="{F83CC711-CAC0-402C-A23A-49877937FE2B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5867400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AR"/>
          </a:p>
        </p:txBody>
      </p:sp>
      <p:sp>
        <p:nvSpPr>
          <p:cNvPr id="56370" name="Line 80">
            <a:extLst>
              <a:ext uri="{FF2B5EF4-FFF2-40B4-BE49-F238E27FC236}">
                <a16:creationId xmlns:a16="http://schemas.microsoft.com/office/drawing/2014/main" id="{10EC4E07-E2E9-4122-8A34-BD64C506B0DB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58674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AR"/>
          </a:p>
        </p:txBody>
      </p:sp>
      <p:sp>
        <p:nvSpPr>
          <p:cNvPr id="56371" name="Line 81">
            <a:extLst>
              <a:ext uri="{FF2B5EF4-FFF2-40B4-BE49-F238E27FC236}">
                <a16:creationId xmlns:a16="http://schemas.microsoft.com/office/drawing/2014/main" id="{0C6DC403-2FAF-417B-8203-FDE594F77E9D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58674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AR"/>
          </a:p>
        </p:txBody>
      </p:sp>
      <p:sp>
        <p:nvSpPr>
          <p:cNvPr id="56372" name="Line 82">
            <a:extLst>
              <a:ext uri="{FF2B5EF4-FFF2-40B4-BE49-F238E27FC236}">
                <a16:creationId xmlns:a16="http://schemas.microsoft.com/office/drawing/2014/main" id="{3B3E70F6-4DDE-49D0-B1D9-16FDC0BD6827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586740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AR"/>
          </a:p>
        </p:txBody>
      </p:sp>
      <p:sp>
        <p:nvSpPr>
          <p:cNvPr id="56373" name="Line 83">
            <a:extLst>
              <a:ext uri="{FF2B5EF4-FFF2-40B4-BE49-F238E27FC236}">
                <a16:creationId xmlns:a16="http://schemas.microsoft.com/office/drawing/2014/main" id="{7BE2732E-1A6F-403A-A29A-8BCC6A9CB8C4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600" y="58674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AR"/>
          </a:p>
        </p:txBody>
      </p:sp>
      <p:sp>
        <p:nvSpPr>
          <p:cNvPr id="56374" name="Line 84">
            <a:extLst>
              <a:ext uri="{FF2B5EF4-FFF2-40B4-BE49-F238E27FC236}">
                <a16:creationId xmlns:a16="http://schemas.microsoft.com/office/drawing/2014/main" id="{8C4467C0-7E74-44E7-BBF7-318F92BF06FA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58674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AR"/>
          </a:p>
        </p:txBody>
      </p:sp>
      <p:pic>
        <p:nvPicPr>
          <p:cNvPr id="2" name="Sonido grabado">
            <a:hlinkClick r:id="" action="ppaction://media"/>
            <a:extLst>
              <a:ext uri="{FF2B5EF4-FFF2-40B4-BE49-F238E27FC236}">
                <a16:creationId xmlns:a16="http://schemas.microsoft.com/office/drawing/2014/main" id="{06F1091F-A83D-4188-9526-279149AAC9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1242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4 Marcador de pie de página">
            <a:extLst>
              <a:ext uri="{FF2B5EF4-FFF2-40B4-BE49-F238E27FC236}">
                <a16:creationId xmlns:a16="http://schemas.microsoft.com/office/drawing/2014/main" id="{5D2B037D-DE66-4D45-9E5F-BDAF9CCD1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AR" altLang="es-AR" sz="1400"/>
              <a:t>Notas de Clase 1</a:t>
            </a:r>
            <a:endParaRPr lang="es-ES" altLang="es-AR" sz="1400"/>
          </a:p>
        </p:txBody>
      </p:sp>
      <p:sp>
        <p:nvSpPr>
          <p:cNvPr id="57347" name="5 Marcador de número de diapositiva">
            <a:extLst>
              <a:ext uri="{FF2B5EF4-FFF2-40B4-BE49-F238E27FC236}">
                <a16:creationId xmlns:a16="http://schemas.microsoft.com/office/drawing/2014/main" id="{676C7681-5FEA-443A-96CD-29CD62166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FC4D486-1DAF-4C95-911E-2676967DE3AF}" type="slidenum">
              <a:rPr lang="es-ES" altLang="es-AR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51</a:t>
            </a:fld>
            <a:endParaRPr lang="es-ES" altLang="es-AR" sz="1400"/>
          </a:p>
        </p:txBody>
      </p:sp>
      <p:sp>
        <p:nvSpPr>
          <p:cNvPr id="57348" name="Rectangle 2">
            <a:extLst>
              <a:ext uri="{FF2B5EF4-FFF2-40B4-BE49-F238E27FC236}">
                <a16:creationId xmlns:a16="http://schemas.microsoft.com/office/drawing/2014/main" id="{58025D21-4597-4701-8DEB-5D8F2AC0BC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AR"/>
              <a:t>Leyes de De Morgan</a:t>
            </a:r>
          </a:p>
        </p:txBody>
      </p:sp>
      <p:sp>
        <p:nvSpPr>
          <p:cNvPr id="57349" name="Rectangle 3">
            <a:extLst>
              <a:ext uri="{FF2B5EF4-FFF2-40B4-BE49-F238E27FC236}">
                <a16:creationId xmlns:a16="http://schemas.microsoft.com/office/drawing/2014/main" id="{AF17987B-720E-4A72-A246-726E7916A5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>
                <a:schemeClr val="hlink"/>
              </a:buClr>
              <a:buSzPct val="120000"/>
              <a:buFont typeface="Wingdings" panose="05000000000000000000" pitchFamily="2" charset="2"/>
              <a:buChar char="Ø"/>
            </a:pPr>
            <a:r>
              <a:rPr lang="es-ES" altLang="es-AR"/>
              <a:t>Ejemplo: construir un NOT con NAND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s-ES" altLang="es-AR"/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s-ES" altLang="es-AR"/>
              <a:t>F=A.B=A.A=A</a:t>
            </a:r>
          </a:p>
        </p:txBody>
      </p:sp>
      <p:graphicFrame>
        <p:nvGraphicFramePr>
          <p:cNvPr id="57350" name="Object 1024">
            <a:extLst>
              <a:ext uri="{FF2B5EF4-FFF2-40B4-BE49-F238E27FC236}">
                <a16:creationId xmlns:a16="http://schemas.microsoft.com/office/drawing/2014/main" id="{99D9D07E-42A8-4FC1-A666-E5912F4131C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0400" y="4191000"/>
          <a:ext cx="3581400" cy="1390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n de mapa de bits" r:id="rId2" imgW="1961905" imgH="762106" progId="Paint.Picture">
                  <p:embed/>
                </p:oleObj>
              </mc:Choice>
              <mc:Fallback>
                <p:oleObj name="Imagen de mapa de bits" r:id="rId2" imgW="1961905" imgH="762106" progId="Paint.Picture">
                  <p:embed/>
                  <p:pic>
                    <p:nvPicPr>
                      <p:cNvPr id="57350" name="Object 1024">
                        <a:extLst>
                          <a:ext uri="{FF2B5EF4-FFF2-40B4-BE49-F238E27FC236}">
                            <a16:creationId xmlns:a16="http://schemas.microsoft.com/office/drawing/2014/main" id="{99D9D07E-42A8-4FC1-A666-E5912F4131C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4191000"/>
                        <a:ext cx="3581400" cy="1390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1" name="Line 8">
            <a:extLst>
              <a:ext uri="{FF2B5EF4-FFF2-40B4-BE49-F238E27FC236}">
                <a16:creationId xmlns:a16="http://schemas.microsoft.com/office/drawing/2014/main" id="{3B037F16-B176-4943-A2CD-A9BCF7E30CAC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327660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AR"/>
          </a:p>
        </p:txBody>
      </p:sp>
      <p:sp>
        <p:nvSpPr>
          <p:cNvPr id="57352" name="Line 9">
            <a:extLst>
              <a:ext uri="{FF2B5EF4-FFF2-40B4-BE49-F238E27FC236}">
                <a16:creationId xmlns:a16="http://schemas.microsoft.com/office/drawing/2014/main" id="{6262F280-F5DA-472B-A27A-62F3A2E6BCC2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327660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AR"/>
          </a:p>
        </p:txBody>
      </p:sp>
      <p:sp>
        <p:nvSpPr>
          <p:cNvPr id="57353" name="Line 10">
            <a:extLst>
              <a:ext uri="{FF2B5EF4-FFF2-40B4-BE49-F238E27FC236}">
                <a16:creationId xmlns:a16="http://schemas.microsoft.com/office/drawing/2014/main" id="{12803431-3ED3-4F62-A5C8-5F322A27EB05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32766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AR"/>
          </a:p>
        </p:txBody>
      </p:sp>
      <p:pic>
        <p:nvPicPr>
          <p:cNvPr id="2" name="Sonido grabado">
            <a:hlinkClick r:id="" action="ppaction://media"/>
            <a:extLst>
              <a:ext uri="{FF2B5EF4-FFF2-40B4-BE49-F238E27FC236}">
                <a16:creationId xmlns:a16="http://schemas.microsoft.com/office/drawing/2014/main" id="{E82146EE-F865-43F6-97A1-353FF357C6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1242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4 Marcador de pie de página">
            <a:extLst>
              <a:ext uri="{FF2B5EF4-FFF2-40B4-BE49-F238E27FC236}">
                <a16:creationId xmlns:a16="http://schemas.microsoft.com/office/drawing/2014/main" id="{43272C1D-B3D7-4C03-ABB2-524580075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AR" altLang="es-AR" sz="1400"/>
              <a:t>Notas de Clase 1</a:t>
            </a:r>
            <a:endParaRPr lang="es-ES" altLang="es-AR" sz="1400"/>
          </a:p>
        </p:txBody>
      </p:sp>
      <p:sp>
        <p:nvSpPr>
          <p:cNvPr id="58371" name="5 Marcador de número de diapositiva">
            <a:extLst>
              <a:ext uri="{FF2B5EF4-FFF2-40B4-BE49-F238E27FC236}">
                <a16:creationId xmlns:a16="http://schemas.microsoft.com/office/drawing/2014/main" id="{91883160-DFBF-4F2B-A7DA-58DF18021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9280459-F208-4C1A-A908-619EA504B06C}" type="slidenum">
              <a:rPr lang="es-ES" altLang="es-AR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52</a:t>
            </a:fld>
            <a:endParaRPr lang="es-ES" altLang="es-AR" sz="1400"/>
          </a:p>
        </p:txBody>
      </p:sp>
      <p:sp>
        <p:nvSpPr>
          <p:cNvPr id="58372" name="Rectangle 2">
            <a:extLst>
              <a:ext uri="{FF2B5EF4-FFF2-40B4-BE49-F238E27FC236}">
                <a16:creationId xmlns:a16="http://schemas.microsoft.com/office/drawing/2014/main" id="{DE7E3AE3-14E9-4AB6-BB30-FBFB1BA38E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AR"/>
              <a:t>Leyes de </a:t>
            </a:r>
            <a:r>
              <a:rPr lang="es-MX" altLang="es-AR"/>
              <a:t>De </a:t>
            </a:r>
            <a:r>
              <a:rPr lang="es-ES" altLang="es-AR"/>
              <a:t>Morgan</a:t>
            </a:r>
          </a:p>
        </p:txBody>
      </p:sp>
      <p:sp>
        <p:nvSpPr>
          <p:cNvPr id="58373" name="Rectangle 3">
            <a:extLst>
              <a:ext uri="{FF2B5EF4-FFF2-40B4-BE49-F238E27FC236}">
                <a16:creationId xmlns:a16="http://schemas.microsoft.com/office/drawing/2014/main" id="{00F3012D-9B18-47E0-8827-B501F22BDF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ES" altLang="es-AR"/>
              <a:t>Ejemplo: construir un OR con NAND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s-ES" altLang="es-AR"/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s-ES" altLang="es-AR"/>
              <a:t>F=A+B=A+B=A . B</a:t>
            </a:r>
          </a:p>
          <a:p>
            <a:pPr eaLnBrk="1" hangingPunct="1"/>
            <a:endParaRPr lang="es-ES" altLang="es-AR"/>
          </a:p>
        </p:txBody>
      </p:sp>
      <p:graphicFrame>
        <p:nvGraphicFramePr>
          <p:cNvPr id="58374" name="Object 0">
            <a:extLst>
              <a:ext uri="{FF2B5EF4-FFF2-40B4-BE49-F238E27FC236}">
                <a16:creationId xmlns:a16="http://schemas.microsoft.com/office/drawing/2014/main" id="{8A1B5B2B-85E7-4D72-9A97-BA212D846A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3200" y="3962400"/>
          <a:ext cx="4248150" cy="194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n de mapa de bits" r:id="rId2" imgW="3333333" imgH="1523810" progId="Paint.Picture">
                  <p:embed/>
                </p:oleObj>
              </mc:Choice>
              <mc:Fallback>
                <p:oleObj name="Imagen de mapa de bits" r:id="rId2" imgW="3333333" imgH="1523810" progId="Paint.Picture">
                  <p:embed/>
                  <p:pic>
                    <p:nvPicPr>
                      <p:cNvPr id="58374" name="Object 0">
                        <a:extLst>
                          <a:ext uri="{FF2B5EF4-FFF2-40B4-BE49-F238E27FC236}">
                            <a16:creationId xmlns:a16="http://schemas.microsoft.com/office/drawing/2014/main" id="{8A1B5B2B-85E7-4D72-9A97-BA212D846A7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962400"/>
                        <a:ext cx="4248150" cy="1941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5" name="Line 5">
            <a:extLst>
              <a:ext uri="{FF2B5EF4-FFF2-40B4-BE49-F238E27FC236}">
                <a16:creationId xmlns:a16="http://schemas.microsoft.com/office/drawing/2014/main" id="{A7F90EAE-8DD1-46BE-8D14-E5706B35423B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32004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AR"/>
          </a:p>
        </p:txBody>
      </p:sp>
      <p:sp>
        <p:nvSpPr>
          <p:cNvPr id="58376" name="Line 6">
            <a:extLst>
              <a:ext uri="{FF2B5EF4-FFF2-40B4-BE49-F238E27FC236}">
                <a16:creationId xmlns:a16="http://schemas.microsoft.com/office/drawing/2014/main" id="{715ECF3D-1C17-4CDA-AB62-791C4FD59CFC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30480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AR"/>
          </a:p>
        </p:txBody>
      </p:sp>
      <p:sp>
        <p:nvSpPr>
          <p:cNvPr id="58377" name="Line 7">
            <a:extLst>
              <a:ext uri="{FF2B5EF4-FFF2-40B4-BE49-F238E27FC236}">
                <a16:creationId xmlns:a16="http://schemas.microsoft.com/office/drawing/2014/main" id="{B8E7607D-D391-4113-BAFC-C5B6DDC0219B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32004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AR"/>
          </a:p>
        </p:txBody>
      </p:sp>
      <p:sp>
        <p:nvSpPr>
          <p:cNvPr id="58378" name="Line 8">
            <a:extLst>
              <a:ext uri="{FF2B5EF4-FFF2-40B4-BE49-F238E27FC236}">
                <a16:creationId xmlns:a16="http://schemas.microsoft.com/office/drawing/2014/main" id="{50F28722-2C2C-4348-9DDA-249A27822A23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32004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AR"/>
          </a:p>
        </p:txBody>
      </p:sp>
      <p:sp>
        <p:nvSpPr>
          <p:cNvPr id="58379" name="Line 9">
            <a:extLst>
              <a:ext uri="{FF2B5EF4-FFF2-40B4-BE49-F238E27FC236}">
                <a16:creationId xmlns:a16="http://schemas.microsoft.com/office/drawing/2014/main" id="{15F01EC7-360C-4CB6-87CB-8603E8746306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3048000"/>
            <a:ext cx="8382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AR"/>
          </a:p>
        </p:txBody>
      </p:sp>
      <p:pic>
        <p:nvPicPr>
          <p:cNvPr id="2" name="Sonido grabado">
            <a:hlinkClick r:id="" action="ppaction://media"/>
            <a:extLst>
              <a:ext uri="{FF2B5EF4-FFF2-40B4-BE49-F238E27FC236}">
                <a16:creationId xmlns:a16="http://schemas.microsoft.com/office/drawing/2014/main" id="{774AFAF5-DDCD-4A2C-BB84-2BEC1693FC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1242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4 Marcador de pie de página">
            <a:extLst>
              <a:ext uri="{FF2B5EF4-FFF2-40B4-BE49-F238E27FC236}">
                <a16:creationId xmlns:a16="http://schemas.microsoft.com/office/drawing/2014/main" id="{CE58F330-495C-4D29-9C3E-54222D3BF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AR" altLang="es-AR" sz="1400"/>
              <a:t>Notas de Clase 1</a:t>
            </a:r>
            <a:endParaRPr lang="es-ES" altLang="es-AR" sz="1400"/>
          </a:p>
        </p:txBody>
      </p:sp>
      <p:sp>
        <p:nvSpPr>
          <p:cNvPr id="59395" name="5 Marcador de número de diapositiva">
            <a:extLst>
              <a:ext uri="{FF2B5EF4-FFF2-40B4-BE49-F238E27FC236}">
                <a16:creationId xmlns:a16="http://schemas.microsoft.com/office/drawing/2014/main" id="{77DDEF93-0CCC-4E69-9AA8-FD2ED13F1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FFD7D37-9E37-46BA-8524-915110376A2A}" type="slidenum">
              <a:rPr lang="es-ES" altLang="es-AR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53</a:t>
            </a:fld>
            <a:endParaRPr lang="es-ES" altLang="es-AR" sz="1400"/>
          </a:p>
        </p:txBody>
      </p:sp>
      <p:sp>
        <p:nvSpPr>
          <p:cNvPr id="59396" name="Rectangle 2">
            <a:extLst>
              <a:ext uri="{FF2B5EF4-FFF2-40B4-BE49-F238E27FC236}">
                <a16:creationId xmlns:a16="http://schemas.microsoft.com/office/drawing/2014/main" id="{A6979956-F60A-41CB-8731-033E682E89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AR"/>
              <a:t>Implementación de funciones booleanas</a:t>
            </a:r>
          </a:p>
        </p:txBody>
      </p:sp>
      <p:sp>
        <p:nvSpPr>
          <p:cNvPr id="59397" name="Rectangle 3">
            <a:extLst>
              <a:ext uri="{FF2B5EF4-FFF2-40B4-BE49-F238E27FC236}">
                <a16:creationId xmlns:a16="http://schemas.microsoft.com/office/drawing/2014/main" id="{398A5225-B0C9-46A2-A348-8C60CDEE30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54088" y="2017713"/>
            <a:ext cx="8001000" cy="4114800"/>
          </a:xfrm>
        </p:spPr>
        <p:txBody>
          <a:bodyPr/>
          <a:lstStyle/>
          <a:p>
            <a:pPr eaLnBrk="1" hangingPunct="1">
              <a:buClr>
                <a:schemeClr val="hlink"/>
              </a:buClr>
              <a:buSzPct val="120000"/>
              <a:buFont typeface="Wingdings" panose="05000000000000000000" pitchFamily="2" charset="2"/>
              <a:buChar char="Ø"/>
            </a:pPr>
            <a:r>
              <a:rPr lang="es-ES" altLang="es-AR"/>
              <a:t>Escribir la tabla de verdad para la función</a:t>
            </a:r>
          </a:p>
          <a:p>
            <a:pPr eaLnBrk="1" hangingPunct="1">
              <a:buClr>
                <a:schemeClr val="hlink"/>
              </a:buClr>
              <a:buSzPct val="120000"/>
              <a:buFont typeface="Wingdings" panose="05000000000000000000" pitchFamily="2" charset="2"/>
              <a:buChar char="Ø"/>
            </a:pPr>
            <a:r>
              <a:rPr lang="es-ES" altLang="es-AR"/>
              <a:t>Dibujar una AND para cada término que tiene un 1 en la columna de resultado (con sus entradas apropiadas )</a:t>
            </a:r>
          </a:p>
          <a:p>
            <a:pPr eaLnBrk="1" hangingPunct="1">
              <a:buClr>
                <a:schemeClr val="hlink"/>
              </a:buClr>
              <a:buSzPct val="120000"/>
              <a:buFont typeface="Wingdings" panose="05000000000000000000" pitchFamily="2" charset="2"/>
              <a:buChar char="Ø"/>
            </a:pPr>
            <a:r>
              <a:rPr lang="es-ES" altLang="es-AR"/>
              <a:t>Invertir las entradas necesarias</a:t>
            </a:r>
          </a:p>
          <a:p>
            <a:pPr eaLnBrk="1" hangingPunct="1">
              <a:buClr>
                <a:schemeClr val="hlink"/>
              </a:buClr>
              <a:buSzPct val="120000"/>
              <a:buFont typeface="Wingdings" panose="05000000000000000000" pitchFamily="2" charset="2"/>
              <a:buChar char="Ø"/>
            </a:pPr>
            <a:r>
              <a:rPr lang="es-ES" altLang="es-AR"/>
              <a:t>Unir todas las AND a una OR</a:t>
            </a:r>
          </a:p>
        </p:txBody>
      </p:sp>
      <p:pic>
        <p:nvPicPr>
          <p:cNvPr id="2" name="Sonido grabado">
            <a:hlinkClick r:id="" action="ppaction://media"/>
            <a:extLst>
              <a:ext uri="{FF2B5EF4-FFF2-40B4-BE49-F238E27FC236}">
                <a16:creationId xmlns:a16="http://schemas.microsoft.com/office/drawing/2014/main" id="{2E94FEF0-B65C-4B53-820E-1C441FCE6C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1242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4 Marcador de pie de página">
            <a:extLst>
              <a:ext uri="{FF2B5EF4-FFF2-40B4-BE49-F238E27FC236}">
                <a16:creationId xmlns:a16="http://schemas.microsoft.com/office/drawing/2014/main" id="{5C2546B0-59B7-4438-9C5F-F40311CCB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AR" altLang="es-AR" sz="1400"/>
              <a:t>Notas de Clase 1</a:t>
            </a:r>
            <a:endParaRPr lang="es-ES" altLang="es-AR" sz="1400"/>
          </a:p>
        </p:txBody>
      </p:sp>
      <p:sp>
        <p:nvSpPr>
          <p:cNvPr id="60419" name="5 Marcador de número de diapositiva">
            <a:extLst>
              <a:ext uri="{FF2B5EF4-FFF2-40B4-BE49-F238E27FC236}">
                <a16:creationId xmlns:a16="http://schemas.microsoft.com/office/drawing/2014/main" id="{FA8335B4-12A4-45A9-B290-635604558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FE88111-7793-4EB3-94A1-452FF0E87FBB}" type="slidenum">
              <a:rPr lang="es-ES" altLang="es-AR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54</a:t>
            </a:fld>
            <a:endParaRPr lang="es-ES" altLang="es-AR" sz="1400"/>
          </a:p>
        </p:txBody>
      </p:sp>
      <p:sp>
        <p:nvSpPr>
          <p:cNvPr id="60420" name="Rectangle 2">
            <a:extLst>
              <a:ext uri="{FF2B5EF4-FFF2-40B4-BE49-F238E27FC236}">
                <a16:creationId xmlns:a16="http://schemas.microsoft.com/office/drawing/2014/main" id="{93DEBC39-297E-440C-AF0A-0E426E6739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AR"/>
              <a:t>Implementación</a:t>
            </a:r>
          </a:p>
        </p:txBody>
      </p:sp>
      <p:sp>
        <p:nvSpPr>
          <p:cNvPr id="60421" name="Rectangle 3">
            <a:extLst>
              <a:ext uri="{FF2B5EF4-FFF2-40B4-BE49-F238E27FC236}">
                <a16:creationId xmlns:a16="http://schemas.microsoft.com/office/drawing/2014/main" id="{A589BC44-1FFD-416E-8C89-F6C57B7507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2588" y="2017713"/>
            <a:ext cx="8572500" cy="4114800"/>
          </a:xfrm>
        </p:spPr>
        <p:txBody>
          <a:bodyPr/>
          <a:lstStyle/>
          <a:p>
            <a:pPr eaLnBrk="1" hangingPunct="1"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ES" altLang="es-AR"/>
              <a:t>Ejemplo: construir la tabla de verdad e implementar el circuito de una función booleana M, de tres entradas A,</a:t>
            </a:r>
            <a:r>
              <a:rPr lang="es-MX" altLang="es-AR"/>
              <a:t> </a:t>
            </a:r>
            <a:r>
              <a:rPr lang="es-ES" altLang="es-AR"/>
              <a:t>B y C, tal que M=1 cuando la cantidad de </a:t>
            </a:r>
            <a:r>
              <a:rPr lang="es-MX" altLang="es-AR"/>
              <a:t>‘</a:t>
            </a:r>
            <a:r>
              <a:rPr lang="es-ES" altLang="es-AR"/>
              <a:t>1</a:t>
            </a:r>
            <a:r>
              <a:rPr lang="es-MX" altLang="es-AR"/>
              <a:t>’</a:t>
            </a:r>
            <a:r>
              <a:rPr lang="es-ES" altLang="es-AR"/>
              <a:t> en A,</a:t>
            </a:r>
            <a:r>
              <a:rPr lang="es-MX" altLang="es-AR"/>
              <a:t> </a:t>
            </a:r>
            <a:r>
              <a:rPr lang="es-ES" altLang="es-AR"/>
              <a:t>B y C es </a:t>
            </a:r>
            <a:r>
              <a:rPr lang="es-ES" altLang="es-AR">
                <a:cs typeface="Microsoft Sans Serif" panose="020B0604020202020204" pitchFamily="34" charset="0"/>
                <a:sym typeface="Symbol" panose="05050102010706020507" pitchFamily="18" charset="2"/>
              </a:rPr>
              <a:t> 2 y M=0</a:t>
            </a:r>
            <a:r>
              <a:rPr lang="es-MX" altLang="es-AR">
                <a:cs typeface="Microsoft Sans Serif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s-ES" altLang="es-AR">
                <a:cs typeface="Microsoft Sans Serif" panose="020B0604020202020204" pitchFamily="34" charset="0"/>
                <a:sym typeface="Symbol" panose="05050102010706020507" pitchFamily="18" charset="2"/>
              </a:rPr>
              <a:t>en otro caso.</a:t>
            </a:r>
          </a:p>
          <a:p>
            <a:pPr eaLnBrk="1" hangingPunct="1"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ES" altLang="es-AR">
                <a:cs typeface="Microsoft Sans Serif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s-MX" altLang="es-AR">
                <a:cs typeface="Microsoft Sans Serif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s-ES" altLang="es-AR" sz="2400">
                <a:cs typeface="Microsoft Sans Serif" panose="020B0604020202020204" pitchFamily="34" charset="0"/>
                <a:sym typeface="Symbol" panose="05050102010706020507" pitchFamily="18" charset="2"/>
              </a:rPr>
              <a:t>          A</a:t>
            </a:r>
          </a:p>
          <a:p>
            <a:pPr eaLnBrk="1" hangingPunct="1"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ES" altLang="es-AR" sz="2400">
                <a:cs typeface="Microsoft Sans Serif" panose="020B0604020202020204" pitchFamily="34" charset="0"/>
              </a:rPr>
              <a:t>   </a:t>
            </a:r>
            <a:r>
              <a:rPr lang="es-MX" altLang="es-AR" sz="2400">
                <a:cs typeface="Microsoft Sans Serif" panose="020B0604020202020204" pitchFamily="34" charset="0"/>
              </a:rPr>
              <a:t> </a:t>
            </a:r>
            <a:r>
              <a:rPr lang="es-ES" altLang="es-AR" sz="2400">
                <a:cs typeface="Microsoft Sans Serif" panose="020B0604020202020204" pitchFamily="34" charset="0"/>
              </a:rPr>
              <a:t>         B                                            M</a:t>
            </a:r>
          </a:p>
          <a:p>
            <a:pPr eaLnBrk="1" hangingPunct="1">
              <a:buClr>
                <a:schemeClr val="hlink"/>
              </a:buClr>
              <a:buSzTx/>
              <a:buFont typeface="Wingdings" panose="05000000000000000000" pitchFamily="2" charset="2"/>
              <a:buNone/>
            </a:pPr>
            <a:r>
              <a:rPr lang="es-ES" altLang="es-AR" sz="2400">
                <a:cs typeface="Microsoft Sans Serif" panose="020B0604020202020204" pitchFamily="34" charset="0"/>
              </a:rPr>
              <a:t>    </a:t>
            </a:r>
            <a:r>
              <a:rPr lang="es-MX" altLang="es-AR" sz="2400">
                <a:cs typeface="Microsoft Sans Serif" panose="020B0604020202020204" pitchFamily="34" charset="0"/>
              </a:rPr>
              <a:t> </a:t>
            </a:r>
            <a:r>
              <a:rPr lang="es-ES" altLang="es-AR" sz="2400">
                <a:cs typeface="Microsoft Sans Serif" panose="020B0604020202020204" pitchFamily="34" charset="0"/>
              </a:rPr>
              <a:t>        C</a:t>
            </a:r>
          </a:p>
        </p:txBody>
      </p:sp>
      <p:grpSp>
        <p:nvGrpSpPr>
          <p:cNvPr id="60422" name="Group 10">
            <a:extLst>
              <a:ext uri="{FF2B5EF4-FFF2-40B4-BE49-F238E27FC236}">
                <a16:creationId xmlns:a16="http://schemas.microsoft.com/office/drawing/2014/main" id="{FB571385-5155-44C3-A5BA-3C57DB2EC950}"/>
              </a:ext>
            </a:extLst>
          </p:cNvPr>
          <p:cNvGrpSpPr>
            <a:grpSpLocks/>
          </p:cNvGrpSpPr>
          <p:nvPr/>
        </p:nvGrpSpPr>
        <p:grpSpPr bwMode="auto">
          <a:xfrm>
            <a:off x="2171700" y="4762500"/>
            <a:ext cx="3581400" cy="1219200"/>
            <a:chOff x="1872" y="3120"/>
            <a:chExt cx="2256" cy="768"/>
          </a:xfrm>
        </p:grpSpPr>
        <p:sp>
          <p:nvSpPr>
            <p:cNvPr id="60424" name="Rectangle 4">
              <a:extLst>
                <a:ext uri="{FF2B5EF4-FFF2-40B4-BE49-F238E27FC236}">
                  <a16:creationId xmlns:a16="http://schemas.microsoft.com/office/drawing/2014/main" id="{790B8CC9-0F68-4C22-ACFB-12D0436AAF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3120"/>
              <a:ext cx="1152" cy="76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s-AR" sz="4800"/>
                <a:t>?</a:t>
              </a:r>
            </a:p>
          </p:txBody>
        </p:sp>
        <p:sp>
          <p:nvSpPr>
            <p:cNvPr id="60425" name="Line 5">
              <a:extLst>
                <a:ext uri="{FF2B5EF4-FFF2-40B4-BE49-F238E27FC236}">
                  <a16:creationId xmlns:a16="http://schemas.microsoft.com/office/drawing/2014/main" id="{D5567613-65BD-404B-89B8-05F1A126E8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3312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s-AR"/>
            </a:p>
          </p:txBody>
        </p:sp>
        <p:sp>
          <p:nvSpPr>
            <p:cNvPr id="60426" name="Line 6">
              <a:extLst>
                <a:ext uri="{FF2B5EF4-FFF2-40B4-BE49-F238E27FC236}">
                  <a16:creationId xmlns:a16="http://schemas.microsoft.com/office/drawing/2014/main" id="{2D14095D-A3EB-4A9A-9390-6B3C153507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350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s-AR"/>
            </a:p>
          </p:txBody>
        </p:sp>
        <p:sp>
          <p:nvSpPr>
            <p:cNvPr id="60427" name="Line 8">
              <a:extLst>
                <a:ext uri="{FF2B5EF4-FFF2-40B4-BE49-F238E27FC236}">
                  <a16:creationId xmlns:a16="http://schemas.microsoft.com/office/drawing/2014/main" id="{32DE5361-8E09-4679-946C-96AFB7694F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369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s-AR"/>
            </a:p>
          </p:txBody>
        </p:sp>
        <p:sp>
          <p:nvSpPr>
            <p:cNvPr id="60428" name="Line 9">
              <a:extLst>
                <a:ext uri="{FF2B5EF4-FFF2-40B4-BE49-F238E27FC236}">
                  <a16:creationId xmlns:a16="http://schemas.microsoft.com/office/drawing/2014/main" id="{88A9E205-2FF2-4DB2-BD32-7CFF50F832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350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s-AR"/>
            </a:p>
          </p:txBody>
        </p:sp>
      </p:grpSp>
      <p:pic>
        <p:nvPicPr>
          <p:cNvPr id="2" name="Sonido grabado">
            <a:hlinkClick r:id="" action="ppaction://media"/>
            <a:extLst>
              <a:ext uri="{FF2B5EF4-FFF2-40B4-BE49-F238E27FC236}">
                <a16:creationId xmlns:a16="http://schemas.microsoft.com/office/drawing/2014/main" id="{EA6EBFFC-D46A-4626-BE24-A426CEF330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1242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4 Marcador de pie de página">
            <a:extLst>
              <a:ext uri="{FF2B5EF4-FFF2-40B4-BE49-F238E27FC236}">
                <a16:creationId xmlns:a16="http://schemas.microsoft.com/office/drawing/2014/main" id="{E8F21EA7-5F91-44EA-B1BA-F0BB2651B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AR" altLang="es-AR" sz="1400"/>
              <a:t>Notas de Clase 1</a:t>
            </a:r>
            <a:endParaRPr lang="es-ES" altLang="es-AR" sz="1400"/>
          </a:p>
        </p:txBody>
      </p:sp>
      <p:sp>
        <p:nvSpPr>
          <p:cNvPr id="61443" name="5 Marcador de número de diapositiva">
            <a:extLst>
              <a:ext uri="{FF2B5EF4-FFF2-40B4-BE49-F238E27FC236}">
                <a16:creationId xmlns:a16="http://schemas.microsoft.com/office/drawing/2014/main" id="{32656A62-7450-4B19-9191-99EEB6A7F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6FF4120-E6EC-4F0C-8A44-61B5FEEAD3B7}" type="slidenum">
              <a:rPr lang="es-ES" altLang="es-AR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55</a:t>
            </a:fld>
            <a:endParaRPr lang="es-ES" altLang="es-AR" sz="1400"/>
          </a:p>
        </p:txBody>
      </p:sp>
      <p:sp>
        <p:nvSpPr>
          <p:cNvPr id="61444" name="Rectangle 2">
            <a:extLst>
              <a:ext uri="{FF2B5EF4-FFF2-40B4-BE49-F238E27FC236}">
                <a16:creationId xmlns:a16="http://schemas.microsoft.com/office/drawing/2014/main" id="{AC88493D-5AA4-4FD6-B267-39B916936F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AR"/>
              <a:t>Tabla de verdad</a:t>
            </a:r>
          </a:p>
        </p:txBody>
      </p:sp>
      <p:graphicFrame>
        <p:nvGraphicFramePr>
          <p:cNvPr id="42642" name="Group 658">
            <a:extLst>
              <a:ext uri="{FF2B5EF4-FFF2-40B4-BE49-F238E27FC236}">
                <a16:creationId xmlns:a16="http://schemas.microsoft.com/office/drawing/2014/main" id="{EDF8C0DC-F8E9-4D4B-B4C4-44D08DCB15AA}"/>
              </a:ext>
            </a:extLst>
          </p:cNvPr>
          <p:cNvGraphicFramePr>
            <a:graphicFrameLocks noGrp="1"/>
          </p:cNvGraphicFramePr>
          <p:nvPr>
            <p:ph type="tbl" idx="1"/>
          </p:nvPr>
        </p:nvGraphicFramePr>
        <p:xfrm>
          <a:off x="2590800" y="1676400"/>
          <a:ext cx="3657600" cy="4664079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A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B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C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M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1497" name="Line 660">
            <a:extLst>
              <a:ext uri="{FF2B5EF4-FFF2-40B4-BE49-F238E27FC236}">
                <a16:creationId xmlns:a16="http://schemas.microsoft.com/office/drawing/2014/main" id="{202C2F3B-0E75-413D-B112-38B53756D542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4114800"/>
            <a:ext cx="1524000" cy="0"/>
          </a:xfrm>
          <a:prstGeom prst="line">
            <a:avLst/>
          </a:prstGeom>
          <a:noFill/>
          <a:ln w="9525">
            <a:solidFill>
              <a:schemeClr val="hlink"/>
            </a:solidFill>
            <a:miter lim="800000"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AR"/>
          </a:p>
        </p:txBody>
      </p:sp>
      <p:sp>
        <p:nvSpPr>
          <p:cNvPr id="61498" name="Line 661">
            <a:extLst>
              <a:ext uri="{FF2B5EF4-FFF2-40B4-BE49-F238E27FC236}">
                <a16:creationId xmlns:a16="http://schemas.microsoft.com/office/drawing/2014/main" id="{3BA8F283-468F-4F74-BD6F-1BCC61ABD607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5105400"/>
            <a:ext cx="1524000" cy="0"/>
          </a:xfrm>
          <a:prstGeom prst="line">
            <a:avLst/>
          </a:prstGeom>
          <a:noFill/>
          <a:ln w="9525">
            <a:solidFill>
              <a:schemeClr val="hlink"/>
            </a:solidFill>
            <a:miter lim="800000"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AR"/>
          </a:p>
        </p:txBody>
      </p:sp>
      <p:sp>
        <p:nvSpPr>
          <p:cNvPr id="61499" name="Line 662">
            <a:extLst>
              <a:ext uri="{FF2B5EF4-FFF2-40B4-BE49-F238E27FC236}">
                <a16:creationId xmlns:a16="http://schemas.microsoft.com/office/drawing/2014/main" id="{60354783-116C-4CEB-B694-0DEA21B1FD18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5638800"/>
            <a:ext cx="1524000" cy="0"/>
          </a:xfrm>
          <a:prstGeom prst="line">
            <a:avLst/>
          </a:prstGeom>
          <a:noFill/>
          <a:ln w="9525">
            <a:solidFill>
              <a:schemeClr val="hlink"/>
            </a:solidFill>
            <a:miter lim="800000"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AR"/>
          </a:p>
        </p:txBody>
      </p:sp>
      <p:sp>
        <p:nvSpPr>
          <p:cNvPr id="61500" name="Line 663">
            <a:extLst>
              <a:ext uri="{FF2B5EF4-FFF2-40B4-BE49-F238E27FC236}">
                <a16:creationId xmlns:a16="http://schemas.microsoft.com/office/drawing/2014/main" id="{F5EAE567-0AD9-4D15-BE31-524CA2B63639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6096000"/>
            <a:ext cx="1524000" cy="0"/>
          </a:xfrm>
          <a:prstGeom prst="line">
            <a:avLst/>
          </a:prstGeom>
          <a:noFill/>
          <a:ln w="9525">
            <a:solidFill>
              <a:schemeClr val="hlink"/>
            </a:solidFill>
            <a:miter lim="800000"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AR"/>
          </a:p>
        </p:txBody>
      </p:sp>
      <p:pic>
        <p:nvPicPr>
          <p:cNvPr id="2" name="Sonido grabado">
            <a:hlinkClick r:id="" action="ppaction://media"/>
            <a:extLst>
              <a:ext uri="{FF2B5EF4-FFF2-40B4-BE49-F238E27FC236}">
                <a16:creationId xmlns:a16="http://schemas.microsoft.com/office/drawing/2014/main" id="{741C472A-5418-4020-9832-F73E15B5B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1242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4 Marcador de pie de página">
            <a:extLst>
              <a:ext uri="{FF2B5EF4-FFF2-40B4-BE49-F238E27FC236}">
                <a16:creationId xmlns:a16="http://schemas.microsoft.com/office/drawing/2014/main" id="{E275FBF5-20A8-4A3E-8ED0-B5AF5DCD8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AR" altLang="es-AR" sz="1400"/>
              <a:t>Notas de Clase 1</a:t>
            </a:r>
            <a:endParaRPr lang="es-ES" altLang="es-AR" sz="1400"/>
          </a:p>
        </p:txBody>
      </p:sp>
      <p:sp>
        <p:nvSpPr>
          <p:cNvPr id="62467" name="5 Marcador de número de diapositiva">
            <a:extLst>
              <a:ext uri="{FF2B5EF4-FFF2-40B4-BE49-F238E27FC236}">
                <a16:creationId xmlns:a16="http://schemas.microsoft.com/office/drawing/2014/main" id="{73EEEA81-6940-49B5-A12B-C8474F917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EE1F040-9D21-466A-AEEC-F626283C0007}" type="slidenum">
              <a:rPr lang="es-ES" altLang="es-AR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56</a:t>
            </a:fld>
            <a:endParaRPr lang="es-ES" altLang="es-AR" sz="1400"/>
          </a:p>
        </p:txBody>
      </p:sp>
      <p:sp>
        <p:nvSpPr>
          <p:cNvPr id="62468" name="Rectangle 2">
            <a:extLst>
              <a:ext uri="{FF2B5EF4-FFF2-40B4-BE49-F238E27FC236}">
                <a16:creationId xmlns:a16="http://schemas.microsoft.com/office/drawing/2014/main" id="{87961994-6AFE-44DC-9C5C-80FF51A77F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AR"/>
              <a:t>Función M</a:t>
            </a:r>
          </a:p>
        </p:txBody>
      </p:sp>
      <p:sp>
        <p:nvSpPr>
          <p:cNvPr id="62469" name="Rectangle 3">
            <a:extLst>
              <a:ext uri="{FF2B5EF4-FFF2-40B4-BE49-F238E27FC236}">
                <a16:creationId xmlns:a16="http://schemas.microsoft.com/office/drawing/2014/main" id="{6F1D3778-3D04-4336-BC9C-01A391E2B5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25488" y="2132013"/>
            <a:ext cx="8229600" cy="4114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s-ES" altLang="es-AR" sz="4400"/>
              <a:t>M=ABC + ABC + ABC + ABC</a:t>
            </a:r>
          </a:p>
          <a:p>
            <a:pPr eaLnBrk="1" hangingPunct="1">
              <a:buClr>
                <a:schemeClr val="hlink"/>
              </a:buClr>
              <a:buSzTx/>
              <a:buFont typeface="Wingdings" panose="05000000000000000000" pitchFamily="2" charset="2"/>
              <a:buChar char="v"/>
            </a:pPr>
            <a:r>
              <a:rPr lang="es-ES" altLang="es-AR"/>
              <a:t>Hay tantos términos como 1s en la tabla</a:t>
            </a:r>
          </a:p>
          <a:p>
            <a:pPr eaLnBrk="1" hangingPunct="1">
              <a:buClr>
                <a:schemeClr val="hlink"/>
              </a:buClr>
              <a:buSzTx/>
              <a:buFont typeface="Wingdings" panose="05000000000000000000" pitchFamily="2" charset="2"/>
              <a:buChar char="v"/>
            </a:pPr>
            <a:r>
              <a:rPr lang="es-ES" altLang="es-AR"/>
              <a:t>Cada término vale 1 para una única combinación de A,</a:t>
            </a:r>
            <a:r>
              <a:rPr lang="es-MX" altLang="es-AR"/>
              <a:t> </a:t>
            </a:r>
            <a:r>
              <a:rPr lang="es-ES" altLang="es-AR"/>
              <a:t>B y C</a:t>
            </a:r>
          </a:p>
          <a:p>
            <a:pPr eaLnBrk="1" hangingPunct="1">
              <a:buClr>
                <a:schemeClr val="hlink"/>
              </a:buClr>
              <a:buSzTx/>
              <a:buFont typeface="Wingdings" panose="05000000000000000000" pitchFamily="2" charset="2"/>
              <a:buChar char="v"/>
            </a:pPr>
            <a:r>
              <a:rPr lang="es-ES" altLang="es-AR"/>
              <a:t>Las variables que valen </a:t>
            </a:r>
            <a:r>
              <a:rPr lang="es-MX" altLang="es-AR"/>
              <a:t>0</a:t>
            </a:r>
            <a:r>
              <a:rPr lang="es-ES" altLang="es-AR"/>
              <a:t> en la tabla aparecen aquí negadas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s-ES" altLang="es-AR" sz="4400"/>
          </a:p>
        </p:txBody>
      </p:sp>
      <p:sp>
        <p:nvSpPr>
          <p:cNvPr id="62470" name="Line 4">
            <a:extLst>
              <a:ext uri="{FF2B5EF4-FFF2-40B4-BE49-F238E27FC236}">
                <a16:creationId xmlns:a16="http://schemas.microsoft.com/office/drawing/2014/main" id="{53EE493F-290B-41CA-BA20-8277D24B4C68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2209800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AR"/>
          </a:p>
        </p:txBody>
      </p:sp>
      <p:sp>
        <p:nvSpPr>
          <p:cNvPr id="62471" name="Line 5">
            <a:extLst>
              <a:ext uri="{FF2B5EF4-FFF2-40B4-BE49-F238E27FC236}">
                <a16:creationId xmlns:a16="http://schemas.microsoft.com/office/drawing/2014/main" id="{939F5E3E-44CA-4459-959D-904C74088A51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22098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AR"/>
          </a:p>
        </p:txBody>
      </p:sp>
      <p:sp>
        <p:nvSpPr>
          <p:cNvPr id="62472" name="Line 7">
            <a:extLst>
              <a:ext uri="{FF2B5EF4-FFF2-40B4-BE49-F238E27FC236}">
                <a16:creationId xmlns:a16="http://schemas.microsoft.com/office/drawing/2014/main" id="{DC1C7EEA-4175-411A-8BCB-79DA922E52D3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22098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AR"/>
          </a:p>
        </p:txBody>
      </p:sp>
      <p:pic>
        <p:nvPicPr>
          <p:cNvPr id="2" name="Sonido grabado">
            <a:hlinkClick r:id="" action="ppaction://media"/>
            <a:extLst>
              <a:ext uri="{FF2B5EF4-FFF2-40B4-BE49-F238E27FC236}">
                <a16:creationId xmlns:a16="http://schemas.microsoft.com/office/drawing/2014/main" id="{FE998D53-2072-43F5-B441-1F6DB1C582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1242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4 Marcador de pie de página">
            <a:extLst>
              <a:ext uri="{FF2B5EF4-FFF2-40B4-BE49-F238E27FC236}">
                <a16:creationId xmlns:a16="http://schemas.microsoft.com/office/drawing/2014/main" id="{D9CB5271-CA14-4996-BD14-7D9F94A78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AR" altLang="es-AR" sz="1400"/>
              <a:t>Notas de Clase 1</a:t>
            </a:r>
            <a:endParaRPr lang="es-ES" altLang="es-AR" sz="1400"/>
          </a:p>
        </p:txBody>
      </p:sp>
      <p:sp>
        <p:nvSpPr>
          <p:cNvPr id="63491" name="5 Marcador de número de diapositiva">
            <a:extLst>
              <a:ext uri="{FF2B5EF4-FFF2-40B4-BE49-F238E27FC236}">
                <a16:creationId xmlns:a16="http://schemas.microsoft.com/office/drawing/2014/main" id="{FAF3B648-4292-4633-9B9D-839567F81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930C248-1A8C-4DCD-B7E1-F06DAC6FD9D2}" type="slidenum">
              <a:rPr lang="es-ES" altLang="es-AR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57</a:t>
            </a:fld>
            <a:endParaRPr lang="es-ES" altLang="es-AR" sz="1400"/>
          </a:p>
        </p:txBody>
      </p:sp>
      <p:sp>
        <p:nvSpPr>
          <p:cNvPr id="63492" name="Rectangle 2">
            <a:extLst>
              <a:ext uri="{FF2B5EF4-FFF2-40B4-BE49-F238E27FC236}">
                <a16:creationId xmlns:a16="http://schemas.microsoft.com/office/drawing/2014/main" id="{E218650B-8B9E-48E9-A6CE-0A5A97FE46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altLang="es-AR"/>
              <a:t>Función M (2)</a:t>
            </a:r>
          </a:p>
        </p:txBody>
      </p:sp>
      <p:sp>
        <p:nvSpPr>
          <p:cNvPr id="63493" name="Rectangle 3">
            <a:extLst>
              <a:ext uri="{FF2B5EF4-FFF2-40B4-BE49-F238E27FC236}">
                <a16:creationId xmlns:a16="http://schemas.microsoft.com/office/drawing/2014/main" id="{9A70CF0D-E437-49B8-993A-1FBBD7EEAD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3236913"/>
            <a:ext cx="4114800" cy="801687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s-ES" altLang="es-AR" sz="2400"/>
              <a:t>M=ABC + ABC + ABC + ABC</a:t>
            </a:r>
          </a:p>
        </p:txBody>
      </p:sp>
      <p:pic>
        <p:nvPicPr>
          <p:cNvPr id="63494" name="Picture 4">
            <a:extLst>
              <a:ext uri="{FF2B5EF4-FFF2-40B4-BE49-F238E27FC236}">
                <a16:creationId xmlns:a16="http://schemas.microsoft.com/office/drawing/2014/main" id="{36540140-1E94-4344-A8C1-5450AD1646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6400" y="1752600"/>
            <a:ext cx="4699000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495" name="Line 5">
            <a:extLst>
              <a:ext uri="{FF2B5EF4-FFF2-40B4-BE49-F238E27FC236}">
                <a16:creationId xmlns:a16="http://schemas.microsoft.com/office/drawing/2014/main" id="{3E6D2F5C-DDD4-4DE7-B098-57E3E98D0E1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5800" y="327660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AR"/>
          </a:p>
        </p:txBody>
      </p:sp>
      <p:sp>
        <p:nvSpPr>
          <p:cNvPr id="63496" name="Line 6">
            <a:extLst>
              <a:ext uri="{FF2B5EF4-FFF2-40B4-BE49-F238E27FC236}">
                <a16:creationId xmlns:a16="http://schemas.microsoft.com/office/drawing/2014/main" id="{D6CA9845-A026-4436-BBA6-3D503C9C27C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28800" y="327660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AR"/>
          </a:p>
        </p:txBody>
      </p:sp>
      <p:sp>
        <p:nvSpPr>
          <p:cNvPr id="63497" name="Line 7">
            <a:extLst>
              <a:ext uri="{FF2B5EF4-FFF2-40B4-BE49-F238E27FC236}">
                <a16:creationId xmlns:a16="http://schemas.microsoft.com/office/drawing/2014/main" id="{61C10470-BABF-4220-A903-F695E33ADD8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71800" y="327660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AR"/>
          </a:p>
        </p:txBody>
      </p:sp>
      <p:pic>
        <p:nvPicPr>
          <p:cNvPr id="2" name="Sonido grabado">
            <a:hlinkClick r:id="" action="ppaction://media"/>
            <a:extLst>
              <a:ext uri="{FF2B5EF4-FFF2-40B4-BE49-F238E27FC236}">
                <a16:creationId xmlns:a16="http://schemas.microsoft.com/office/drawing/2014/main" id="{DD8EFDDF-BBE0-4DAE-80B4-8FC1FCF65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1242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4 Marcador de pie de página">
            <a:extLst>
              <a:ext uri="{FF2B5EF4-FFF2-40B4-BE49-F238E27FC236}">
                <a16:creationId xmlns:a16="http://schemas.microsoft.com/office/drawing/2014/main" id="{9EE21CBA-3927-40B5-8F4B-C69B35135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AR" altLang="es-AR" sz="1400"/>
              <a:t>Notas de Clase 1</a:t>
            </a:r>
            <a:endParaRPr lang="es-ES" altLang="es-AR" sz="1400"/>
          </a:p>
        </p:txBody>
      </p:sp>
      <p:sp>
        <p:nvSpPr>
          <p:cNvPr id="64515" name="5 Marcador de número de diapositiva">
            <a:extLst>
              <a:ext uri="{FF2B5EF4-FFF2-40B4-BE49-F238E27FC236}">
                <a16:creationId xmlns:a16="http://schemas.microsoft.com/office/drawing/2014/main" id="{D348477A-EF27-44DF-B026-0D8965119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B03759F-1AA3-46C9-9F57-7E3DD27B2F88}" type="slidenum">
              <a:rPr lang="es-ES" altLang="es-AR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58</a:t>
            </a:fld>
            <a:endParaRPr lang="es-ES" altLang="es-AR" sz="1400"/>
          </a:p>
        </p:txBody>
      </p:sp>
      <p:sp>
        <p:nvSpPr>
          <p:cNvPr id="64516" name="Rectangle 2">
            <a:extLst>
              <a:ext uri="{FF2B5EF4-FFF2-40B4-BE49-F238E27FC236}">
                <a16:creationId xmlns:a16="http://schemas.microsoft.com/office/drawing/2014/main" id="{611509F5-2BAE-48CD-B3B9-B1D328C062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altLang="es-AR"/>
              <a:t>Otro ejemplo</a:t>
            </a:r>
          </a:p>
        </p:txBody>
      </p:sp>
      <p:graphicFrame>
        <p:nvGraphicFramePr>
          <p:cNvPr id="62524" name="Group 60">
            <a:extLst>
              <a:ext uri="{FF2B5EF4-FFF2-40B4-BE49-F238E27FC236}">
                <a16:creationId xmlns:a16="http://schemas.microsoft.com/office/drawing/2014/main" id="{2C592AA9-285C-4C9A-8284-EC0BA2E6DF79}"/>
              </a:ext>
            </a:extLst>
          </p:cNvPr>
          <p:cNvGraphicFramePr>
            <a:graphicFrameLocks noGrp="1"/>
          </p:cNvGraphicFramePr>
          <p:nvPr>
            <p:ph type="body" idx="1"/>
          </p:nvPr>
        </p:nvGraphicFramePr>
        <p:xfrm>
          <a:off x="1638300" y="2593975"/>
          <a:ext cx="5829300" cy="2590800"/>
        </p:xfrm>
        <a:graphic>
          <a:graphicData uri="http://schemas.openxmlformats.org/drawingml/2006/table">
            <a:tbl>
              <a:tblPr/>
              <a:tblGrid>
                <a:gridCol w="1257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6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</a:rPr>
                        <a:t> 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</a:rPr>
                        <a:t>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itchFamily="34" charset="0"/>
                        </a:rPr>
                        <a:t> 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1</a:t>
                      </a: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  <a:r>
                        <a:rPr kumimoji="0" lang="es-MX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4543" name="Text Box 61">
            <a:extLst>
              <a:ext uri="{FF2B5EF4-FFF2-40B4-BE49-F238E27FC236}">
                <a16:creationId xmlns:a16="http://schemas.microsoft.com/office/drawing/2014/main" id="{F193EEB7-76B5-4B01-9CFC-361E24ECCA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1100" y="1943100"/>
            <a:ext cx="7296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MX" altLang="es-AR" sz="2400" b="1"/>
              <a:t>Supongamos la siguiente Tabla de Verdad</a:t>
            </a:r>
            <a:endParaRPr lang="es-ES" altLang="es-AR" sz="2400" b="1"/>
          </a:p>
        </p:txBody>
      </p:sp>
      <p:sp>
        <p:nvSpPr>
          <p:cNvPr id="64544" name="Text Box 62">
            <a:extLst>
              <a:ext uri="{FF2B5EF4-FFF2-40B4-BE49-F238E27FC236}">
                <a16:creationId xmlns:a16="http://schemas.microsoft.com/office/drawing/2014/main" id="{A51A4690-CC07-4F34-9896-A668B872B4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6725" y="5519738"/>
            <a:ext cx="1389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MX" altLang="es-AR" sz="2400" b="1"/>
              <a:t>Función</a:t>
            </a:r>
            <a:endParaRPr lang="es-ES" altLang="es-AR" sz="2400" b="1"/>
          </a:p>
        </p:txBody>
      </p:sp>
      <p:grpSp>
        <p:nvGrpSpPr>
          <p:cNvPr id="2" name="Group 66">
            <a:extLst>
              <a:ext uri="{FF2B5EF4-FFF2-40B4-BE49-F238E27FC236}">
                <a16:creationId xmlns:a16="http://schemas.microsoft.com/office/drawing/2014/main" id="{4D30E42A-EFB3-42A8-8F70-9C73EECB693D}"/>
              </a:ext>
            </a:extLst>
          </p:cNvPr>
          <p:cNvGrpSpPr>
            <a:grpSpLocks/>
          </p:cNvGrpSpPr>
          <p:nvPr/>
        </p:nvGrpSpPr>
        <p:grpSpPr bwMode="auto">
          <a:xfrm>
            <a:off x="3467100" y="5486400"/>
            <a:ext cx="2476500" cy="519113"/>
            <a:chOff x="2184" y="3456"/>
            <a:chExt cx="1560" cy="327"/>
          </a:xfrm>
        </p:grpSpPr>
        <p:sp>
          <p:nvSpPr>
            <p:cNvPr id="64548" name="Text Box 63">
              <a:extLst>
                <a:ext uri="{FF2B5EF4-FFF2-40B4-BE49-F238E27FC236}">
                  <a16:creationId xmlns:a16="http://schemas.microsoft.com/office/drawing/2014/main" id="{06AB2C05-E3D6-4189-89D5-BD56F7DA13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84" y="3456"/>
              <a:ext cx="156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MX" altLang="es-AR" sz="2800" b="1"/>
                <a:t>M = AB + AB</a:t>
              </a:r>
              <a:endParaRPr lang="es-ES" altLang="es-AR" sz="2800" b="1"/>
            </a:p>
          </p:txBody>
        </p:sp>
        <p:sp>
          <p:nvSpPr>
            <p:cNvPr id="64549" name="Line 64">
              <a:extLst>
                <a:ext uri="{FF2B5EF4-FFF2-40B4-BE49-F238E27FC236}">
                  <a16:creationId xmlns:a16="http://schemas.microsoft.com/office/drawing/2014/main" id="{C44140C1-29EF-4194-A09C-1048368BDD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3492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s-AR"/>
            </a:p>
          </p:txBody>
        </p:sp>
        <p:sp>
          <p:nvSpPr>
            <p:cNvPr id="64550" name="Line 65">
              <a:extLst>
                <a:ext uri="{FF2B5EF4-FFF2-40B4-BE49-F238E27FC236}">
                  <a16:creationId xmlns:a16="http://schemas.microsoft.com/office/drawing/2014/main" id="{60EB6FAD-2FA9-4ACD-9D4E-286D601393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6" y="3492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s-AR"/>
            </a:p>
          </p:txBody>
        </p:sp>
      </p:grpSp>
      <p:sp>
        <p:nvSpPr>
          <p:cNvPr id="62531" name="Text Box 67">
            <a:extLst>
              <a:ext uri="{FF2B5EF4-FFF2-40B4-BE49-F238E27FC236}">
                <a16:creationId xmlns:a16="http://schemas.microsoft.com/office/drawing/2014/main" id="{564D391D-0C58-4247-A90B-F31E71A2E4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3475" y="5540375"/>
            <a:ext cx="26066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MX" altLang="es-AR" sz="2400" b="1">
                <a:sym typeface="Symbol" panose="05050102010706020507" pitchFamily="18" charset="2"/>
              </a:rPr>
              <a:t> </a:t>
            </a:r>
            <a:r>
              <a:rPr lang="es-MX" altLang="es-AR" sz="2400" b="1"/>
              <a:t>M = A XOR B</a:t>
            </a:r>
            <a:endParaRPr lang="es-ES" altLang="es-AR" sz="2400" b="1"/>
          </a:p>
        </p:txBody>
      </p:sp>
      <p:pic>
        <p:nvPicPr>
          <p:cNvPr id="3" name="Sonido grabado">
            <a:hlinkClick r:id="" action="ppaction://media"/>
            <a:extLst>
              <a:ext uri="{FF2B5EF4-FFF2-40B4-BE49-F238E27FC236}">
                <a16:creationId xmlns:a16="http://schemas.microsoft.com/office/drawing/2014/main" id="{B0EB87C7-F740-48F4-8FE5-D37EA93826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1242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531" grpId="0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4 Marcador de pie de página">
            <a:extLst>
              <a:ext uri="{FF2B5EF4-FFF2-40B4-BE49-F238E27FC236}">
                <a16:creationId xmlns:a16="http://schemas.microsoft.com/office/drawing/2014/main" id="{6FD17DDB-BDD6-4620-9CF7-6C7DE6EB5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AR" altLang="es-AR" sz="1400"/>
              <a:t>Notas de Clase 1</a:t>
            </a:r>
            <a:endParaRPr lang="es-ES" altLang="es-AR" sz="1400"/>
          </a:p>
        </p:txBody>
      </p:sp>
      <p:sp>
        <p:nvSpPr>
          <p:cNvPr id="65539" name="5 Marcador de número de diapositiva">
            <a:extLst>
              <a:ext uri="{FF2B5EF4-FFF2-40B4-BE49-F238E27FC236}">
                <a16:creationId xmlns:a16="http://schemas.microsoft.com/office/drawing/2014/main" id="{BB9D458A-6423-4ACB-A721-D8B8B8C8A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72BFA19-0BF2-4FB4-B2A3-8815EA8636AB}" type="slidenum">
              <a:rPr lang="es-ES" altLang="es-AR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59</a:t>
            </a:fld>
            <a:endParaRPr lang="es-ES" altLang="es-AR" sz="1400"/>
          </a:p>
        </p:txBody>
      </p:sp>
      <p:sp>
        <p:nvSpPr>
          <p:cNvPr id="65540" name="Rectangle 2">
            <a:extLst>
              <a:ext uri="{FF2B5EF4-FFF2-40B4-BE49-F238E27FC236}">
                <a16:creationId xmlns:a16="http://schemas.microsoft.com/office/drawing/2014/main" id="{BC6DE92D-8F0F-4C8F-A927-6F75201675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AR"/>
              <a:t>Recordemos</a:t>
            </a:r>
          </a:p>
        </p:txBody>
      </p:sp>
      <p:sp>
        <p:nvSpPr>
          <p:cNvPr id="65541" name="Rectangle 3">
            <a:extLst>
              <a:ext uri="{FF2B5EF4-FFF2-40B4-BE49-F238E27FC236}">
                <a16:creationId xmlns:a16="http://schemas.microsoft.com/office/drawing/2014/main" id="{077166C9-4B09-4EC6-8733-4D0D2D86E0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4988" y="2170113"/>
            <a:ext cx="8248650" cy="4114800"/>
          </a:xfrm>
        </p:spPr>
        <p:txBody>
          <a:bodyPr/>
          <a:lstStyle/>
          <a:p>
            <a:pPr eaLnBrk="1" hangingPunct="1">
              <a:buClr>
                <a:schemeClr val="hlink"/>
              </a:buClr>
              <a:buSzPct val="120000"/>
              <a:buFont typeface="Wingdings" panose="05000000000000000000" pitchFamily="2" charset="2"/>
              <a:buChar char="ü"/>
            </a:pPr>
            <a:r>
              <a:rPr lang="es-ES" altLang="es-AR" sz="2800"/>
              <a:t>En un AND, basta que una de sus entradas sea 0 para que la función valga 0.</a:t>
            </a:r>
          </a:p>
          <a:p>
            <a:pPr eaLnBrk="1" hangingPunct="1">
              <a:buClr>
                <a:schemeClr val="hlink"/>
              </a:buClr>
              <a:buSzPct val="120000"/>
              <a:buFont typeface="Wingdings" panose="05000000000000000000" pitchFamily="2" charset="2"/>
              <a:buChar char="ü"/>
            </a:pPr>
            <a:r>
              <a:rPr lang="es-ES" altLang="es-AR" sz="2800"/>
              <a:t>En un OR, basta que una de sus entradas sea 1 para que la función valga 1.</a:t>
            </a:r>
          </a:p>
          <a:p>
            <a:pPr eaLnBrk="1" hangingPunct="1">
              <a:buClr>
                <a:schemeClr val="hlink"/>
              </a:buClr>
              <a:buSzPct val="120000"/>
              <a:buFont typeface="Wingdings" panose="05000000000000000000" pitchFamily="2" charset="2"/>
              <a:buChar char="ü"/>
            </a:pPr>
            <a:r>
              <a:rPr lang="es-ES" altLang="es-AR" sz="2800"/>
              <a:t>Hacer el XOR con 1 invierte el valor de la variable.</a:t>
            </a:r>
          </a:p>
          <a:p>
            <a:pPr eaLnBrk="1" hangingPunct="1">
              <a:buClr>
                <a:schemeClr val="hlink"/>
              </a:buClr>
              <a:buSzPct val="120000"/>
              <a:buFont typeface="Wingdings" panose="05000000000000000000" pitchFamily="2" charset="2"/>
              <a:buChar char="ü"/>
            </a:pPr>
            <a:r>
              <a:rPr lang="es-ES" altLang="es-AR" sz="2800"/>
              <a:t>Hacer el XOR con 0 deja el valor de la variable como estaba.</a:t>
            </a:r>
          </a:p>
        </p:txBody>
      </p:sp>
      <p:pic>
        <p:nvPicPr>
          <p:cNvPr id="2" name="Sonido grabado">
            <a:hlinkClick r:id="" action="ppaction://media"/>
            <a:extLst>
              <a:ext uri="{FF2B5EF4-FFF2-40B4-BE49-F238E27FC236}">
                <a16:creationId xmlns:a16="http://schemas.microsoft.com/office/drawing/2014/main" id="{8BBD9508-5912-4923-9358-A7354450D4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1242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4 Marcador de pie de página">
            <a:extLst>
              <a:ext uri="{FF2B5EF4-FFF2-40B4-BE49-F238E27FC236}">
                <a16:creationId xmlns:a16="http://schemas.microsoft.com/office/drawing/2014/main" id="{40659A50-C36A-465D-906A-F0EF0573C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AR" altLang="es-AR" sz="1400"/>
              <a:t>Notas de Clase 1</a:t>
            </a:r>
            <a:endParaRPr lang="es-ES" altLang="es-AR" sz="1400"/>
          </a:p>
        </p:txBody>
      </p:sp>
      <p:sp>
        <p:nvSpPr>
          <p:cNvPr id="11267" name="5 Marcador de número de diapositiva">
            <a:extLst>
              <a:ext uri="{FF2B5EF4-FFF2-40B4-BE49-F238E27FC236}">
                <a16:creationId xmlns:a16="http://schemas.microsoft.com/office/drawing/2014/main" id="{24BBD994-77E1-49E1-96AE-2C2D7168E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AABA28C-EB84-4679-B8DE-08EC838B6D54}" type="slidenum">
              <a:rPr lang="es-ES" altLang="es-AR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s-ES" altLang="es-AR" sz="1400"/>
          </a:p>
        </p:txBody>
      </p:sp>
      <p:sp>
        <p:nvSpPr>
          <p:cNvPr id="11268" name="Rectangle 2">
            <a:extLst>
              <a:ext uri="{FF2B5EF4-FFF2-40B4-BE49-F238E27FC236}">
                <a16:creationId xmlns:a16="http://schemas.microsoft.com/office/drawing/2014/main" id="{DB93E215-927A-4243-ABD7-DB3C293B57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AR"/>
              <a:t>Tipos de datos</a:t>
            </a:r>
          </a:p>
        </p:txBody>
      </p:sp>
      <p:sp>
        <p:nvSpPr>
          <p:cNvPr id="11269" name="Rectangle 3">
            <a:extLst>
              <a:ext uri="{FF2B5EF4-FFF2-40B4-BE49-F238E27FC236}">
                <a16:creationId xmlns:a16="http://schemas.microsoft.com/office/drawing/2014/main" id="{2092C080-8613-42DA-8968-CFB935413D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8838" y="2074863"/>
            <a:ext cx="8096250" cy="4114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s-ES" altLang="es-AR" sz="3600"/>
              <a:t>Las computadoras manejan 4 tipos básicos de datos binarios</a:t>
            </a:r>
          </a:p>
          <a:p>
            <a:pPr eaLnBrk="1" hangingPunct="1"/>
            <a:r>
              <a:rPr lang="es-ES" altLang="es-AR"/>
              <a:t>Números enteros sin/con signo</a:t>
            </a:r>
          </a:p>
          <a:p>
            <a:pPr eaLnBrk="1" hangingPunct="1"/>
            <a:r>
              <a:rPr lang="es-ES" altLang="es-AR"/>
              <a:t>Números reales con signo</a:t>
            </a:r>
          </a:p>
          <a:p>
            <a:pPr eaLnBrk="1" hangingPunct="1"/>
            <a:r>
              <a:rPr lang="es-ES" altLang="es-AR"/>
              <a:t>Números decimales codificados en binario (BCD)</a:t>
            </a:r>
          </a:p>
          <a:p>
            <a:pPr eaLnBrk="1" hangingPunct="1"/>
            <a:r>
              <a:rPr lang="es-ES" altLang="es-AR"/>
              <a:t>Caracteres</a:t>
            </a:r>
          </a:p>
        </p:txBody>
      </p:sp>
      <p:pic>
        <p:nvPicPr>
          <p:cNvPr id="2" name="Sonido grabado">
            <a:hlinkClick r:id="" action="ppaction://media"/>
            <a:extLst>
              <a:ext uri="{FF2B5EF4-FFF2-40B4-BE49-F238E27FC236}">
                <a16:creationId xmlns:a16="http://schemas.microsoft.com/office/drawing/2014/main" id="{4ADE8964-3D49-4FC1-863B-848696F834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1242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2 Marcador de pie de página">
            <a:extLst>
              <a:ext uri="{FF2B5EF4-FFF2-40B4-BE49-F238E27FC236}">
                <a16:creationId xmlns:a16="http://schemas.microsoft.com/office/drawing/2014/main" id="{B6FA780D-29F9-4FA6-8700-F66F3367D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AR" altLang="es-AR" sz="1400"/>
              <a:t>Notas de Clase 1</a:t>
            </a:r>
            <a:endParaRPr lang="es-ES" altLang="es-AR" sz="1400"/>
          </a:p>
        </p:txBody>
      </p:sp>
      <p:sp>
        <p:nvSpPr>
          <p:cNvPr id="67587" name="3 Marcador de número de diapositiva">
            <a:extLst>
              <a:ext uri="{FF2B5EF4-FFF2-40B4-BE49-F238E27FC236}">
                <a16:creationId xmlns:a16="http://schemas.microsoft.com/office/drawing/2014/main" id="{353F05AD-B688-4C0E-9CEF-93488F0D2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35CE968-9BEB-471A-8B3F-FBA9ACCDFB24}" type="slidenum">
              <a:rPr lang="es-ES" altLang="es-AR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60</a:t>
            </a:fld>
            <a:endParaRPr lang="es-ES" altLang="es-AR" sz="1400"/>
          </a:p>
        </p:txBody>
      </p:sp>
      <p:sp>
        <p:nvSpPr>
          <p:cNvPr id="67588" name="Rectangle 2">
            <a:extLst>
              <a:ext uri="{FF2B5EF4-FFF2-40B4-BE49-F238E27FC236}">
                <a16:creationId xmlns:a16="http://schemas.microsoft.com/office/drawing/2014/main" id="{57CD3303-8736-40FB-820E-AE8CFF62EC4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s-ES_tradnl" altLang="es-AR"/>
              <a:t>Circuitos combinatorios</a:t>
            </a:r>
          </a:p>
        </p:txBody>
      </p:sp>
      <p:grpSp>
        <p:nvGrpSpPr>
          <p:cNvPr id="67589" name="Group 3">
            <a:extLst>
              <a:ext uri="{FF2B5EF4-FFF2-40B4-BE49-F238E27FC236}">
                <a16:creationId xmlns:a16="http://schemas.microsoft.com/office/drawing/2014/main" id="{C52F856D-75DF-423E-A8C2-34697E32D5DC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2800350"/>
            <a:ext cx="3084513" cy="914400"/>
            <a:chOff x="2262" y="1536"/>
            <a:chExt cx="1943" cy="576"/>
          </a:xfrm>
        </p:grpSpPr>
        <p:grpSp>
          <p:nvGrpSpPr>
            <p:cNvPr id="67629" name="Group 4">
              <a:extLst>
                <a:ext uri="{FF2B5EF4-FFF2-40B4-BE49-F238E27FC236}">
                  <a16:creationId xmlns:a16="http://schemas.microsoft.com/office/drawing/2014/main" id="{67766C80-4142-4280-858F-28BA8C557D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43" y="1632"/>
              <a:ext cx="1393" cy="384"/>
              <a:chOff x="2543" y="1632"/>
              <a:chExt cx="1393" cy="384"/>
            </a:xfrm>
          </p:grpSpPr>
          <p:grpSp>
            <p:nvGrpSpPr>
              <p:cNvPr id="67633" name="Group 5">
                <a:extLst>
                  <a:ext uri="{FF2B5EF4-FFF2-40B4-BE49-F238E27FC236}">
                    <a16:creationId xmlns:a16="http://schemas.microsoft.com/office/drawing/2014/main" id="{1506650F-BFF7-47C3-9FEA-196FD412CC4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12" y="1632"/>
                <a:ext cx="624" cy="384"/>
                <a:chOff x="3224" y="2967"/>
                <a:chExt cx="490" cy="288"/>
              </a:xfrm>
            </p:grpSpPr>
            <p:sp>
              <p:nvSpPr>
                <p:cNvPr id="67636" name="Line 6">
                  <a:extLst>
                    <a:ext uri="{FF2B5EF4-FFF2-40B4-BE49-F238E27FC236}">
                      <a16:creationId xmlns:a16="http://schemas.microsoft.com/office/drawing/2014/main" id="{ADEB93DB-0BDE-4E87-A65B-BB2BD47BAA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24" y="3182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s-AR"/>
                </a:p>
              </p:txBody>
            </p:sp>
            <p:sp>
              <p:nvSpPr>
                <p:cNvPr id="67637" name="Line 7">
                  <a:extLst>
                    <a:ext uri="{FF2B5EF4-FFF2-40B4-BE49-F238E27FC236}">
                      <a16:creationId xmlns:a16="http://schemas.microsoft.com/office/drawing/2014/main" id="{6E989D8D-2090-4843-960D-B684E529B8A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28" y="3060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s-AR"/>
                </a:p>
              </p:txBody>
            </p:sp>
            <p:sp>
              <p:nvSpPr>
                <p:cNvPr id="67638" name="Line 8">
                  <a:extLst>
                    <a:ext uri="{FF2B5EF4-FFF2-40B4-BE49-F238E27FC236}">
                      <a16:creationId xmlns:a16="http://schemas.microsoft.com/office/drawing/2014/main" id="{95908379-03AF-48E1-8F71-D51D81FC7C6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18" y="3111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s-AR"/>
                </a:p>
              </p:txBody>
            </p:sp>
            <p:grpSp>
              <p:nvGrpSpPr>
                <p:cNvPr id="67639" name="Group 9">
                  <a:extLst>
                    <a:ext uri="{FF2B5EF4-FFF2-40B4-BE49-F238E27FC236}">
                      <a16:creationId xmlns:a16="http://schemas.microsoft.com/office/drawing/2014/main" id="{8F8137BA-980A-469D-B67C-718487DA5AB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330" y="2967"/>
                  <a:ext cx="288" cy="288"/>
                  <a:chOff x="5437" y="13566"/>
                  <a:chExt cx="720" cy="720"/>
                </a:xfrm>
              </p:grpSpPr>
              <p:sp>
                <p:nvSpPr>
                  <p:cNvPr id="67640" name="Freeform 10">
                    <a:extLst>
                      <a:ext uri="{FF2B5EF4-FFF2-40B4-BE49-F238E27FC236}">
                        <a16:creationId xmlns:a16="http://schemas.microsoft.com/office/drawing/2014/main" id="{2DBF8847-0325-4F4B-AD12-BCC88F9AD6E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557" y="13566"/>
                    <a:ext cx="120" cy="720"/>
                  </a:xfrm>
                  <a:custGeom>
                    <a:avLst/>
                    <a:gdLst>
                      <a:gd name="T0" fmla="*/ 0 w 48"/>
                      <a:gd name="T1" fmla="*/ 0 h 288"/>
                      <a:gd name="T2" fmla="*/ 2860830 w 48"/>
                      <a:gd name="T3" fmla="*/ 8582813 h 288"/>
                      <a:gd name="T4" fmla="*/ 0 w 48"/>
                      <a:gd name="T5" fmla="*/ 17166013 h 288"/>
                      <a:gd name="T6" fmla="*/ 0 60000 65536"/>
                      <a:gd name="T7" fmla="*/ 0 60000 65536"/>
                      <a:gd name="T8" fmla="*/ 0 60000 65536"/>
                      <a:gd name="T9" fmla="*/ 0 w 48"/>
                      <a:gd name="T10" fmla="*/ 0 h 288"/>
                      <a:gd name="T11" fmla="*/ 48 w 48"/>
                      <a:gd name="T12" fmla="*/ 288 h 288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8" h="288">
                        <a:moveTo>
                          <a:pt x="0" y="0"/>
                        </a:moveTo>
                        <a:cubicBezTo>
                          <a:pt x="24" y="48"/>
                          <a:pt x="48" y="96"/>
                          <a:pt x="48" y="144"/>
                        </a:cubicBezTo>
                        <a:cubicBezTo>
                          <a:pt x="48" y="192"/>
                          <a:pt x="24" y="240"/>
                          <a:pt x="0" y="288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s-AR"/>
                  </a:p>
                </p:txBody>
              </p:sp>
              <p:sp>
                <p:nvSpPr>
                  <p:cNvPr id="67641" name="Freeform 11">
                    <a:extLst>
                      <a:ext uri="{FF2B5EF4-FFF2-40B4-BE49-F238E27FC236}">
                        <a16:creationId xmlns:a16="http://schemas.microsoft.com/office/drawing/2014/main" id="{CBD863D9-E185-4827-970F-110109E953F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557" y="13566"/>
                    <a:ext cx="600" cy="720"/>
                  </a:xfrm>
                  <a:custGeom>
                    <a:avLst/>
                    <a:gdLst>
                      <a:gd name="T0" fmla="*/ 0 w 240"/>
                      <a:gd name="T1" fmla="*/ 0 h 288"/>
                      <a:gd name="T2" fmla="*/ 8583520 w 240"/>
                      <a:gd name="T3" fmla="*/ 2860543 h 288"/>
                      <a:gd name="T4" fmla="*/ 14305465 w 240"/>
                      <a:gd name="T5" fmla="*/ 8582813 h 288"/>
                      <a:gd name="T6" fmla="*/ 8583520 w 240"/>
                      <a:gd name="T7" fmla="*/ 14304688 h 288"/>
                      <a:gd name="T8" fmla="*/ 0 w 240"/>
                      <a:gd name="T9" fmla="*/ 17166013 h 28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40"/>
                      <a:gd name="T16" fmla="*/ 0 h 288"/>
                      <a:gd name="T17" fmla="*/ 240 w 240"/>
                      <a:gd name="T18" fmla="*/ 288 h 28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40" h="288">
                        <a:moveTo>
                          <a:pt x="0" y="0"/>
                        </a:moveTo>
                        <a:cubicBezTo>
                          <a:pt x="52" y="12"/>
                          <a:pt x="104" y="24"/>
                          <a:pt x="144" y="48"/>
                        </a:cubicBezTo>
                        <a:cubicBezTo>
                          <a:pt x="184" y="72"/>
                          <a:pt x="240" y="112"/>
                          <a:pt x="240" y="144"/>
                        </a:cubicBezTo>
                        <a:cubicBezTo>
                          <a:pt x="240" y="176"/>
                          <a:pt x="184" y="216"/>
                          <a:pt x="144" y="240"/>
                        </a:cubicBezTo>
                        <a:cubicBezTo>
                          <a:pt x="104" y="264"/>
                          <a:pt x="52" y="276"/>
                          <a:pt x="0" y="288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s-AR"/>
                  </a:p>
                </p:txBody>
              </p:sp>
              <p:sp>
                <p:nvSpPr>
                  <p:cNvPr id="67642" name="Freeform 12">
                    <a:extLst>
                      <a:ext uri="{FF2B5EF4-FFF2-40B4-BE49-F238E27FC236}">
                        <a16:creationId xmlns:a16="http://schemas.microsoft.com/office/drawing/2014/main" id="{F10A12C0-B2FE-4A4B-9A03-81CC2C1FED3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437" y="13566"/>
                    <a:ext cx="120" cy="720"/>
                  </a:xfrm>
                  <a:custGeom>
                    <a:avLst/>
                    <a:gdLst>
                      <a:gd name="T0" fmla="*/ 0 w 48"/>
                      <a:gd name="T1" fmla="*/ 0 h 288"/>
                      <a:gd name="T2" fmla="*/ 2860830 w 48"/>
                      <a:gd name="T3" fmla="*/ 8582813 h 288"/>
                      <a:gd name="T4" fmla="*/ 0 w 48"/>
                      <a:gd name="T5" fmla="*/ 17166013 h 288"/>
                      <a:gd name="T6" fmla="*/ 0 60000 65536"/>
                      <a:gd name="T7" fmla="*/ 0 60000 65536"/>
                      <a:gd name="T8" fmla="*/ 0 60000 65536"/>
                      <a:gd name="T9" fmla="*/ 0 w 48"/>
                      <a:gd name="T10" fmla="*/ 0 h 288"/>
                      <a:gd name="T11" fmla="*/ 48 w 48"/>
                      <a:gd name="T12" fmla="*/ 288 h 288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8" h="288">
                        <a:moveTo>
                          <a:pt x="0" y="0"/>
                        </a:moveTo>
                        <a:cubicBezTo>
                          <a:pt x="24" y="48"/>
                          <a:pt x="48" y="96"/>
                          <a:pt x="48" y="144"/>
                        </a:cubicBezTo>
                        <a:cubicBezTo>
                          <a:pt x="48" y="192"/>
                          <a:pt x="24" y="240"/>
                          <a:pt x="0" y="288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s-AR"/>
                  </a:p>
                </p:txBody>
              </p:sp>
            </p:grpSp>
          </p:grpSp>
          <p:sp>
            <p:nvSpPr>
              <p:cNvPr id="67634" name="Line 13">
                <a:extLst>
                  <a:ext uri="{FF2B5EF4-FFF2-40B4-BE49-F238E27FC236}">
                    <a16:creationId xmlns:a16="http://schemas.microsoft.com/office/drawing/2014/main" id="{BE2B617A-1720-42D8-9919-AEEB42E29B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43" y="1756"/>
                <a:ext cx="76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es-AR"/>
              </a:p>
            </p:txBody>
          </p:sp>
          <p:sp>
            <p:nvSpPr>
              <p:cNvPr id="67635" name="Line 14">
                <a:extLst>
                  <a:ext uri="{FF2B5EF4-FFF2-40B4-BE49-F238E27FC236}">
                    <a16:creationId xmlns:a16="http://schemas.microsoft.com/office/drawing/2014/main" id="{43B28D89-201B-42DF-AF39-073E9C3301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44" y="1920"/>
                <a:ext cx="76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es-AR"/>
              </a:p>
            </p:txBody>
          </p:sp>
        </p:grpSp>
        <p:sp>
          <p:nvSpPr>
            <p:cNvPr id="67630" name="Text Box 15">
              <a:extLst>
                <a:ext uri="{FF2B5EF4-FFF2-40B4-BE49-F238E27FC236}">
                  <a16:creationId xmlns:a16="http://schemas.microsoft.com/office/drawing/2014/main" id="{BB842ABD-6D27-46EF-A15A-4DCEF87860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2" y="1536"/>
              <a:ext cx="22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s-ES_tradnl" altLang="es-AR" sz="2400"/>
                <a:t>A</a:t>
              </a:r>
              <a:endParaRPr lang="es-ES_tradnl" altLang="es-AR" sz="2400">
                <a:latin typeface="Times New Roman" panose="02020603050405020304" pitchFamily="18" charset="0"/>
              </a:endParaRPr>
            </a:p>
          </p:txBody>
        </p:sp>
        <p:sp>
          <p:nvSpPr>
            <p:cNvPr id="67631" name="Text Box 16">
              <a:extLst>
                <a:ext uri="{FF2B5EF4-FFF2-40B4-BE49-F238E27FC236}">
                  <a16:creationId xmlns:a16="http://schemas.microsoft.com/office/drawing/2014/main" id="{C98F8E8D-1958-408F-B4D9-E500411181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9" y="1824"/>
              <a:ext cx="2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_tradnl" altLang="es-AR" sz="2400"/>
                <a:t>B</a:t>
              </a:r>
              <a:endParaRPr lang="es-ES_tradnl" altLang="es-AR" sz="2400">
                <a:latin typeface="Times New Roman" panose="02020603050405020304" pitchFamily="18" charset="0"/>
              </a:endParaRPr>
            </a:p>
          </p:txBody>
        </p:sp>
        <p:sp>
          <p:nvSpPr>
            <p:cNvPr id="67632" name="Text Box 17">
              <a:extLst>
                <a:ext uri="{FF2B5EF4-FFF2-40B4-BE49-F238E27FC236}">
                  <a16:creationId xmlns:a16="http://schemas.microsoft.com/office/drawing/2014/main" id="{7404C138-0BDB-4E1D-A55B-1119E0E61D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1680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s-ES_tradnl" altLang="es-AR" sz="2400"/>
                <a:t>S</a:t>
              </a:r>
              <a:endParaRPr lang="es-ES_tradnl" altLang="es-AR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" name="Group 18">
            <a:extLst>
              <a:ext uri="{FF2B5EF4-FFF2-40B4-BE49-F238E27FC236}">
                <a16:creationId xmlns:a16="http://schemas.microsoft.com/office/drawing/2014/main" id="{0E67774C-092A-4790-891B-286E29DFC189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3149600"/>
            <a:ext cx="2039938" cy="1631950"/>
            <a:chOff x="2928" y="1756"/>
            <a:chExt cx="1285" cy="1028"/>
          </a:xfrm>
        </p:grpSpPr>
        <p:grpSp>
          <p:nvGrpSpPr>
            <p:cNvPr id="67615" name="Group 19">
              <a:extLst>
                <a:ext uri="{FF2B5EF4-FFF2-40B4-BE49-F238E27FC236}">
                  <a16:creationId xmlns:a16="http://schemas.microsoft.com/office/drawing/2014/main" id="{33FF9B84-58D9-4718-B673-5750E17B25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28" y="1756"/>
              <a:ext cx="1008" cy="894"/>
              <a:chOff x="2928" y="1756"/>
              <a:chExt cx="1008" cy="894"/>
            </a:xfrm>
          </p:grpSpPr>
          <p:grpSp>
            <p:nvGrpSpPr>
              <p:cNvPr id="67617" name="Group 20">
                <a:extLst>
                  <a:ext uri="{FF2B5EF4-FFF2-40B4-BE49-F238E27FC236}">
                    <a16:creationId xmlns:a16="http://schemas.microsoft.com/office/drawing/2014/main" id="{BB4E634E-7CF8-4786-AA28-5EF8C6BBB89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5400000">
                <a:off x="2876" y="2212"/>
                <a:ext cx="490" cy="385"/>
                <a:chOff x="2377" y="2674"/>
                <a:chExt cx="490" cy="385"/>
              </a:xfrm>
            </p:grpSpPr>
            <p:sp>
              <p:nvSpPr>
                <p:cNvPr id="67621" name="Arc 21">
                  <a:extLst>
                    <a:ext uri="{FF2B5EF4-FFF2-40B4-BE49-F238E27FC236}">
                      <a16:creationId xmlns:a16="http://schemas.microsoft.com/office/drawing/2014/main" id="{EA056CA9-C013-47C8-8340-648B772A23A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99" y="2675"/>
                  <a:ext cx="144" cy="186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s-AR"/>
                </a:p>
              </p:txBody>
            </p:sp>
            <p:sp>
              <p:nvSpPr>
                <p:cNvPr id="67622" name="Arc 22">
                  <a:extLst>
                    <a:ext uri="{FF2B5EF4-FFF2-40B4-BE49-F238E27FC236}">
                      <a16:creationId xmlns:a16="http://schemas.microsoft.com/office/drawing/2014/main" id="{397F72F5-F27F-4B52-A80E-D1C800B49F3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2599" y="2874"/>
                  <a:ext cx="144" cy="185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s-AR"/>
                </a:p>
              </p:txBody>
            </p:sp>
            <p:sp>
              <p:nvSpPr>
                <p:cNvPr id="67623" name="Line 23">
                  <a:extLst>
                    <a:ext uri="{FF2B5EF4-FFF2-40B4-BE49-F238E27FC236}">
                      <a16:creationId xmlns:a16="http://schemas.microsoft.com/office/drawing/2014/main" id="{A2AC22D8-704D-4EE9-8E03-F77A505DA76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503" y="3059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s-AR"/>
                </a:p>
              </p:txBody>
            </p:sp>
            <p:sp>
              <p:nvSpPr>
                <p:cNvPr id="67624" name="Line 24">
                  <a:extLst>
                    <a:ext uri="{FF2B5EF4-FFF2-40B4-BE49-F238E27FC236}">
                      <a16:creationId xmlns:a16="http://schemas.microsoft.com/office/drawing/2014/main" id="{6C44BB40-FF5A-4B61-9214-0C0A5C7E361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503" y="2682"/>
                  <a:ext cx="0" cy="371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s-AR"/>
                </a:p>
              </p:txBody>
            </p:sp>
            <p:sp>
              <p:nvSpPr>
                <p:cNvPr id="67625" name="Line 25">
                  <a:extLst>
                    <a:ext uri="{FF2B5EF4-FFF2-40B4-BE49-F238E27FC236}">
                      <a16:creationId xmlns:a16="http://schemas.microsoft.com/office/drawing/2014/main" id="{D77C2669-DEC5-4219-B3BF-CBEB0AF57D7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503" y="2674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s-AR"/>
                </a:p>
              </p:txBody>
            </p:sp>
            <p:sp>
              <p:nvSpPr>
                <p:cNvPr id="67626" name="Line 26">
                  <a:extLst>
                    <a:ext uri="{FF2B5EF4-FFF2-40B4-BE49-F238E27FC236}">
                      <a16:creationId xmlns:a16="http://schemas.microsoft.com/office/drawing/2014/main" id="{321D6972-D6F1-4685-AEDF-0E50CE38A8F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43" y="2867"/>
                  <a:ext cx="124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s-AR"/>
                </a:p>
              </p:txBody>
            </p:sp>
            <p:sp>
              <p:nvSpPr>
                <p:cNvPr id="67627" name="Line 27">
                  <a:extLst>
                    <a:ext uri="{FF2B5EF4-FFF2-40B4-BE49-F238E27FC236}">
                      <a16:creationId xmlns:a16="http://schemas.microsoft.com/office/drawing/2014/main" id="{3F4E6F8F-B037-4DDD-ADC0-8B8AF13E5A1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77" y="2802"/>
                  <a:ext cx="126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s-AR"/>
                </a:p>
              </p:txBody>
            </p:sp>
            <p:sp>
              <p:nvSpPr>
                <p:cNvPr id="67628" name="Line 28">
                  <a:extLst>
                    <a:ext uri="{FF2B5EF4-FFF2-40B4-BE49-F238E27FC236}">
                      <a16:creationId xmlns:a16="http://schemas.microsoft.com/office/drawing/2014/main" id="{57D3ECE2-3E10-4EB4-A3EE-CB1F09F4B71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377" y="2942"/>
                  <a:ext cx="124" cy="1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s-AR"/>
                </a:p>
              </p:txBody>
            </p:sp>
          </p:grpSp>
          <p:sp>
            <p:nvSpPr>
              <p:cNvPr id="67618" name="Line 29">
                <a:extLst>
                  <a:ext uri="{FF2B5EF4-FFF2-40B4-BE49-F238E27FC236}">
                    <a16:creationId xmlns:a16="http://schemas.microsoft.com/office/drawing/2014/main" id="{7297A8C6-074B-4A85-BA73-B68094FF10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85" y="1920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es-AR"/>
              </a:p>
            </p:txBody>
          </p:sp>
          <p:sp>
            <p:nvSpPr>
              <p:cNvPr id="67619" name="Line 30">
                <a:extLst>
                  <a:ext uri="{FF2B5EF4-FFF2-40B4-BE49-F238E27FC236}">
                    <a16:creationId xmlns:a16="http://schemas.microsoft.com/office/drawing/2014/main" id="{B6ABA408-FCB4-4F2E-9853-8084368B85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44" y="1756"/>
                <a:ext cx="0" cy="40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es-AR"/>
              </a:p>
            </p:txBody>
          </p:sp>
          <p:sp>
            <p:nvSpPr>
              <p:cNvPr id="67620" name="Line 31">
                <a:extLst>
                  <a:ext uri="{FF2B5EF4-FFF2-40B4-BE49-F238E27FC236}">
                    <a16:creationId xmlns:a16="http://schemas.microsoft.com/office/drawing/2014/main" id="{2031FCFA-C791-42E4-840A-5AB1EA24A9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0" y="2640"/>
                <a:ext cx="81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es-AR"/>
              </a:p>
            </p:txBody>
          </p:sp>
        </p:grpSp>
        <p:sp>
          <p:nvSpPr>
            <p:cNvPr id="67616" name="Text Box 32">
              <a:extLst>
                <a:ext uri="{FF2B5EF4-FFF2-40B4-BE49-F238E27FC236}">
                  <a16:creationId xmlns:a16="http://schemas.microsoft.com/office/drawing/2014/main" id="{A17F94C4-D92F-44D0-835F-4F54428B18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2496"/>
              <a:ext cx="22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s-ES_tradnl" altLang="es-AR" sz="2400"/>
                <a:t>C</a:t>
              </a:r>
              <a:endParaRPr lang="es-ES_tradnl" altLang="es-AR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7591" name="Group 33">
            <a:extLst>
              <a:ext uri="{FF2B5EF4-FFF2-40B4-BE49-F238E27FC236}">
                <a16:creationId xmlns:a16="http://schemas.microsoft.com/office/drawing/2014/main" id="{8658AFC3-A655-4608-95F0-AC6706E5C354}"/>
              </a:ext>
            </a:extLst>
          </p:cNvPr>
          <p:cNvGrpSpPr>
            <a:grpSpLocks/>
          </p:cNvGrpSpPr>
          <p:nvPr/>
        </p:nvGrpSpPr>
        <p:grpSpPr bwMode="auto">
          <a:xfrm>
            <a:off x="5638800" y="2209800"/>
            <a:ext cx="1093788" cy="2514600"/>
            <a:chOff x="3552" y="1392"/>
            <a:chExt cx="689" cy="1584"/>
          </a:xfrm>
        </p:grpSpPr>
        <p:sp>
          <p:nvSpPr>
            <p:cNvPr id="67613" name="Text Box 34">
              <a:extLst>
                <a:ext uri="{FF2B5EF4-FFF2-40B4-BE49-F238E27FC236}">
                  <a16:creationId xmlns:a16="http://schemas.microsoft.com/office/drawing/2014/main" id="{7CB965F9-0827-4CCF-9F54-381D1F0C2A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1392"/>
              <a:ext cx="68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s-ES_tradnl" altLang="es-AR" sz="2400"/>
                <a:t>A B   S</a:t>
              </a:r>
              <a:endParaRPr lang="es-ES_tradnl" altLang="es-AR" sz="2400">
                <a:latin typeface="Times New Roman" panose="02020603050405020304" pitchFamily="18" charset="0"/>
              </a:endParaRPr>
            </a:p>
          </p:txBody>
        </p:sp>
        <p:sp>
          <p:nvSpPr>
            <p:cNvPr id="67614" name="Line 35">
              <a:extLst>
                <a:ext uri="{FF2B5EF4-FFF2-40B4-BE49-F238E27FC236}">
                  <a16:creationId xmlns:a16="http://schemas.microsoft.com/office/drawing/2014/main" id="{E618E78A-1E4C-4103-B264-1CCBE43D6B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1392"/>
              <a:ext cx="0" cy="15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es-AR"/>
            </a:p>
          </p:txBody>
        </p:sp>
      </p:grpSp>
      <p:grpSp>
        <p:nvGrpSpPr>
          <p:cNvPr id="10" name="Group 36">
            <a:extLst>
              <a:ext uri="{FF2B5EF4-FFF2-40B4-BE49-F238E27FC236}">
                <a16:creationId xmlns:a16="http://schemas.microsoft.com/office/drawing/2014/main" id="{343F7C65-15F8-46A0-8529-BC9DB8657BBF}"/>
              </a:ext>
            </a:extLst>
          </p:cNvPr>
          <p:cNvGrpSpPr>
            <a:grpSpLocks/>
          </p:cNvGrpSpPr>
          <p:nvPr/>
        </p:nvGrpSpPr>
        <p:grpSpPr bwMode="auto">
          <a:xfrm>
            <a:off x="6934200" y="2209800"/>
            <a:ext cx="409575" cy="2514600"/>
            <a:chOff x="4368" y="1392"/>
            <a:chExt cx="258" cy="1584"/>
          </a:xfrm>
        </p:grpSpPr>
        <p:sp>
          <p:nvSpPr>
            <p:cNvPr id="67611" name="Text Box 37">
              <a:extLst>
                <a:ext uri="{FF2B5EF4-FFF2-40B4-BE49-F238E27FC236}">
                  <a16:creationId xmlns:a16="http://schemas.microsoft.com/office/drawing/2014/main" id="{C0680EA7-A49E-42D5-A9E9-E67C730A72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7" y="1392"/>
              <a:ext cx="22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s-ES_tradnl" altLang="es-AR" sz="2400"/>
                <a:t>C</a:t>
              </a:r>
              <a:endParaRPr lang="es-ES_tradnl" altLang="es-AR" sz="2400">
                <a:latin typeface="Times New Roman" panose="02020603050405020304" pitchFamily="18" charset="0"/>
              </a:endParaRPr>
            </a:p>
          </p:txBody>
        </p:sp>
        <p:sp>
          <p:nvSpPr>
            <p:cNvPr id="67612" name="Line 38">
              <a:extLst>
                <a:ext uri="{FF2B5EF4-FFF2-40B4-BE49-F238E27FC236}">
                  <a16:creationId xmlns:a16="http://schemas.microsoft.com/office/drawing/2014/main" id="{F44137A5-9580-4F0C-A81E-B81DAAB1DD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1392"/>
              <a:ext cx="0" cy="15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es-AR"/>
            </a:p>
          </p:txBody>
        </p:sp>
      </p:grpSp>
      <p:sp>
        <p:nvSpPr>
          <p:cNvPr id="67593" name="Text Box 39">
            <a:extLst>
              <a:ext uri="{FF2B5EF4-FFF2-40B4-BE49-F238E27FC236}">
                <a16:creationId xmlns:a16="http://schemas.microsoft.com/office/drawing/2014/main" id="{2AE38AA2-DBE7-4F2F-903D-389EC0CE3F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2609850"/>
            <a:ext cx="609600" cy="210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s-ES_tradnl" altLang="es-AR" sz="2400"/>
              <a:t>0 0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s-ES_tradnl" altLang="es-AR" sz="2400"/>
              <a:t>0 1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s-ES_tradnl" altLang="es-AR" sz="2400"/>
              <a:t>1 0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s-ES_tradnl" altLang="es-AR" sz="2400"/>
              <a:t>1 1</a:t>
            </a:r>
            <a:endParaRPr lang="es-ES_tradnl" altLang="es-AR" sz="2400">
              <a:latin typeface="Times New Roman" panose="02020603050405020304" pitchFamily="18" charset="0"/>
            </a:endParaRPr>
          </a:p>
        </p:txBody>
      </p:sp>
      <p:sp>
        <p:nvSpPr>
          <p:cNvPr id="49192" name="Text Box 40">
            <a:extLst>
              <a:ext uri="{FF2B5EF4-FFF2-40B4-BE49-F238E27FC236}">
                <a16:creationId xmlns:a16="http://schemas.microsoft.com/office/drawing/2014/main" id="{C4D9036F-4FDC-48EA-ABA7-25C7DA631D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5938" y="2786063"/>
            <a:ext cx="347662" cy="100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s-ES_tradnl" altLang="es-AR" sz="2400"/>
              <a:t>0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s-ES_tradnl" altLang="es-AR" sz="2400"/>
              <a:t>0</a:t>
            </a:r>
            <a:endParaRPr lang="es-ES_tradnl" altLang="es-AR" sz="2400">
              <a:latin typeface="Times New Roman" panose="02020603050405020304" pitchFamily="18" charset="0"/>
            </a:endParaRPr>
          </a:p>
        </p:txBody>
      </p:sp>
      <p:sp>
        <p:nvSpPr>
          <p:cNvPr id="49193" name="Text Box 41">
            <a:extLst>
              <a:ext uri="{FF2B5EF4-FFF2-40B4-BE49-F238E27FC236}">
                <a16:creationId xmlns:a16="http://schemas.microsoft.com/office/drawing/2014/main" id="{29419A1E-CC66-4623-A0DC-E06BB815D1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4338" y="2724150"/>
            <a:ext cx="3476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s-ES_tradnl" altLang="es-AR" sz="2400">
                <a:solidFill>
                  <a:srgbClr val="3333FF"/>
                </a:solidFill>
              </a:rPr>
              <a:t>0</a:t>
            </a:r>
            <a:endParaRPr lang="es-ES_tradnl" altLang="es-AR" sz="2400">
              <a:latin typeface="Times New Roman" panose="02020603050405020304" pitchFamily="18" charset="0"/>
            </a:endParaRPr>
          </a:p>
        </p:txBody>
      </p:sp>
      <p:sp>
        <p:nvSpPr>
          <p:cNvPr id="49194" name="Text Box 42">
            <a:extLst>
              <a:ext uri="{FF2B5EF4-FFF2-40B4-BE49-F238E27FC236}">
                <a16:creationId xmlns:a16="http://schemas.microsoft.com/office/drawing/2014/main" id="{C2459B1B-F42A-4638-939C-3113BF6A19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4138" y="2590800"/>
            <a:ext cx="3476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s-ES_tradnl" altLang="es-AR" sz="2400">
                <a:solidFill>
                  <a:srgbClr val="3333FF"/>
                </a:solidFill>
              </a:rPr>
              <a:t>0</a:t>
            </a:r>
            <a:endParaRPr lang="es-ES_tradnl" altLang="es-AR" sz="2400">
              <a:latin typeface="Times New Roman" panose="02020603050405020304" pitchFamily="18" charset="0"/>
            </a:endParaRPr>
          </a:p>
        </p:txBody>
      </p:sp>
      <p:sp>
        <p:nvSpPr>
          <p:cNvPr id="49195" name="Text Box 43">
            <a:extLst>
              <a:ext uri="{FF2B5EF4-FFF2-40B4-BE49-F238E27FC236}">
                <a16:creationId xmlns:a16="http://schemas.microsoft.com/office/drawing/2014/main" id="{03C0D3E7-61F9-4C3E-9E45-2B7DEDDCDF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4138" y="4267200"/>
            <a:ext cx="3476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s-ES_tradnl" altLang="es-AR" sz="2400">
                <a:solidFill>
                  <a:srgbClr val="3333FF"/>
                </a:solidFill>
              </a:rPr>
              <a:t>0</a:t>
            </a:r>
            <a:endParaRPr lang="es-ES_tradnl" altLang="es-AR" sz="2400">
              <a:latin typeface="Times New Roman" panose="02020603050405020304" pitchFamily="18" charset="0"/>
            </a:endParaRPr>
          </a:p>
        </p:txBody>
      </p:sp>
      <p:sp>
        <p:nvSpPr>
          <p:cNvPr id="49196" name="Text Box 44">
            <a:extLst>
              <a:ext uri="{FF2B5EF4-FFF2-40B4-BE49-F238E27FC236}">
                <a16:creationId xmlns:a16="http://schemas.microsoft.com/office/drawing/2014/main" id="{671546DD-F19D-4B32-9A7C-9425339279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4338" y="2724150"/>
            <a:ext cx="3476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s-ES_tradnl" altLang="es-AR" sz="2400">
                <a:solidFill>
                  <a:srgbClr val="3333FF"/>
                </a:solidFill>
              </a:rPr>
              <a:t>1</a:t>
            </a:r>
            <a:endParaRPr lang="es-ES_tradnl" altLang="es-AR" sz="2400">
              <a:latin typeface="Times New Roman" panose="02020603050405020304" pitchFamily="18" charset="0"/>
            </a:endParaRPr>
          </a:p>
        </p:txBody>
      </p:sp>
      <p:sp>
        <p:nvSpPr>
          <p:cNvPr id="49197" name="Text Box 45">
            <a:extLst>
              <a:ext uri="{FF2B5EF4-FFF2-40B4-BE49-F238E27FC236}">
                <a16:creationId xmlns:a16="http://schemas.microsoft.com/office/drawing/2014/main" id="{15A84F48-FB1C-4DBC-BDD3-C61FE0A082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4138" y="3733800"/>
            <a:ext cx="3476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s-ES_tradnl" altLang="es-AR" sz="2400">
                <a:solidFill>
                  <a:srgbClr val="3333FF"/>
                </a:solidFill>
              </a:rPr>
              <a:t>1</a:t>
            </a:r>
            <a:endParaRPr lang="es-ES_tradnl" altLang="es-AR" sz="2400">
              <a:latin typeface="Times New Roman" panose="02020603050405020304" pitchFamily="18" charset="0"/>
            </a:endParaRPr>
          </a:p>
        </p:txBody>
      </p:sp>
      <p:sp>
        <p:nvSpPr>
          <p:cNvPr id="49198" name="Text Box 46">
            <a:extLst>
              <a:ext uri="{FF2B5EF4-FFF2-40B4-BE49-F238E27FC236}">
                <a16:creationId xmlns:a16="http://schemas.microsoft.com/office/drawing/2014/main" id="{2A354791-71D1-4013-8150-4FB9AF06AB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4138" y="3124200"/>
            <a:ext cx="3476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s-ES_tradnl" altLang="es-AR" sz="2400">
                <a:solidFill>
                  <a:srgbClr val="3333FF"/>
                </a:solidFill>
              </a:rPr>
              <a:t>1</a:t>
            </a:r>
            <a:endParaRPr lang="es-ES_tradnl" altLang="es-AR" sz="2400">
              <a:latin typeface="Times New Roman" panose="02020603050405020304" pitchFamily="18" charset="0"/>
            </a:endParaRPr>
          </a:p>
        </p:txBody>
      </p:sp>
      <p:sp>
        <p:nvSpPr>
          <p:cNvPr id="49199" name="Text Box 47">
            <a:extLst>
              <a:ext uri="{FF2B5EF4-FFF2-40B4-BE49-F238E27FC236}">
                <a16:creationId xmlns:a16="http://schemas.microsoft.com/office/drawing/2014/main" id="{EC1D0725-0567-4B12-BE24-1E89BA7CC9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5938" y="2800350"/>
            <a:ext cx="347662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s-ES_tradnl" altLang="es-AR" sz="2400"/>
              <a:t>0</a:t>
            </a:r>
          </a:p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s-ES_tradnl" altLang="es-AR" sz="2400"/>
              <a:t>1</a:t>
            </a:r>
          </a:p>
        </p:txBody>
      </p:sp>
      <p:sp>
        <p:nvSpPr>
          <p:cNvPr id="49200" name="Text Box 48">
            <a:extLst>
              <a:ext uri="{FF2B5EF4-FFF2-40B4-BE49-F238E27FC236}">
                <a16:creationId xmlns:a16="http://schemas.microsoft.com/office/drawing/2014/main" id="{9CE677B9-85B5-43BF-8801-59136B7848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5938" y="2800350"/>
            <a:ext cx="347662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s-ES_tradnl" altLang="es-AR" sz="2400"/>
              <a:t>1</a:t>
            </a:r>
          </a:p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s-ES_tradnl" altLang="es-AR" sz="2400"/>
              <a:t>0</a:t>
            </a:r>
          </a:p>
        </p:txBody>
      </p:sp>
      <p:sp>
        <p:nvSpPr>
          <p:cNvPr id="49201" name="Text Box 49">
            <a:extLst>
              <a:ext uri="{FF2B5EF4-FFF2-40B4-BE49-F238E27FC236}">
                <a16:creationId xmlns:a16="http://schemas.microsoft.com/office/drawing/2014/main" id="{AB119583-5DC6-4A09-BD4C-DAC17161E2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5938" y="2800350"/>
            <a:ext cx="347662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s-ES_tradnl" altLang="es-AR" sz="2400"/>
              <a:t>1</a:t>
            </a:r>
          </a:p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s-ES_tradnl" altLang="es-AR" sz="2400"/>
              <a:t>1</a:t>
            </a:r>
          </a:p>
        </p:txBody>
      </p:sp>
      <p:sp>
        <p:nvSpPr>
          <p:cNvPr id="49202" name="Text Box 50">
            <a:extLst>
              <a:ext uri="{FF2B5EF4-FFF2-40B4-BE49-F238E27FC236}">
                <a16:creationId xmlns:a16="http://schemas.microsoft.com/office/drawing/2014/main" id="{0F1B9226-2347-4090-858B-8E346679AE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2590800"/>
            <a:ext cx="347663" cy="210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s-ES_tradnl" altLang="es-AR" sz="2400">
                <a:solidFill>
                  <a:srgbClr val="3333FF"/>
                </a:solidFill>
              </a:rPr>
              <a:t>0</a:t>
            </a:r>
          </a:p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s-ES_tradnl" altLang="es-AR" sz="2400">
                <a:solidFill>
                  <a:srgbClr val="3333FF"/>
                </a:solidFill>
              </a:rPr>
              <a:t>0</a:t>
            </a:r>
          </a:p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s-ES_tradnl" altLang="es-AR" sz="2400">
                <a:solidFill>
                  <a:srgbClr val="3333FF"/>
                </a:solidFill>
              </a:rPr>
              <a:t>0</a:t>
            </a:r>
          </a:p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s-ES_tradnl" altLang="es-AR" sz="2400">
                <a:solidFill>
                  <a:srgbClr val="3333FF"/>
                </a:solidFill>
              </a:rPr>
              <a:t>1</a:t>
            </a:r>
            <a:endParaRPr lang="es-ES_tradnl" altLang="es-AR" sz="2400">
              <a:latin typeface="Times New Roman" panose="02020603050405020304" pitchFamily="18" charset="0"/>
            </a:endParaRPr>
          </a:p>
        </p:txBody>
      </p:sp>
      <p:sp>
        <p:nvSpPr>
          <p:cNvPr id="49203" name="Text Box 51">
            <a:extLst>
              <a:ext uri="{FF2B5EF4-FFF2-40B4-BE49-F238E27FC236}">
                <a16:creationId xmlns:a16="http://schemas.microsoft.com/office/drawing/2014/main" id="{8CE18052-62AC-465F-AA70-6AEC2A38C6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2724150"/>
            <a:ext cx="3476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s-ES_tradnl" altLang="es-AR" sz="2400">
                <a:solidFill>
                  <a:srgbClr val="3333FF"/>
                </a:solidFill>
              </a:rPr>
              <a:t>0</a:t>
            </a:r>
            <a:endParaRPr lang="es-ES_tradnl" altLang="es-AR" sz="2400">
              <a:latin typeface="Times New Roman" panose="02020603050405020304" pitchFamily="18" charset="0"/>
            </a:endParaRPr>
          </a:p>
        </p:txBody>
      </p:sp>
      <p:sp>
        <p:nvSpPr>
          <p:cNvPr id="49204" name="Text Box 52">
            <a:extLst>
              <a:ext uri="{FF2B5EF4-FFF2-40B4-BE49-F238E27FC236}">
                <a16:creationId xmlns:a16="http://schemas.microsoft.com/office/drawing/2014/main" id="{523FBD79-9EEA-4AD5-AB1E-064DC5B561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2724150"/>
            <a:ext cx="3476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s-ES_tradnl" altLang="es-AR" sz="2400">
                <a:solidFill>
                  <a:srgbClr val="3333FF"/>
                </a:solidFill>
              </a:rPr>
              <a:t>1</a:t>
            </a:r>
            <a:endParaRPr lang="es-ES_tradnl" altLang="es-AR" sz="2400">
              <a:latin typeface="Times New Roman" panose="02020603050405020304" pitchFamily="18" charset="0"/>
            </a:endParaRPr>
          </a:p>
        </p:txBody>
      </p:sp>
      <p:sp>
        <p:nvSpPr>
          <p:cNvPr id="67607" name="Rectangle 53">
            <a:extLst>
              <a:ext uri="{FF2B5EF4-FFF2-40B4-BE49-F238E27FC236}">
                <a16:creationId xmlns:a16="http://schemas.microsoft.com/office/drawing/2014/main" id="{CF4B8C56-D76F-47A3-AB03-291F7D7910E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s-ES_tradnl" altLang="es-AR"/>
              <a:t>Ejemplo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s-ES_tradnl" altLang="es-AR"/>
          </a:p>
        </p:txBody>
      </p:sp>
      <p:sp>
        <p:nvSpPr>
          <p:cNvPr id="49206" name="Text Box 54">
            <a:extLst>
              <a:ext uri="{FF2B5EF4-FFF2-40B4-BE49-F238E27FC236}">
                <a16:creationId xmlns:a16="http://schemas.microsoft.com/office/drawing/2014/main" id="{AB75D2DB-7F7C-41AB-9492-3491E2C068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4972050"/>
            <a:ext cx="8343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MX" altLang="es-AR" sz="2400" b="1"/>
              <a:t>S</a:t>
            </a:r>
            <a:r>
              <a:rPr lang="es-MX" altLang="es-AR" sz="2400"/>
              <a:t> representa la suma aritmética de 2 bits y </a:t>
            </a:r>
            <a:r>
              <a:rPr lang="es-MX" altLang="es-AR" sz="2400" b="1"/>
              <a:t>C</a:t>
            </a:r>
            <a:r>
              <a:rPr lang="es-MX" altLang="es-AR" sz="2400"/>
              <a:t> es el acarreo  </a:t>
            </a:r>
            <a:endParaRPr lang="es-ES" altLang="es-AR" sz="2400"/>
          </a:p>
        </p:txBody>
      </p:sp>
      <p:sp>
        <p:nvSpPr>
          <p:cNvPr id="49207" name="Text Box 55">
            <a:extLst>
              <a:ext uri="{FF2B5EF4-FFF2-40B4-BE49-F238E27FC236}">
                <a16:creationId xmlns:a16="http://schemas.microsoft.com/office/drawing/2014/main" id="{3F524852-93AB-4CCB-AE85-4D75F8C67F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6900" y="5581650"/>
            <a:ext cx="4400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MX" altLang="es-AR" sz="2400" b="1"/>
              <a:t>Semi-sumador ó Half adder</a:t>
            </a:r>
            <a:endParaRPr lang="es-ES" altLang="es-AR" sz="2400" b="1"/>
          </a:p>
        </p:txBody>
      </p:sp>
      <p:pic>
        <p:nvPicPr>
          <p:cNvPr id="2" name="Sonido grabado">
            <a:hlinkClick r:id="" action="ppaction://media"/>
            <a:extLst>
              <a:ext uri="{FF2B5EF4-FFF2-40B4-BE49-F238E27FC236}">
                <a16:creationId xmlns:a16="http://schemas.microsoft.com/office/drawing/2014/main" id="{92CAE563-096C-4FE0-9A26-434761B6D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1242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9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9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9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9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9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9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9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9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9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9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9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9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9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9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9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9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92" grpId="0" autoUpdateAnimBg="0"/>
      <p:bldP spid="49193" grpId="0" autoUpdateAnimBg="0"/>
      <p:bldP spid="49194" grpId="0" autoUpdateAnimBg="0"/>
      <p:bldP spid="49195" grpId="0" autoUpdateAnimBg="0"/>
      <p:bldP spid="49196" grpId="0" autoUpdateAnimBg="0"/>
      <p:bldP spid="49197" grpId="0" autoUpdateAnimBg="0"/>
      <p:bldP spid="49198" grpId="0" autoUpdateAnimBg="0"/>
      <p:bldP spid="49199" grpId="0" autoUpdateAnimBg="0"/>
      <p:bldP spid="49200" grpId="0" autoUpdateAnimBg="0"/>
      <p:bldP spid="49201" grpId="0" autoUpdateAnimBg="0"/>
      <p:bldP spid="49202" grpId="0" autoUpdateAnimBg="0"/>
      <p:bldP spid="49203" grpId="0" autoUpdateAnimBg="0"/>
      <p:bldP spid="49204" grpId="0" autoUpdateAnimBg="0"/>
      <p:bldP spid="49206" grpId="0" autoUpdateAnimBg="0"/>
      <p:bldP spid="49207" grpId="0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4 Marcador de pie de página">
            <a:extLst>
              <a:ext uri="{FF2B5EF4-FFF2-40B4-BE49-F238E27FC236}">
                <a16:creationId xmlns:a16="http://schemas.microsoft.com/office/drawing/2014/main" id="{A58AC825-E957-4F8A-B720-E63668BE1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AR" altLang="es-AR" sz="1400"/>
              <a:t>Notas de Clase 1</a:t>
            </a:r>
            <a:endParaRPr lang="es-ES" altLang="es-AR" sz="1400"/>
          </a:p>
        </p:txBody>
      </p:sp>
      <p:sp>
        <p:nvSpPr>
          <p:cNvPr id="68611" name="5 Marcador de número de diapositiva">
            <a:extLst>
              <a:ext uri="{FF2B5EF4-FFF2-40B4-BE49-F238E27FC236}">
                <a16:creationId xmlns:a16="http://schemas.microsoft.com/office/drawing/2014/main" id="{12BCB47D-4B2F-4FC1-B5A8-BB5645B66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57ECD63-6145-44CD-818E-603556A040CF}" type="slidenum">
              <a:rPr lang="es-ES" altLang="es-AR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61</a:t>
            </a:fld>
            <a:endParaRPr lang="es-ES" altLang="es-AR" sz="1400"/>
          </a:p>
        </p:txBody>
      </p:sp>
      <p:sp>
        <p:nvSpPr>
          <p:cNvPr id="68612" name="Rectangle 2">
            <a:extLst>
              <a:ext uri="{FF2B5EF4-FFF2-40B4-BE49-F238E27FC236}">
                <a16:creationId xmlns:a16="http://schemas.microsoft.com/office/drawing/2014/main" id="{831697D1-290A-4159-8089-8D1C3E8E32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AR"/>
              <a:t>mayor información …</a:t>
            </a:r>
          </a:p>
        </p:txBody>
      </p:sp>
      <p:sp>
        <p:nvSpPr>
          <p:cNvPr id="68613" name="Rectangle 3">
            <a:extLst>
              <a:ext uri="{FF2B5EF4-FFF2-40B4-BE49-F238E27FC236}">
                <a16:creationId xmlns:a16="http://schemas.microsoft.com/office/drawing/2014/main" id="{CD2E309A-B2AA-4322-B7B6-F5833A7AD5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ES" altLang="es-AR" sz="2400"/>
              <a:t>Sistemas enteros y Punto fijo</a:t>
            </a:r>
          </a:p>
          <a:p>
            <a:pPr lvl="1" eaLnBrk="1" hangingPunct="1">
              <a:lnSpc>
                <a:spcPct val="90000"/>
              </a:lnSpc>
            </a:pPr>
            <a:r>
              <a:rPr lang="es-ES" altLang="es-AR" sz="2000"/>
              <a:t>Apunte 1 de Cátedra</a:t>
            </a:r>
          </a:p>
          <a:p>
            <a:pPr eaLnBrk="1" hangingPunct="1">
              <a:lnSpc>
                <a:spcPct val="90000"/>
              </a:lnSpc>
            </a:pPr>
            <a:r>
              <a:rPr lang="es-ES" altLang="es-AR" sz="2400"/>
              <a:t>Operaciones lógicas</a:t>
            </a:r>
          </a:p>
          <a:p>
            <a:pPr lvl="1" eaLnBrk="1" hangingPunct="1">
              <a:lnSpc>
                <a:spcPct val="90000"/>
              </a:lnSpc>
            </a:pPr>
            <a:r>
              <a:rPr lang="es-ES" altLang="es-AR" sz="2000"/>
              <a:t>Apunte 3 de Cátedra</a:t>
            </a:r>
          </a:p>
          <a:p>
            <a:pPr eaLnBrk="1" hangingPunct="1">
              <a:lnSpc>
                <a:spcPct val="90000"/>
              </a:lnSpc>
            </a:pPr>
            <a:r>
              <a:rPr lang="es-ES" altLang="es-AR" sz="2400"/>
              <a:t>Apéndice 8A: Sistemas de Numeración</a:t>
            </a:r>
          </a:p>
          <a:p>
            <a:pPr lvl="1" eaLnBrk="1" hangingPunct="1">
              <a:lnSpc>
                <a:spcPct val="90000"/>
              </a:lnSpc>
            </a:pPr>
            <a:r>
              <a:rPr lang="es-ES" altLang="es-AR" sz="2000"/>
              <a:t> Stallings, 5º Ed.</a:t>
            </a:r>
          </a:p>
          <a:p>
            <a:pPr eaLnBrk="1" hangingPunct="1">
              <a:lnSpc>
                <a:spcPct val="90000"/>
              </a:lnSpc>
            </a:pPr>
            <a:r>
              <a:rPr lang="es-ES" altLang="es-AR" sz="2400"/>
              <a:t>Apéndice A: Lógica digital (A.1., A.2.)</a:t>
            </a:r>
          </a:p>
          <a:p>
            <a:pPr lvl="1" eaLnBrk="1" hangingPunct="1">
              <a:lnSpc>
                <a:spcPct val="90000"/>
              </a:lnSpc>
            </a:pPr>
            <a:r>
              <a:rPr lang="es-ES" altLang="es-AR" sz="2000"/>
              <a:t>Stallings, 5º Ed.</a:t>
            </a:r>
          </a:p>
          <a:p>
            <a:pPr eaLnBrk="1" hangingPunct="1">
              <a:lnSpc>
                <a:spcPct val="90000"/>
              </a:lnSpc>
            </a:pPr>
            <a:r>
              <a:rPr lang="es-ES" altLang="es-AR" sz="2400"/>
              <a:t>Capítulo 3: Lógica digital y representación numérica</a:t>
            </a:r>
          </a:p>
          <a:p>
            <a:pPr lvl="1" eaLnBrk="1" hangingPunct="1">
              <a:lnSpc>
                <a:spcPct val="90000"/>
              </a:lnSpc>
            </a:pPr>
            <a:r>
              <a:rPr lang="es-ES" altLang="es-AR" sz="2000"/>
              <a:t>Apuntes COC – Ingreso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4 Marcador de pie de página">
            <a:extLst>
              <a:ext uri="{FF2B5EF4-FFF2-40B4-BE49-F238E27FC236}">
                <a16:creationId xmlns:a16="http://schemas.microsoft.com/office/drawing/2014/main" id="{9313E964-DD12-4B1F-8047-274EDDBF4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AR" altLang="es-AR" sz="1400"/>
              <a:t>Notas de Clase 1</a:t>
            </a:r>
            <a:endParaRPr lang="es-ES" altLang="es-AR" sz="1400"/>
          </a:p>
        </p:txBody>
      </p:sp>
      <p:sp>
        <p:nvSpPr>
          <p:cNvPr id="12291" name="5 Marcador de número de diapositiva">
            <a:extLst>
              <a:ext uri="{FF2B5EF4-FFF2-40B4-BE49-F238E27FC236}">
                <a16:creationId xmlns:a16="http://schemas.microsoft.com/office/drawing/2014/main" id="{EAAEF5CB-37E3-49E7-922B-C2FED6B9E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A070A31-FD7D-4C68-9035-7D1A12CFBAFE}" type="slidenum">
              <a:rPr lang="es-ES" altLang="es-AR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s-ES" altLang="es-AR" sz="1400"/>
          </a:p>
        </p:txBody>
      </p:sp>
      <p:sp>
        <p:nvSpPr>
          <p:cNvPr id="12292" name="Rectangle 2">
            <a:extLst>
              <a:ext uri="{FF2B5EF4-FFF2-40B4-BE49-F238E27FC236}">
                <a16:creationId xmlns:a16="http://schemas.microsoft.com/office/drawing/2014/main" id="{DC2307A8-9B55-4B17-81D6-407275EF98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AR"/>
              <a:t>Representación de números enteros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F88151E2-4759-49FC-B6F8-3DA8DD0276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>
                <a:schemeClr val="hlink"/>
              </a:buClr>
              <a:buSzPct val="120000"/>
              <a:buFont typeface="Wingdings" panose="05000000000000000000" pitchFamily="2" charset="2"/>
              <a:buChar char="Ø"/>
            </a:pPr>
            <a:r>
              <a:rPr lang="es-ES" altLang="es-AR"/>
              <a:t>Sin signo</a:t>
            </a:r>
          </a:p>
          <a:p>
            <a:pPr eaLnBrk="1" hangingPunct="1">
              <a:buClr>
                <a:schemeClr val="hlink"/>
              </a:buClr>
              <a:buSzPct val="120000"/>
              <a:buFont typeface="Wingdings" panose="05000000000000000000" pitchFamily="2" charset="2"/>
              <a:buChar char="Ø"/>
            </a:pPr>
            <a:r>
              <a:rPr lang="es-ES" altLang="es-AR"/>
              <a:t>Módulo y signo</a:t>
            </a:r>
          </a:p>
          <a:p>
            <a:pPr eaLnBrk="1" hangingPunct="1">
              <a:buClr>
                <a:schemeClr val="hlink"/>
              </a:buClr>
              <a:buSzPct val="120000"/>
              <a:buFont typeface="Wingdings" panose="05000000000000000000" pitchFamily="2" charset="2"/>
              <a:buChar char="Ø"/>
            </a:pPr>
            <a:r>
              <a:rPr lang="es-ES" altLang="es-AR"/>
              <a:t>Complemento a uno ( Ca1 ) Complemento a la base reducida</a:t>
            </a:r>
          </a:p>
          <a:p>
            <a:pPr eaLnBrk="1" hangingPunct="1">
              <a:buClr>
                <a:schemeClr val="hlink"/>
              </a:buClr>
              <a:buSzPct val="120000"/>
              <a:buFont typeface="Wingdings" panose="05000000000000000000" pitchFamily="2" charset="2"/>
              <a:buChar char="Ø"/>
            </a:pPr>
            <a:r>
              <a:rPr lang="es-ES" altLang="es-AR"/>
              <a:t>Complemento a dos ( Ca2 ) Complemento a la base</a:t>
            </a:r>
          </a:p>
          <a:p>
            <a:pPr eaLnBrk="1" hangingPunct="1">
              <a:buClr>
                <a:schemeClr val="hlink"/>
              </a:buClr>
              <a:buSzPct val="120000"/>
              <a:buFont typeface="Wingdings" panose="05000000000000000000" pitchFamily="2" charset="2"/>
              <a:buChar char="Ø"/>
            </a:pPr>
            <a:r>
              <a:rPr lang="es-ES" altLang="es-AR"/>
              <a:t>Exceso</a:t>
            </a:r>
          </a:p>
        </p:txBody>
      </p:sp>
      <p:pic>
        <p:nvPicPr>
          <p:cNvPr id="2" name="Sonido grabado">
            <a:hlinkClick r:id="" action="ppaction://media"/>
            <a:extLst>
              <a:ext uri="{FF2B5EF4-FFF2-40B4-BE49-F238E27FC236}">
                <a16:creationId xmlns:a16="http://schemas.microsoft.com/office/drawing/2014/main" id="{B933B015-C84D-4856-AAD9-3091C5FF7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1242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Sonido grabado">
            <a:hlinkClick r:id="" action="ppaction://media"/>
            <a:extLst>
              <a:ext uri="{FF2B5EF4-FFF2-40B4-BE49-F238E27FC236}">
                <a16:creationId xmlns:a16="http://schemas.microsoft.com/office/drawing/2014/main" id="{05F7D2CC-F56C-4658-9FA3-8E5D20C3A9C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124200"/>
            <a:ext cx="609600" cy="60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1" dur="24789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3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  <p:bldLst>
      <p:bldP spid="10243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4 Marcador de pie de página">
            <a:extLst>
              <a:ext uri="{FF2B5EF4-FFF2-40B4-BE49-F238E27FC236}">
                <a16:creationId xmlns:a16="http://schemas.microsoft.com/office/drawing/2014/main" id="{32B18D42-5278-43D4-897D-9893A18DD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AR" altLang="es-AR" sz="1400"/>
              <a:t>Notas de Clase 1</a:t>
            </a:r>
            <a:endParaRPr lang="es-ES" altLang="es-AR" sz="1400"/>
          </a:p>
        </p:txBody>
      </p:sp>
      <p:sp>
        <p:nvSpPr>
          <p:cNvPr id="13315" name="5 Marcador de número de diapositiva">
            <a:extLst>
              <a:ext uri="{FF2B5EF4-FFF2-40B4-BE49-F238E27FC236}">
                <a16:creationId xmlns:a16="http://schemas.microsoft.com/office/drawing/2014/main" id="{89A10A15-379A-44D0-AFD4-57F294E3C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77D0FC6-30F7-4AF3-BE3D-9192FB8710C7}" type="slidenum">
              <a:rPr lang="es-ES" altLang="es-AR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s-ES" altLang="es-AR" sz="1400"/>
          </a:p>
        </p:txBody>
      </p:sp>
      <p:sp>
        <p:nvSpPr>
          <p:cNvPr id="13316" name="Rectangle 2">
            <a:extLst>
              <a:ext uri="{FF2B5EF4-FFF2-40B4-BE49-F238E27FC236}">
                <a16:creationId xmlns:a16="http://schemas.microsoft.com/office/drawing/2014/main" id="{551C6747-F1F4-40E4-90D9-89C386E2C1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AR"/>
              <a:t>Números enteros sin signo</a:t>
            </a:r>
          </a:p>
        </p:txBody>
      </p:sp>
      <p:sp>
        <p:nvSpPr>
          <p:cNvPr id="13317" name="Rectangle 3">
            <a:extLst>
              <a:ext uri="{FF2B5EF4-FFF2-40B4-BE49-F238E27FC236}">
                <a16:creationId xmlns:a16="http://schemas.microsoft.com/office/drawing/2014/main" id="{74F9BD25-C436-4B78-B129-E431CA4971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s-ES" altLang="es-AR"/>
              <a:t>  Si el número tiene n bits, puedo representar</a:t>
            </a:r>
          </a:p>
          <a:p>
            <a:pPr algn="ctr" eaLnBrk="1" hangingPunct="1">
              <a:buClr>
                <a:schemeClr val="hlink"/>
              </a:buClr>
              <a:buSzPct val="120000"/>
              <a:buFont typeface="Wingdings" panose="05000000000000000000" pitchFamily="2" charset="2"/>
              <a:buChar char="Ø"/>
            </a:pPr>
            <a:r>
              <a:rPr lang="es-ES" altLang="es-AR"/>
              <a:t> </a:t>
            </a:r>
            <a:r>
              <a:rPr lang="es-ES" altLang="es-AR" sz="3600"/>
              <a:t>2</a:t>
            </a:r>
            <a:r>
              <a:rPr lang="es-ES" altLang="es-AR" sz="3600" baseline="30000"/>
              <a:t>n </a:t>
            </a:r>
            <a:r>
              <a:rPr lang="es-ES" altLang="es-AR" sz="3600"/>
              <a:t>= números distintos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s-ES" altLang="es-AR"/>
              <a:t>El rango va desde</a:t>
            </a:r>
          </a:p>
          <a:p>
            <a:pPr algn="ctr" eaLnBrk="1" hangingPunct="1">
              <a:buClr>
                <a:schemeClr val="hlink"/>
              </a:buClr>
              <a:buSzPct val="120000"/>
              <a:buFont typeface="Wingdings" panose="05000000000000000000" pitchFamily="2" charset="2"/>
              <a:buChar char="Ø"/>
            </a:pPr>
            <a:r>
              <a:rPr lang="es-ES" altLang="es-AR"/>
              <a:t>   </a:t>
            </a:r>
            <a:r>
              <a:rPr lang="es-ES" altLang="es-AR" sz="3600"/>
              <a:t>0   a   (2</a:t>
            </a:r>
            <a:r>
              <a:rPr lang="es-ES" altLang="es-AR" sz="3600" baseline="30000"/>
              <a:t>n</a:t>
            </a:r>
            <a:r>
              <a:rPr lang="es-ES" altLang="es-AR" sz="3600"/>
              <a:t> – 1)</a:t>
            </a:r>
          </a:p>
        </p:txBody>
      </p:sp>
      <p:pic>
        <p:nvPicPr>
          <p:cNvPr id="2" name="Sonido grabado">
            <a:hlinkClick r:id="" action="ppaction://media"/>
            <a:extLst>
              <a:ext uri="{FF2B5EF4-FFF2-40B4-BE49-F238E27FC236}">
                <a16:creationId xmlns:a16="http://schemas.microsoft.com/office/drawing/2014/main" id="{A9C7DCA5-4FCC-4441-A56F-7EB0B4050C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1242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4 Marcador de pie de página">
            <a:extLst>
              <a:ext uri="{FF2B5EF4-FFF2-40B4-BE49-F238E27FC236}">
                <a16:creationId xmlns:a16="http://schemas.microsoft.com/office/drawing/2014/main" id="{99FE3E25-C910-4E09-9858-242DB1FB8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AR" altLang="es-AR" sz="1400"/>
              <a:t>Notas de Clase 1</a:t>
            </a:r>
            <a:endParaRPr lang="es-ES" altLang="es-AR" sz="1400"/>
          </a:p>
        </p:txBody>
      </p:sp>
      <p:sp>
        <p:nvSpPr>
          <p:cNvPr id="14339" name="5 Marcador de número de diapositiva">
            <a:extLst>
              <a:ext uri="{FF2B5EF4-FFF2-40B4-BE49-F238E27FC236}">
                <a16:creationId xmlns:a16="http://schemas.microsoft.com/office/drawing/2014/main" id="{D3CBA6BB-446A-4279-8BCD-427D0E1E0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A69C949-2C04-4EF3-8E35-38F04EAC0FFA}" type="slidenum">
              <a:rPr lang="es-ES" altLang="es-AR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s-ES" altLang="es-AR" sz="1400"/>
          </a:p>
        </p:txBody>
      </p:sp>
      <p:sp>
        <p:nvSpPr>
          <p:cNvPr id="14340" name="Rectangle 2">
            <a:extLst>
              <a:ext uri="{FF2B5EF4-FFF2-40B4-BE49-F238E27FC236}">
                <a16:creationId xmlns:a16="http://schemas.microsoft.com/office/drawing/2014/main" id="{FE210DF3-3D2F-4483-9205-5E49BF3597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AR"/>
              <a:t>Números enteros sin signo</a:t>
            </a:r>
          </a:p>
        </p:txBody>
      </p:sp>
      <p:sp>
        <p:nvSpPr>
          <p:cNvPr id="14341" name="Rectangle 3">
            <a:extLst>
              <a:ext uri="{FF2B5EF4-FFF2-40B4-BE49-F238E27FC236}">
                <a16:creationId xmlns:a16="http://schemas.microsoft.com/office/drawing/2014/main" id="{7138546E-A98F-4221-89A5-B1C0B96C34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s-ES" altLang="es-AR"/>
              <a:t>Ejemplo: n = 3 bits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s-ES" altLang="es-AR"/>
              <a:t>   Decimal          Representación sin signo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s-ES" altLang="es-AR"/>
              <a:t>		0				000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s-ES" altLang="es-AR"/>
              <a:t>		1				001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s-ES" altLang="es-AR"/>
              <a:t>		2				010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s-ES" altLang="es-AR"/>
              <a:t>		..				.....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s-ES" altLang="es-AR"/>
              <a:t>		7				111</a:t>
            </a:r>
          </a:p>
        </p:txBody>
      </p:sp>
      <p:pic>
        <p:nvPicPr>
          <p:cNvPr id="2" name="Sonido grabado">
            <a:hlinkClick r:id="" action="ppaction://media"/>
            <a:extLst>
              <a:ext uri="{FF2B5EF4-FFF2-40B4-BE49-F238E27FC236}">
                <a16:creationId xmlns:a16="http://schemas.microsoft.com/office/drawing/2014/main" id="{B4D25018-EBEA-456E-A28F-2B4A63568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124200"/>
            <a:ext cx="60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ezclas">
  <a:themeElements>
    <a:clrScheme name="Mezcla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Mezcla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Mezcla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ezcla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zcla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zcla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ezcla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zcla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ezcla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C:\Archivos de programa\Microsoft Office\Templates\Diseños de presentaciones\Mezclas.pot</Template>
  <TotalTime>1383</TotalTime>
  <Words>3470</Words>
  <Application>Microsoft Office PowerPoint</Application>
  <PresentationFormat>Presentación en pantalla (4:3)</PresentationFormat>
  <Paragraphs>758</Paragraphs>
  <Slides>61</Slides>
  <Notes>2</Notes>
  <HiddenSlides>0</HiddenSlides>
  <MMClips>2</MMClips>
  <ScaleCrop>false</ScaleCrop>
  <HeadingPairs>
    <vt:vector size="8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3</vt:i4>
      </vt:variant>
      <vt:variant>
        <vt:lpstr>Títulos de diapositiva</vt:lpstr>
      </vt:variant>
      <vt:variant>
        <vt:i4>61</vt:i4>
      </vt:variant>
    </vt:vector>
  </HeadingPairs>
  <TitlesOfParts>
    <vt:vector size="72" baseType="lpstr">
      <vt:lpstr>Arial</vt:lpstr>
      <vt:lpstr>Arial Unicode MS</vt:lpstr>
      <vt:lpstr>Microsoft Sans Serif</vt:lpstr>
      <vt:lpstr>Symbol</vt:lpstr>
      <vt:lpstr>Tahoma</vt:lpstr>
      <vt:lpstr>Times New Roman</vt:lpstr>
      <vt:lpstr>Wingdings</vt:lpstr>
      <vt:lpstr>Mezclas</vt:lpstr>
      <vt:lpstr>Microsoft Editor de ecuaciones 3.0</vt:lpstr>
      <vt:lpstr>Ecuación</vt:lpstr>
      <vt:lpstr>Imagen de mapa de bits</vt:lpstr>
      <vt:lpstr>Organización de Computadoras </vt:lpstr>
      <vt:lpstr>Bibliografía y web de cátedra</vt:lpstr>
      <vt:lpstr>Repaso Curso de Ingreso</vt:lpstr>
      <vt:lpstr>Representación de datos</vt:lpstr>
      <vt:lpstr>Representación de datos</vt:lpstr>
      <vt:lpstr>Tipos de datos</vt:lpstr>
      <vt:lpstr>Representación de números enteros</vt:lpstr>
      <vt:lpstr>Números enteros sin signo</vt:lpstr>
      <vt:lpstr>Números enteros sin signo</vt:lpstr>
      <vt:lpstr>Números enteros sin signo</vt:lpstr>
      <vt:lpstr>Números enteros sin signo</vt:lpstr>
      <vt:lpstr>Sistemas Posicionales</vt:lpstr>
      <vt:lpstr>Sistema Decimal</vt:lpstr>
      <vt:lpstr>Sistema Binario</vt:lpstr>
      <vt:lpstr>Números en punto fijo (1)</vt:lpstr>
      <vt:lpstr>Números en punto fijo (2)</vt:lpstr>
      <vt:lpstr>Punto Fijo: Rango y Resolución</vt:lpstr>
      <vt:lpstr>              Rango y Resolución(2)</vt:lpstr>
      <vt:lpstr>Ejemplo en binario con 4 bits</vt:lpstr>
      <vt:lpstr>Ejemplo en ... (1)</vt:lpstr>
      <vt:lpstr>Ejemplo en ... (2)</vt:lpstr>
      <vt:lpstr>Ejemplo en ... (3)</vt:lpstr>
      <vt:lpstr>Ejemplo en ... (4)</vt:lpstr>
      <vt:lpstr>Representación y error</vt:lpstr>
      <vt:lpstr>Representación y error (2)</vt:lpstr>
      <vt:lpstr>Operaciones aritméticas</vt:lpstr>
      <vt:lpstr>Bits de condición (banderas)</vt:lpstr>
      <vt:lpstr>Banderas aritméticas</vt:lpstr>
      <vt:lpstr>Sistema Hexadecimal</vt:lpstr>
      <vt:lpstr>Sistema hexadecimal codificado en binario (BCH)</vt:lpstr>
      <vt:lpstr>BCH</vt:lpstr>
      <vt:lpstr>Sistema decimal codificado en binario (BCD)</vt:lpstr>
      <vt:lpstr>BCD</vt:lpstr>
      <vt:lpstr>BCD</vt:lpstr>
      <vt:lpstr>BCD</vt:lpstr>
      <vt:lpstr>BCD</vt:lpstr>
      <vt:lpstr>BCD</vt:lpstr>
      <vt:lpstr>BCD</vt:lpstr>
      <vt:lpstr>BCD</vt:lpstr>
      <vt:lpstr>Suma en BCD</vt:lpstr>
      <vt:lpstr>Suma en BCD</vt:lpstr>
      <vt:lpstr>Suma en BCD</vt:lpstr>
      <vt:lpstr>Suma en BCD</vt:lpstr>
      <vt:lpstr>Suma en BCD</vt:lpstr>
      <vt:lpstr>Suma en BCD</vt:lpstr>
      <vt:lpstr>El nivel de lógica digital</vt:lpstr>
      <vt:lpstr>Compuertas: símbolo y descripción funcional</vt:lpstr>
      <vt:lpstr>Algebra Booleana</vt:lpstr>
      <vt:lpstr>Algebra Booleana</vt:lpstr>
      <vt:lpstr>Recordemos algunas identidades del álgebra booleana</vt:lpstr>
      <vt:lpstr>Leyes de De Morgan</vt:lpstr>
      <vt:lpstr>Leyes de De Morgan</vt:lpstr>
      <vt:lpstr>Implementación de funciones booleanas</vt:lpstr>
      <vt:lpstr>Implementación</vt:lpstr>
      <vt:lpstr>Tabla de verdad</vt:lpstr>
      <vt:lpstr>Función M</vt:lpstr>
      <vt:lpstr>Función M (2)</vt:lpstr>
      <vt:lpstr>Otro ejemplo</vt:lpstr>
      <vt:lpstr>Recordemos</vt:lpstr>
      <vt:lpstr>Circuitos combinatorios</vt:lpstr>
      <vt:lpstr>mayor información 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Representación de datos</dc:title>
  <dc:creator>Jorge Runco</dc:creator>
  <cp:lastModifiedBy>Nicolas Carrica</cp:lastModifiedBy>
  <cp:revision>59</cp:revision>
  <dcterms:created xsi:type="dcterms:W3CDTF">2005-04-05T01:52:48Z</dcterms:created>
  <dcterms:modified xsi:type="dcterms:W3CDTF">2024-05-05T18:31:29Z</dcterms:modified>
</cp:coreProperties>
</file>