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3679E-542C-402E-B6D2-A78645296EF7}" type="doc">
      <dgm:prSet loTypeId="urn:microsoft.com/office/officeart/2005/8/layout/gear1" loCatId="cycle" qsTypeId="urn:microsoft.com/office/officeart/2005/8/quickstyle/simple1" qsCatId="simple" csTypeId="urn:microsoft.com/office/officeart/2005/8/colors/colorful2" csCatId="colorful" phldr="1"/>
      <dgm:spPr/>
    </dgm:pt>
    <dgm:pt modelId="{D241C89E-C643-4436-B216-9164236BEF1D}">
      <dgm:prSet phldrT="[Texto]"/>
      <dgm:spPr/>
      <dgm:t>
        <a:bodyPr/>
        <a:lstStyle/>
        <a:p>
          <a:r>
            <a:rPr lang="pt-BR" dirty="0"/>
            <a:t>variável</a:t>
          </a:r>
        </a:p>
      </dgm:t>
    </dgm:pt>
    <dgm:pt modelId="{A8CE256B-DD2D-4470-B53A-AE39D071A15A}" type="parTrans" cxnId="{08C8EC7A-6D11-4FB6-9FE9-705675FCFFD5}">
      <dgm:prSet/>
      <dgm:spPr/>
      <dgm:t>
        <a:bodyPr/>
        <a:lstStyle/>
        <a:p>
          <a:endParaRPr lang="pt-BR"/>
        </a:p>
      </dgm:t>
    </dgm:pt>
    <dgm:pt modelId="{8A3BA1B6-B281-4101-85DF-4B3051BCB419}" type="sibTrans" cxnId="{08C8EC7A-6D11-4FB6-9FE9-705675FCFFD5}">
      <dgm:prSet/>
      <dgm:spPr/>
      <dgm:t>
        <a:bodyPr/>
        <a:lstStyle/>
        <a:p>
          <a:endParaRPr lang="pt-BR"/>
        </a:p>
      </dgm:t>
    </dgm:pt>
    <dgm:pt modelId="{1B969085-099F-4330-A01E-A923F3EF5D46}">
      <dgm:prSet phldrT="[Texto]"/>
      <dgm:spPr/>
      <dgm:t>
        <a:bodyPr/>
        <a:lstStyle/>
        <a:p>
          <a:r>
            <a:rPr lang="pt-BR" dirty="0"/>
            <a:t>número</a:t>
          </a:r>
        </a:p>
      </dgm:t>
    </dgm:pt>
    <dgm:pt modelId="{76792CBA-61DB-418D-AE14-D57DA835430C}" type="parTrans" cxnId="{4BD80653-429A-4DE7-A421-CB84BCB950FC}">
      <dgm:prSet/>
      <dgm:spPr/>
      <dgm:t>
        <a:bodyPr/>
        <a:lstStyle/>
        <a:p>
          <a:endParaRPr lang="pt-BR"/>
        </a:p>
      </dgm:t>
    </dgm:pt>
    <dgm:pt modelId="{D8C563C6-3A56-4E6D-8984-F0E8DFD93BB0}" type="sibTrans" cxnId="{4BD80653-429A-4DE7-A421-CB84BCB950FC}">
      <dgm:prSet/>
      <dgm:spPr/>
      <dgm:t>
        <a:bodyPr/>
        <a:lstStyle/>
        <a:p>
          <a:endParaRPr lang="pt-BR"/>
        </a:p>
      </dgm:t>
    </dgm:pt>
    <dgm:pt modelId="{85803C34-91C4-46E1-A0CD-8D45F8CBDC08}">
      <dgm:prSet phldrT="[Texto]"/>
      <dgm:spPr/>
      <dgm:t>
        <a:bodyPr/>
        <a:lstStyle/>
        <a:p>
          <a:r>
            <a:rPr lang="pt-BR" dirty="0"/>
            <a:t>literal</a:t>
          </a:r>
        </a:p>
      </dgm:t>
    </dgm:pt>
    <dgm:pt modelId="{DFD0766A-F187-40F5-BA16-B3EE80FC9C30}" type="parTrans" cxnId="{51907C5F-C9B5-4EDD-80E1-0BF9496D9605}">
      <dgm:prSet/>
      <dgm:spPr/>
      <dgm:t>
        <a:bodyPr/>
        <a:lstStyle/>
        <a:p>
          <a:endParaRPr lang="pt-BR"/>
        </a:p>
      </dgm:t>
    </dgm:pt>
    <dgm:pt modelId="{1C896676-6909-412F-9F54-078EB0E209BF}" type="sibTrans" cxnId="{51907C5F-C9B5-4EDD-80E1-0BF9496D9605}">
      <dgm:prSet/>
      <dgm:spPr/>
      <dgm:t>
        <a:bodyPr/>
        <a:lstStyle/>
        <a:p>
          <a:endParaRPr lang="pt-BR"/>
        </a:p>
      </dgm:t>
    </dgm:pt>
    <dgm:pt modelId="{9455DCBA-2950-435D-9D6C-E06185FEAB1B}" type="pres">
      <dgm:prSet presAssocID="{8EB3679E-542C-402E-B6D2-A78645296EF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9DB2E2A-C30B-4879-B989-9141BD0E2780}" type="pres">
      <dgm:prSet presAssocID="{D241C89E-C643-4436-B216-9164236BEF1D}" presName="gear1" presStyleLbl="node1" presStyleIdx="0" presStyleCnt="3">
        <dgm:presLayoutVars>
          <dgm:chMax val="1"/>
          <dgm:bulletEnabled val="1"/>
        </dgm:presLayoutVars>
      </dgm:prSet>
      <dgm:spPr/>
    </dgm:pt>
    <dgm:pt modelId="{6248F8E5-6E3C-424D-A6A7-1D3E386D33F2}" type="pres">
      <dgm:prSet presAssocID="{D241C89E-C643-4436-B216-9164236BEF1D}" presName="gear1srcNode" presStyleLbl="node1" presStyleIdx="0" presStyleCnt="3"/>
      <dgm:spPr/>
    </dgm:pt>
    <dgm:pt modelId="{42B645F0-880D-460A-B6E1-BDA19FE171A2}" type="pres">
      <dgm:prSet presAssocID="{D241C89E-C643-4436-B216-9164236BEF1D}" presName="gear1dstNode" presStyleLbl="node1" presStyleIdx="0" presStyleCnt="3"/>
      <dgm:spPr/>
    </dgm:pt>
    <dgm:pt modelId="{3A9EA122-1321-464B-960B-DAB26B80B2C2}" type="pres">
      <dgm:prSet presAssocID="{1B969085-099F-4330-A01E-A923F3EF5D46}" presName="gear2" presStyleLbl="node1" presStyleIdx="1" presStyleCnt="3">
        <dgm:presLayoutVars>
          <dgm:chMax val="1"/>
          <dgm:bulletEnabled val="1"/>
        </dgm:presLayoutVars>
      </dgm:prSet>
      <dgm:spPr/>
    </dgm:pt>
    <dgm:pt modelId="{0F13188E-0D06-4C21-A6E8-4F40BB3774E5}" type="pres">
      <dgm:prSet presAssocID="{1B969085-099F-4330-A01E-A923F3EF5D46}" presName="gear2srcNode" presStyleLbl="node1" presStyleIdx="1" presStyleCnt="3"/>
      <dgm:spPr/>
    </dgm:pt>
    <dgm:pt modelId="{9E57F276-A62D-4015-AE30-A47A1A2FFE93}" type="pres">
      <dgm:prSet presAssocID="{1B969085-099F-4330-A01E-A923F3EF5D46}" presName="gear2dstNode" presStyleLbl="node1" presStyleIdx="1" presStyleCnt="3"/>
      <dgm:spPr/>
    </dgm:pt>
    <dgm:pt modelId="{02BB5E36-5AC5-465C-AA51-6A0DA2C91B60}" type="pres">
      <dgm:prSet presAssocID="{85803C34-91C4-46E1-A0CD-8D45F8CBDC08}" presName="gear3" presStyleLbl="node1" presStyleIdx="2" presStyleCnt="3"/>
      <dgm:spPr/>
    </dgm:pt>
    <dgm:pt modelId="{DF96302A-E487-43ED-BEE9-C110579E2FAD}" type="pres">
      <dgm:prSet presAssocID="{85803C34-91C4-46E1-A0CD-8D45F8CBDC0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6E75F6E1-8697-4173-A96A-806EF2A19E0C}" type="pres">
      <dgm:prSet presAssocID="{85803C34-91C4-46E1-A0CD-8D45F8CBDC08}" presName="gear3srcNode" presStyleLbl="node1" presStyleIdx="2" presStyleCnt="3"/>
      <dgm:spPr/>
    </dgm:pt>
    <dgm:pt modelId="{7607377E-7522-44CE-9AA5-5E3C3AA8E687}" type="pres">
      <dgm:prSet presAssocID="{85803C34-91C4-46E1-A0CD-8D45F8CBDC08}" presName="gear3dstNode" presStyleLbl="node1" presStyleIdx="2" presStyleCnt="3"/>
      <dgm:spPr/>
    </dgm:pt>
    <dgm:pt modelId="{618FA4E2-2E72-4497-BF5D-9F7C522A8D45}" type="pres">
      <dgm:prSet presAssocID="{8A3BA1B6-B281-4101-85DF-4B3051BCB419}" presName="connector1" presStyleLbl="sibTrans2D1" presStyleIdx="0" presStyleCnt="3"/>
      <dgm:spPr/>
    </dgm:pt>
    <dgm:pt modelId="{F4219F33-EDE1-45F0-8EBF-017330A84451}" type="pres">
      <dgm:prSet presAssocID="{D8C563C6-3A56-4E6D-8984-F0E8DFD93BB0}" presName="connector2" presStyleLbl="sibTrans2D1" presStyleIdx="1" presStyleCnt="3"/>
      <dgm:spPr/>
    </dgm:pt>
    <dgm:pt modelId="{686EDAAF-07D9-468C-BDB6-B992A32BC38A}" type="pres">
      <dgm:prSet presAssocID="{1C896676-6909-412F-9F54-078EB0E209BF}" presName="connector3" presStyleLbl="sibTrans2D1" presStyleIdx="2" presStyleCnt="3"/>
      <dgm:spPr/>
    </dgm:pt>
  </dgm:ptLst>
  <dgm:cxnLst>
    <dgm:cxn modelId="{5DC40503-FF75-410F-98B2-EA71F2D16972}" type="presOf" srcId="{D241C89E-C643-4436-B216-9164236BEF1D}" destId="{F9DB2E2A-C30B-4879-B989-9141BD0E2780}" srcOrd="0" destOrd="0" presId="urn:microsoft.com/office/officeart/2005/8/layout/gear1"/>
    <dgm:cxn modelId="{571A290B-DDE5-4A05-B34D-C4FB780FFBB4}" type="presOf" srcId="{D241C89E-C643-4436-B216-9164236BEF1D}" destId="{6248F8E5-6E3C-424D-A6A7-1D3E386D33F2}" srcOrd="1" destOrd="0" presId="urn:microsoft.com/office/officeart/2005/8/layout/gear1"/>
    <dgm:cxn modelId="{DEC3DA0D-384D-40B5-9FD9-7EFD72F8D1AD}" type="presOf" srcId="{D241C89E-C643-4436-B216-9164236BEF1D}" destId="{42B645F0-880D-460A-B6E1-BDA19FE171A2}" srcOrd="2" destOrd="0" presId="urn:microsoft.com/office/officeart/2005/8/layout/gear1"/>
    <dgm:cxn modelId="{32011A16-3EE1-4F26-9A62-06EB1F393E0D}" type="presOf" srcId="{85803C34-91C4-46E1-A0CD-8D45F8CBDC08}" destId="{6E75F6E1-8697-4173-A96A-806EF2A19E0C}" srcOrd="2" destOrd="0" presId="urn:microsoft.com/office/officeart/2005/8/layout/gear1"/>
    <dgm:cxn modelId="{7AD57025-11DA-4FEE-A5F4-00927B54708C}" type="presOf" srcId="{8A3BA1B6-B281-4101-85DF-4B3051BCB419}" destId="{618FA4E2-2E72-4497-BF5D-9F7C522A8D45}" srcOrd="0" destOrd="0" presId="urn:microsoft.com/office/officeart/2005/8/layout/gear1"/>
    <dgm:cxn modelId="{4346635E-FFC1-431A-A084-444807A4CA75}" type="presOf" srcId="{1B969085-099F-4330-A01E-A923F3EF5D46}" destId="{3A9EA122-1321-464B-960B-DAB26B80B2C2}" srcOrd="0" destOrd="0" presId="urn:microsoft.com/office/officeart/2005/8/layout/gear1"/>
    <dgm:cxn modelId="{51907C5F-C9B5-4EDD-80E1-0BF9496D9605}" srcId="{8EB3679E-542C-402E-B6D2-A78645296EF7}" destId="{85803C34-91C4-46E1-A0CD-8D45F8CBDC08}" srcOrd="2" destOrd="0" parTransId="{DFD0766A-F187-40F5-BA16-B3EE80FC9C30}" sibTransId="{1C896676-6909-412F-9F54-078EB0E209BF}"/>
    <dgm:cxn modelId="{C854AD46-A6B5-4422-B1DE-55C430F5C0DA}" type="presOf" srcId="{8EB3679E-542C-402E-B6D2-A78645296EF7}" destId="{9455DCBA-2950-435D-9D6C-E06185FEAB1B}" srcOrd="0" destOrd="0" presId="urn:microsoft.com/office/officeart/2005/8/layout/gear1"/>
    <dgm:cxn modelId="{105A1B71-247B-4A69-8205-67D8A422C2A9}" type="presOf" srcId="{85803C34-91C4-46E1-A0CD-8D45F8CBDC08}" destId="{7607377E-7522-44CE-9AA5-5E3C3AA8E687}" srcOrd="3" destOrd="0" presId="urn:microsoft.com/office/officeart/2005/8/layout/gear1"/>
    <dgm:cxn modelId="{4BD80653-429A-4DE7-A421-CB84BCB950FC}" srcId="{8EB3679E-542C-402E-B6D2-A78645296EF7}" destId="{1B969085-099F-4330-A01E-A923F3EF5D46}" srcOrd="1" destOrd="0" parTransId="{76792CBA-61DB-418D-AE14-D57DA835430C}" sibTransId="{D8C563C6-3A56-4E6D-8984-F0E8DFD93BB0}"/>
    <dgm:cxn modelId="{08C8EC7A-6D11-4FB6-9FE9-705675FCFFD5}" srcId="{8EB3679E-542C-402E-B6D2-A78645296EF7}" destId="{D241C89E-C643-4436-B216-9164236BEF1D}" srcOrd="0" destOrd="0" parTransId="{A8CE256B-DD2D-4470-B53A-AE39D071A15A}" sibTransId="{8A3BA1B6-B281-4101-85DF-4B3051BCB419}"/>
    <dgm:cxn modelId="{BFD2A37D-03D8-4C3D-8571-CA7D83B85848}" type="presOf" srcId="{D8C563C6-3A56-4E6D-8984-F0E8DFD93BB0}" destId="{F4219F33-EDE1-45F0-8EBF-017330A84451}" srcOrd="0" destOrd="0" presId="urn:microsoft.com/office/officeart/2005/8/layout/gear1"/>
    <dgm:cxn modelId="{CB2EB595-8A4D-4625-92BE-20BE0258AE6D}" type="presOf" srcId="{85803C34-91C4-46E1-A0CD-8D45F8CBDC08}" destId="{DF96302A-E487-43ED-BEE9-C110579E2FAD}" srcOrd="1" destOrd="0" presId="urn:microsoft.com/office/officeart/2005/8/layout/gear1"/>
    <dgm:cxn modelId="{A45A50B2-854D-45F4-B4FD-224FFF870319}" type="presOf" srcId="{1B969085-099F-4330-A01E-A923F3EF5D46}" destId="{9E57F276-A62D-4015-AE30-A47A1A2FFE93}" srcOrd="2" destOrd="0" presId="urn:microsoft.com/office/officeart/2005/8/layout/gear1"/>
    <dgm:cxn modelId="{789E47B7-93B9-4075-9B39-E4D55F133BD2}" type="presOf" srcId="{85803C34-91C4-46E1-A0CD-8D45F8CBDC08}" destId="{02BB5E36-5AC5-465C-AA51-6A0DA2C91B60}" srcOrd="0" destOrd="0" presId="urn:microsoft.com/office/officeart/2005/8/layout/gear1"/>
    <dgm:cxn modelId="{9DC4EBF7-98DF-4832-8F91-A22857EC4060}" type="presOf" srcId="{1C896676-6909-412F-9F54-078EB0E209BF}" destId="{686EDAAF-07D9-468C-BDB6-B992A32BC38A}" srcOrd="0" destOrd="0" presId="urn:microsoft.com/office/officeart/2005/8/layout/gear1"/>
    <dgm:cxn modelId="{1D53F7F7-2092-4BE1-A5C7-FAF8D8ABA69A}" type="presOf" srcId="{1B969085-099F-4330-A01E-A923F3EF5D46}" destId="{0F13188E-0D06-4C21-A6E8-4F40BB3774E5}" srcOrd="1" destOrd="0" presId="urn:microsoft.com/office/officeart/2005/8/layout/gear1"/>
    <dgm:cxn modelId="{E2E93515-9EC8-4EC2-8ED0-17B362FACABE}" type="presParOf" srcId="{9455DCBA-2950-435D-9D6C-E06185FEAB1B}" destId="{F9DB2E2A-C30B-4879-B989-9141BD0E2780}" srcOrd="0" destOrd="0" presId="urn:microsoft.com/office/officeart/2005/8/layout/gear1"/>
    <dgm:cxn modelId="{8E2A08FB-6B80-4592-B90B-4404D1C5F980}" type="presParOf" srcId="{9455DCBA-2950-435D-9D6C-E06185FEAB1B}" destId="{6248F8E5-6E3C-424D-A6A7-1D3E386D33F2}" srcOrd="1" destOrd="0" presId="urn:microsoft.com/office/officeart/2005/8/layout/gear1"/>
    <dgm:cxn modelId="{EE655D33-84EF-41F9-B6F2-D3D14D418E1E}" type="presParOf" srcId="{9455DCBA-2950-435D-9D6C-E06185FEAB1B}" destId="{42B645F0-880D-460A-B6E1-BDA19FE171A2}" srcOrd="2" destOrd="0" presId="urn:microsoft.com/office/officeart/2005/8/layout/gear1"/>
    <dgm:cxn modelId="{5C3EA048-CDCE-495F-B7F6-9DD4F2A1A151}" type="presParOf" srcId="{9455DCBA-2950-435D-9D6C-E06185FEAB1B}" destId="{3A9EA122-1321-464B-960B-DAB26B80B2C2}" srcOrd="3" destOrd="0" presId="urn:microsoft.com/office/officeart/2005/8/layout/gear1"/>
    <dgm:cxn modelId="{091EE604-0A9C-4239-9C0D-05D21B7A3F35}" type="presParOf" srcId="{9455DCBA-2950-435D-9D6C-E06185FEAB1B}" destId="{0F13188E-0D06-4C21-A6E8-4F40BB3774E5}" srcOrd="4" destOrd="0" presId="urn:microsoft.com/office/officeart/2005/8/layout/gear1"/>
    <dgm:cxn modelId="{E4D6F56B-4E5A-4D48-8678-6E44D6F4C26E}" type="presParOf" srcId="{9455DCBA-2950-435D-9D6C-E06185FEAB1B}" destId="{9E57F276-A62D-4015-AE30-A47A1A2FFE93}" srcOrd="5" destOrd="0" presId="urn:microsoft.com/office/officeart/2005/8/layout/gear1"/>
    <dgm:cxn modelId="{E41B4FBC-BA24-4DC3-9F05-EAA6C5ED0EEB}" type="presParOf" srcId="{9455DCBA-2950-435D-9D6C-E06185FEAB1B}" destId="{02BB5E36-5AC5-465C-AA51-6A0DA2C91B60}" srcOrd="6" destOrd="0" presId="urn:microsoft.com/office/officeart/2005/8/layout/gear1"/>
    <dgm:cxn modelId="{8BB8D01B-3036-45B5-8E1A-7916D0223F93}" type="presParOf" srcId="{9455DCBA-2950-435D-9D6C-E06185FEAB1B}" destId="{DF96302A-E487-43ED-BEE9-C110579E2FAD}" srcOrd="7" destOrd="0" presId="urn:microsoft.com/office/officeart/2005/8/layout/gear1"/>
    <dgm:cxn modelId="{F841DE8B-0854-4535-B7C7-13B3758066D0}" type="presParOf" srcId="{9455DCBA-2950-435D-9D6C-E06185FEAB1B}" destId="{6E75F6E1-8697-4173-A96A-806EF2A19E0C}" srcOrd="8" destOrd="0" presId="urn:microsoft.com/office/officeart/2005/8/layout/gear1"/>
    <dgm:cxn modelId="{85E04578-9007-4F54-8976-6ED9E4E1C951}" type="presParOf" srcId="{9455DCBA-2950-435D-9D6C-E06185FEAB1B}" destId="{7607377E-7522-44CE-9AA5-5E3C3AA8E687}" srcOrd="9" destOrd="0" presId="urn:microsoft.com/office/officeart/2005/8/layout/gear1"/>
    <dgm:cxn modelId="{DD81ED20-94A1-4DA4-8610-575BAF0C99C0}" type="presParOf" srcId="{9455DCBA-2950-435D-9D6C-E06185FEAB1B}" destId="{618FA4E2-2E72-4497-BF5D-9F7C522A8D45}" srcOrd="10" destOrd="0" presId="urn:microsoft.com/office/officeart/2005/8/layout/gear1"/>
    <dgm:cxn modelId="{B249A79E-26F6-4C28-93E2-7A746F23FA30}" type="presParOf" srcId="{9455DCBA-2950-435D-9D6C-E06185FEAB1B}" destId="{F4219F33-EDE1-45F0-8EBF-017330A84451}" srcOrd="11" destOrd="0" presId="urn:microsoft.com/office/officeart/2005/8/layout/gear1"/>
    <dgm:cxn modelId="{AC813CD7-53D3-4AA9-8AE5-C965F43B928C}" type="presParOf" srcId="{9455DCBA-2950-435D-9D6C-E06185FEAB1B}" destId="{686EDAAF-07D9-468C-BDB6-B992A32BC38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B2E2A-C30B-4879-B989-9141BD0E2780}">
      <dsp:nvSpPr>
        <dsp:cNvPr id="0" name=""/>
        <dsp:cNvSpPr/>
      </dsp:nvSpPr>
      <dsp:spPr>
        <a:xfrm>
          <a:off x="5040233" y="1958102"/>
          <a:ext cx="2393235" cy="239323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variável</a:t>
          </a:r>
        </a:p>
      </dsp:txBody>
      <dsp:txXfrm>
        <a:off x="5521380" y="2518706"/>
        <a:ext cx="1430941" cy="1230172"/>
      </dsp:txXfrm>
    </dsp:sp>
    <dsp:sp modelId="{3A9EA122-1321-464B-960B-DAB26B80B2C2}">
      <dsp:nvSpPr>
        <dsp:cNvPr id="0" name=""/>
        <dsp:cNvSpPr/>
      </dsp:nvSpPr>
      <dsp:spPr>
        <a:xfrm>
          <a:off x="3647804" y="1392428"/>
          <a:ext cx="1740535" cy="1740535"/>
        </a:xfrm>
        <a:prstGeom prst="gear6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número</a:t>
          </a:r>
        </a:p>
      </dsp:txBody>
      <dsp:txXfrm>
        <a:off x="4085989" y="1833261"/>
        <a:ext cx="864165" cy="858869"/>
      </dsp:txXfrm>
    </dsp:sp>
    <dsp:sp modelId="{02BB5E36-5AC5-465C-AA51-6A0DA2C91B60}">
      <dsp:nvSpPr>
        <dsp:cNvPr id="0" name=""/>
        <dsp:cNvSpPr/>
      </dsp:nvSpPr>
      <dsp:spPr>
        <a:xfrm rot="20700000">
          <a:off x="4622682" y="191636"/>
          <a:ext cx="1705369" cy="1705369"/>
        </a:xfrm>
        <a:prstGeom prst="gear6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literal</a:t>
          </a:r>
        </a:p>
      </dsp:txBody>
      <dsp:txXfrm rot="-20700000">
        <a:off x="4996719" y="565673"/>
        <a:ext cx="957294" cy="957294"/>
      </dsp:txXfrm>
    </dsp:sp>
    <dsp:sp modelId="{618FA4E2-2E72-4497-BF5D-9F7C522A8D45}">
      <dsp:nvSpPr>
        <dsp:cNvPr id="0" name=""/>
        <dsp:cNvSpPr/>
      </dsp:nvSpPr>
      <dsp:spPr>
        <a:xfrm>
          <a:off x="4857933" y="1595986"/>
          <a:ext cx="3063341" cy="3063341"/>
        </a:xfrm>
        <a:prstGeom prst="circularArrow">
          <a:avLst>
            <a:gd name="adj1" fmla="val 4687"/>
            <a:gd name="adj2" fmla="val 299029"/>
            <a:gd name="adj3" fmla="val 2519837"/>
            <a:gd name="adj4" fmla="val 15853391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19F33-EDE1-45F0-8EBF-017330A84451}">
      <dsp:nvSpPr>
        <dsp:cNvPr id="0" name=""/>
        <dsp:cNvSpPr/>
      </dsp:nvSpPr>
      <dsp:spPr>
        <a:xfrm>
          <a:off x="3339559" y="1006639"/>
          <a:ext cx="2225709" cy="222570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EDAAF-07D9-468C-BDB6-B992A32BC38A}">
      <dsp:nvSpPr>
        <dsp:cNvPr id="0" name=""/>
        <dsp:cNvSpPr/>
      </dsp:nvSpPr>
      <dsp:spPr>
        <a:xfrm>
          <a:off x="4228212" y="-182577"/>
          <a:ext cx="2399762" cy="239976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139A6-6FE9-486B-903C-E9F4EA6AF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9B9103-E42E-441D-B175-3FF14A4D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A8FC3D-71B2-49F9-B236-9A71C8C4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2E84-4A2D-4309-A74D-70B6C6942928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B8C895-D4DF-4D34-8FD6-28CD73FB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4D69BE-27F8-4B21-B2F4-FED15477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4D03-2697-41A4-80FB-62846E327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97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10E72-FB08-47CB-B4D7-F8DA7F88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E1D9BD-66EF-42EA-92C4-911702914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6F923E-AB07-4741-B4E0-0FD96ED8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2E84-4A2D-4309-A74D-70B6C6942928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6B9AF4-5C07-45AD-B85B-73F43202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73481-E1CD-45E9-B9DF-A679B68A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4D03-2697-41A4-80FB-62846E327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59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6AFBD8-25C9-40C1-929F-FFB99EAF3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7BB289-E059-4F29-BD1B-4142CD52E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8D7F4D-9EBD-4E56-B6B1-1A741F43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2E84-4A2D-4309-A74D-70B6C6942928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D3DF14-D917-43A9-8096-B1371823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2AADDE-0FE5-4370-9480-E1108F4A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4D03-2697-41A4-80FB-62846E327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16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E4DC3-ECEC-46A9-9946-5B363264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37B8BF-C4DC-44CD-906F-328EBED75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9DC1B2-2498-4C0F-B853-EF1154F4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2E84-4A2D-4309-A74D-70B6C6942928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CD847D-DFB6-470D-8D38-3795BE30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D47820-9E22-4502-B1FD-43E705BB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4D03-2697-41A4-80FB-62846E327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37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ECD1D-2036-4090-8D39-3B2E8539B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AC458A-35D2-46DB-9946-9AC7D9750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C5F35A-4C5A-4ACD-A702-DB09E5FB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2E84-4A2D-4309-A74D-70B6C6942928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F8BF23-8C98-4B0F-843B-289F3280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A406EC-2666-4D75-8ECE-08F79888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4D03-2697-41A4-80FB-62846E327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77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C8B49-405B-4A8B-8AF0-C7E098C8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FA1856-30E2-4D6D-8B4F-7E16D57D0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69FD81-4C00-4AEE-9EAD-EE0C4B973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E87605-EF81-402C-B016-9043542D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2E84-4A2D-4309-A74D-70B6C6942928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0564CC-E831-43E6-90C6-16A263EC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3F4C9C-67F2-4EE6-8999-344234EB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4D03-2697-41A4-80FB-62846E327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71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0DE78-772C-4427-89C0-0EA3FE7E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861316-6501-482A-9C67-8974B667F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98D502-5A12-47A8-B7E1-ED212887E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AD6543-B446-4404-AFAF-8B6360772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E176EA-A773-412B-BD30-7F6311B87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878EA71-334D-47CD-AD6F-A6C76183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2E84-4A2D-4309-A74D-70B6C6942928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5F335F-5366-4F83-8BED-32FC5A94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8C8C17-229A-4636-8768-0E4682A1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4D03-2697-41A4-80FB-62846E327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94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B9514-61AC-4448-9D65-807DCE13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7531E3-C2C2-4B55-87F0-2CC50CDD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2E84-4A2D-4309-A74D-70B6C6942928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9C24F3-E90B-4679-A275-4D82A647A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D2EEFA1-36CD-4F56-ACB0-58C88E6F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4D03-2697-41A4-80FB-62846E327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82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490A209-F22F-434E-AD7D-FC5C9E56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2E84-4A2D-4309-A74D-70B6C6942928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9DFCAD-CF2B-4D53-BCBE-726A087D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823D60-C584-4B70-84D1-CCB951D7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4D03-2697-41A4-80FB-62846E327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56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0763D-7591-4A4C-82EA-7812E910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BCA72C-8A5C-4D02-9B80-1CA4457E9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C8C706-D899-41BE-A4C1-63619E0DC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A4332B-3535-4ECD-B129-A7FF73D2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2E84-4A2D-4309-A74D-70B6C6942928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98D11E-D381-4BB9-8F0D-41ACCCE4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909CB5-1289-41D3-9E08-DF61EDBC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4D03-2697-41A4-80FB-62846E327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11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A199F-2416-4C17-A2E9-4A3885981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C719AF9-2F0A-4F16-B8D9-6EBD8367E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291234-D7F1-4D25-9A5C-BBE419C8B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98005B-6FAC-45B4-A5A3-0551753E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2E84-4A2D-4309-A74D-70B6C6942928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B8369A-3900-48B1-A037-28FB6D19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107A0E-CEA6-478A-8B1A-7E18EBC4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4D03-2697-41A4-80FB-62846E327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28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B6B6C68-DDAC-41CD-A6DA-C0544DA3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7B96CF-1ACA-4CF8-877D-3B13F4731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BC2D2F-AEFF-42D3-8213-F321F7AF0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42E84-4A2D-4309-A74D-70B6C6942928}" type="datetimeFigureOut">
              <a:rPr lang="pt-BR" smtClean="0"/>
              <a:t>18/11/2020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5E75DA-E95A-4265-8979-978DA263F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AD6D4A-F93E-4FFB-B3AF-3F809F3E8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C4D03-2697-41A4-80FB-62846E3278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25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C256C-FDE6-42A9-B894-DD2F4809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Operações com Textos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4514686-8D97-41C1-90BE-90476618E6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7824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1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923E763-9A41-4D65-9686-B7BF66DDB3AE}"/>
              </a:ext>
            </a:extLst>
          </p:cNvPr>
          <p:cNvSpPr txBox="1"/>
          <p:nvPr/>
        </p:nvSpPr>
        <p:spPr>
          <a:xfrm>
            <a:off x="3960896" y="42864"/>
            <a:ext cx="42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Operações com Texto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80C49D1-0896-4856-B364-4E1D39B580C0}"/>
              </a:ext>
            </a:extLst>
          </p:cNvPr>
          <p:cNvSpPr txBox="1"/>
          <p:nvPr/>
        </p:nvSpPr>
        <p:spPr>
          <a:xfrm>
            <a:off x="198783" y="843677"/>
            <a:ext cx="117679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saber quantos caracteres tem uma variável </a:t>
            </a:r>
            <a:r>
              <a:rPr lang="pt-BR" dirty="0">
                <a:sym typeface="Wingdings" panose="05000000000000000000" pitchFamily="2" charset="2"/>
              </a:rPr>
              <a:t> </a:t>
            </a:r>
            <a:r>
              <a:rPr lang="pt-BR" dirty="0" err="1">
                <a:sym typeface="Wingdings" panose="05000000000000000000" pitchFamily="2" charset="2"/>
              </a:rPr>
              <a:t>length</a:t>
            </a:r>
            <a:r>
              <a:rPr lang="pt-BR" dirty="0">
                <a:sym typeface="Wingdings" panose="05000000000000000000" pitchFamily="2" charset="2"/>
              </a:rPr>
              <a:t>   exemplo: </a:t>
            </a:r>
            <a:r>
              <a:rPr lang="pt-BR" dirty="0" err="1"/>
              <a:t>variavel.length</a:t>
            </a:r>
            <a:endParaRPr lang="pt-BR" dirty="0"/>
          </a:p>
          <a:p>
            <a:endParaRPr lang="pt-BR" dirty="0"/>
          </a:p>
          <a:p>
            <a:r>
              <a:rPr lang="pt-BR" dirty="0"/>
              <a:t>Para mostrar o conteúdo da variável em minúsculo </a:t>
            </a:r>
            <a:r>
              <a:rPr lang="pt-BR" dirty="0">
                <a:sym typeface="Wingdings" panose="05000000000000000000" pitchFamily="2" charset="2"/>
              </a:rPr>
              <a:t> </a:t>
            </a:r>
            <a:r>
              <a:rPr lang="pt-BR" dirty="0" err="1"/>
              <a:t>toLowerCase</a:t>
            </a:r>
            <a:r>
              <a:rPr lang="pt-BR" dirty="0"/>
              <a:t>()  </a:t>
            </a:r>
            <a:r>
              <a:rPr lang="pt-BR" dirty="0">
                <a:sym typeface="Wingdings" panose="05000000000000000000" pitchFamily="2" charset="2"/>
              </a:rPr>
              <a:t> exemplo: </a:t>
            </a:r>
            <a:r>
              <a:rPr lang="pt-BR" dirty="0" err="1"/>
              <a:t>variavel.toLowerCase</a:t>
            </a:r>
            <a:r>
              <a:rPr lang="pt-BR" dirty="0"/>
              <a:t>()</a:t>
            </a:r>
          </a:p>
          <a:p>
            <a:endParaRPr lang="pt-BR" dirty="0"/>
          </a:p>
          <a:p>
            <a:r>
              <a:rPr lang="pt-BR" dirty="0"/>
              <a:t>Para mostrar o conteúdo da variável em MAIÚSCULO </a:t>
            </a:r>
            <a:r>
              <a:rPr lang="pt-BR" dirty="0">
                <a:sym typeface="Wingdings" panose="05000000000000000000" pitchFamily="2" charset="2"/>
              </a:rPr>
              <a:t> </a:t>
            </a:r>
            <a:r>
              <a:rPr lang="pt-BR" dirty="0" err="1"/>
              <a:t>toUpperCase</a:t>
            </a:r>
            <a:r>
              <a:rPr lang="pt-BR" dirty="0"/>
              <a:t>()  </a:t>
            </a:r>
            <a:r>
              <a:rPr lang="pt-BR" dirty="0">
                <a:sym typeface="Wingdings" panose="05000000000000000000" pitchFamily="2" charset="2"/>
              </a:rPr>
              <a:t>exemplo: </a:t>
            </a:r>
            <a:r>
              <a:rPr lang="pt-BR" dirty="0" err="1"/>
              <a:t>variavel.toUpperCase</a:t>
            </a:r>
            <a:r>
              <a:rPr lang="pt-BR" dirty="0"/>
              <a:t>()</a:t>
            </a:r>
          </a:p>
          <a:p>
            <a:endParaRPr lang="pt-BR" dirty="0"/>
          </a:p>
          <a:p>
            <a:r>
              <a:rPr lang="pt-BR" dirty="0"/>
              <a:t>Para testar se uma variável começa com "a“ </a:t>
            </a:r>
            <a:r>
              <a:rPr lang="pt-BR" dirty="0">
                <a:sym typeface="Wingdings" panose="05000000000000000000" pitchFamily="2" charset="2"/>
              </a:rPr>
              <a:t> </a:t>
            </a:r>
            <a:r>
              <a:rPr lang="pt-BR" dirty="0" err="1"/>
              <a:t>startsWith</a:t>
            </a:r>
            <a:r>
              <a:rPr lang="pt-BR" dirty="0"/>
              <a:t>('a’)  </a:t>
            </a:r>
            <a:r>
              <a:rPr lang="pt-BR" dirty="0">
                <a:sym typeface="Wingdings" panose="05000000000000000000" pitchFamily="2" charset="2"/>
              </a:rPr>
              <a:t> exemplo</a:t>
            </a:r>
            <a:r>
              <a:rPr lang="pt-BR" dirty="0"/>
              <a:t>: </a:t>
            </a:r>
            <a:r>
              <a:rPr lang="pt-BR" dirty="0" err="1"/>
              <a:t>variavel.startsWith</a:t>
            </a:r>
            <a:r>
              <a:rPr lang="pt-BR" dirty="0"/>
              <a:t>('a’)</a:t>
            </a:r>
          </a:p>
          <a:p>
            <a:r>
              <a:rPr lang="pt-BR" dirty="0"/>
              <a:t>Para testar se uma variável começa com "bom“ </a:t>
            </a:r>
            <a:r>
              <a:rPr lang="pt-BR" dirty="0">
                <a:sym typeface="Wingdings" panose="05000000000000000000" pitchFamily="2" charset="2"/>
              </a:rPr>
              <a:t> </a:t>
            </a:r>
            <a:r>
              <a:rPr lang="pt-BR" dirty="0" err="1"/>
              <a:t>startsWith</a:t>
            </a:r>
            <a:r>
              <a:rPr lang="pt-BR" dirty="0"/>
              <a:t>('bom’)  </a:t>
            </a:r>
            <a:r>
              <a:rPr lang="pt-BR" dirty="0">
                <a:sym typeface="Wingdings" panose="05000000000000000000" pitchFamily="2" charset="2"/>
              </a:rPr>
              <a:t> exemplo</a:t>
            </a:r>
            <a:r>
              <a:rPr lang="pt-BR" dirty="0"/>
              <a:t>: </a:t>
            </a:r>
            <a:r>
              <a:rPr lang="pt-BR" dirty="0" err="1"/>
              <a:t>variavel.startsWith</a:t>
            </a:r>
            <a:r>
              <a:rPr lang="pt-BR" dirty="0"/>
              <a:t>('bom’)</a:t>
            </a:r>
          </a:p>
          <a:p>
            <a:endParaRPr lang="pt-BR" dirty="0"/>
          </a:p>
          <a:p>
            <a:r>
              <a:rPr lang="pt-BR" dirty="0"/>
              <a:t>Para testar se uma variável termina com "a“ </a:t>
            </a:r>
            <a:r>
              <a:rPr lang="pt-BR" dirty="0">
                <a:sym typeface="Wingdings" panose="05000000000000000000" pitchFamily="2" charset="2"/>
              </a:rPr>
              <a:t> </a:t>
            </a:r>
            <a:r>
              <a:rPr lang="pt-BR" dirty="0" err="1"/>
              <a:t>endsWith</a:t>
            </a:r>
            <a:r>
              <a:rPr lang="pt-BR" dirty="0"/>
              <a:t>(‘a’) </a:t>
            </a:r>
            <a:r>
              <a:rPr lang="pt-BR" dirty="0">
                <a:sym typeface="Wingdings" panose="05000000000000000000" pitchFamily="2" charset="2"/>
              </a:rPr>
              <a:t> </a:t>
            </a:r>
            <a:r>
              <a:rPr lang="pt-BR" dirty="0"/>
              <a:t>exemplo: </a:t>
            </a:r>
            <a:r>
              <a:rPr lang="pt-BR" dirty="0" err="1"/>
              <a:t>variavel.endsWith</a:t>
            </a:r>
            <a:r>
              <a:rPr lang="pt-BR" dirty="0"/>
              <a:t>('a’)</a:t>
            </a:r>
          </a:p>
          <a:p>
            <a:r>
              <a:rPr lang="pt-BR" dirty="0"/>
              <a:t>Para testar se uma variável termina com "</a:t>
            </a:r>
            <a:r>
              <a:rPr lang="pt-BR" dirty="0" err="1"/>
              <a:t>kkkk</a:t>
            </a:r>
            <a:r>
              <a:rPr lang="pt-BR" dirty="0"/>
              <a:t>“ </a:t>
            </a:r>
            <a:r>
              <a:rPr lang="pt-BR" dirty="0">
                <a:sym typeface="Wingdings" panose="05000000000000000000" pitchFamily="2" charset="2"/>
              </a:rPr>
              <a:t> </a:t>
            </a:r>
            <a:r>
              <a:rPr lang="pt-BR" dirty="0" err="1"/>
              <a:t>endsWith</a:t>
            </a:r>
            <a:r>
              <a:rPr lang="pt-BR" dirty="0"/>
              <a:t>('</a:t>
            </a:r>
            <a:r>
              <a:rPr lang="pt-BR" dirty="0" err="1"/>
              <a:t>kkkk</a:t>
            </a:r>
            <a:r>
              <a:rPr lang="pt-BR" dirty="0"/>
              <a:t>’)</a:t>
            </a:r>
            <a:r>
              <a:rPr lang="pt-BR" dirty="0">
                <a:sym typeface="Wingdings" panose="05000000000000000000" pitchFamily="2" charset="2"/>
              </a:rPr>
              <a:t>  exemplo</a:t>
            </a:r>
            <a:r>
              <a:rPr lang="pt-BR" dirty="0"/>
              <a:t>: </a:t>
            </a:r>
            <a:r>
              <a:rPr lang="pt-BR" dirty="0" err="1"/>
              <a:t>variavel.endsWith</a:t>
            </a:r>
            <a:r>
              <a:rPr lang="pt-BR" dirty="0"/>
              <a:t>('</a:t>
            </a:r>
            <a:r>
              <a:rPr lang="pt-BR" dirty="0" err="1"/>
              <a:t>kkkk</a:t>
            </a:r>
            <a:r>
              <a:rPr lang="pt-BR" dirty="0"/>
              <a:t>’)</a:t>
            </a:r>
          </a:p>
          <a:p>
            <a:endParaRPr lang="pt-BR" dirty="0"/>
          </a:p>
          <a:p>
            <a:r>
              <a:rPr lang="pt-BR" dirty="0"/>
              <a:t>Para ter 10 letras iniciando com 0  </a:t>
            </a:r>
            <a:r>
              <a:rPr lang="pt-BR" dirty="0">
                <a:sym typeface="Wingdings" panose="05000000000000000000" pitchFamily="2" charset="2"/>
              </a:rPr>
              <a:t> </a:t>
            </a:r>
            <a:r>
              <a:rPr lang="pt-BR" dirty="0" err="1">
                <a:sym typeface="Wingdings" panose="05000000000000000000" pitchFamily="2" charset="2"/>
              </a:rPr>
              <a:t>pa</a:t>
            </a:r>
            <a:r>
              <a:rPr lang="pt-BR" dirty="0" err="1"/>
              <a:t>dStart</a:t>
            </a:r>
            <a:r>
              <a:rPr lang="pt-BR" dirty="0"/>
              <a:t>(10,'0’) </a:t>
            </a:r>
            <a:r>
              <a:rPr lang="pt-BR" dirty="0">
                <a:sym typeface="Wingdings" panose="05000000000000000000" pitchFamily="2" charset="2"/>
              </a:rPr>
              <a:t> </a:t>
            </a:r>
            <a:r>
              <a:rPr lang="pt-BR" dirty="0"/>
              <a:t>exemplo: </a:t>
            </a:r>
            <a:r>
              <a:rPr lang="pt-BR" dirty="0" err="1"/>
              <a:t>variavel.padStart</a:t>
            </a:r>
            <a:r>
              <a:rPr lang="pt-BR" dirty="0"/>
              <a:t>(10,'0’)</a:t>
            </a:r>
          </a:p>
          <a:p>
            <a:endParaRPr lang="pt-BR" dirty="0"/>
          </a:p>
          <a:p>
            <a:r>
              <a:rPr lang="pt-BR" dirty="0"/>
              <a:t>Para ter 10 letras terminando com  0  </a:t>
            </a:r>
            <a:r>
              <a:rPr lang="pt-BR" dirty="0">
                <a:sym typeface="Wingdings" panose="05000000000000000000" pitchFamily="2" charset="2"/>
              </a:rPr>
              <a:t> </a:t>
            </a:r>
            <a:r>
              <a:rPr lang="pt-BR" dirty="0" err="1"/>
              <a:t>padEnd</a:t>
            </a:r>
            <a:r>
              <a:rPr lang="pt-BR" dirty="0"/>
              <a:t>(10,'0')</a:t>
            </a:r>
            <a:r>
              <a:rPr lang="pt-BR" dirty="0">
                <a:sym typeface="Wingdings" panose="05000000000000000000" pitchFamily="2" charset="2"/>
              </a:rPr>
              <a:t>  </a:t>
            </a:r>
            <a:r>
              <a:rPr lang="pt-BR" dirty="0"/>
              <a:t>exemplo: </a:t>
            </a:r>
            <a:r>
              <a:rPr lang="pt-BR" dirty="0" err="1"/>
              <a:t>variavel.padEnd</a:t>
            </a:r>
            <a:r>
              <a:rPr lang="pt-BR" dirty="0"/>
              <a:t>(10,'0')</a:t>
            </a:r>
          </a:p>
          <a:p>
            <a:r>
              <a:rPr lang="pt-BR" dirty="0"/>
              <a:t>			</a:t>
            </a:r>
          </a:p>
          <a:p>
            <a:r>
              <a:rPr lang="pt-BR" dirty="0"/>
              <a:t>Para acessar a 3ª letra de uma variável </a:t>
            </a:r>
            <a:r>
              <a:rPr lang="pt-BR" dirty="0">
                <a:sym typeface="Wingdings" panose="05000000000000000000" pitchFamily="2" charset="2"/>
              </a:rPr>
              <a:t></a:t>
            </a:r>
            <a:r>
              <a:rPr lang="pt-BR" dirty="0"/>
              <a:t>  [2]</a:t>
            </a:r>
            <a:r>
              <a:rPr lang="pt-BR" dirty="0">
                <a:sym typeface="Wingdings" panose="05000000000000000000" pitchFamily="2" charset="2"/>
              </a:rPr>
              <a:t>  </a:t>
            </a:r>
            <a:r>
              <a:rPr lang="pt-BR" dirty="0"/>
              <a:t>exemplo: 	</a:t>
            </a:r>
            <a:r>
              <a:rPr lang="pt-BR" dirty="0" err="1"/>
              <a:t>variavel</a:t>
            </a:r>
            <a:r>
              <a:rPr lang="pt-BR" dirty="0"/>
              <a:t>[2]</a:t>
            </a:r>
          </a:p>
          <a:p>
            <a:r>
              <a:rPr lang="pt-BR" dirty="0"/>
              <a:t>Para acessar a última letra de uma variável </a:t>
            </a:r>
            <a:r>
              <a:rPr lang="pt-BR" dirty="0">
                <a:sym typeface="Wingdings" panose="05000000000000000000" pitchFamily="2" charset="2"/>
              </a:rPr>
              <a:t></a:t>
            </a:r>
            <a:r>
              <a:rPr lang="pt-BR" dirty="0"/>
              <a:t>   </a:t>
            </a:r>
            <a:r>
              <a:rPr lang="pt-BR" dirty="0" err="1"/>
              <a:t>variavel</a:t>
            </a:r>
            <a:r>
              <a:rPr lang="pt-BR" dirty="0"/>
              <a:t>[length-1] </a:t>
            </a:r>
            <a:r>
              <a:rPr lang="pt-BR" dirty="0">
                <a:sym typeface="Wingdings" panose="05000000000000000000" pitchFamily="2" charset="2"/>
              </a:rPr>
              <a:t> </a:t>
            </a:r>
            <a:r>
              <a:rPr lang="pt-BR" dirty="0"/>
              <a:t>exemplo:  </a:t>
            </a:r>
            <a:r>
              <a:rPr lang="pt-BR" dirty="0" err="1"/>
              <a:t>variavel</a:t>
            </a:r>
            <a:r>
              <a:rPr lang="pt-BR" dirty="0"/>
              <a:t>[variavel.length-1]</a:t>
            </a:r>
          </a:p>
          <a:p>
            <a:endParaRPr lang="pt-BR" dirty="0"/>
          </a:p>
          <a:p>
            <a:r>
              <a:rPr lang="pt-BR" dirty="0"/>
              <a:t>Para acessar a 1ª letra  de uma variável com </a:t>
            </a:r>
            <a:r>
              <a:rPr lang="pt-BR" dirty="0" err="1"/>
              <a:t>charAt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</a:t>
            </a:r>
            <a:r>
              <a:rPr lang="pt-BR" dirty="0"/>
              <a:t> </a:t>
            </a:r>
            <a:r>
              <a:rPr lang="pt-BR" dirty="0" err="1"/>
              <a:t>charAt</a:t>
            </a:r>
            <a:r>
              <a:rPr lang="pt-BR" dirty="0"/>
              <a:t>(0)</a:t>
            </a:r>
            <a:r>
              <a:rPr lang="pt-BR" dirty="0">
                <a:sym typeface="Wingdings" panose="05000000000000000000" pitchFamily="2" charset="2"/>
              </a:rPr>
              <a:t>  </a:t>
            </a:r>
            <a:r>
              <a:rPr lang="pt-BR" dirty="0"/>
              <a:t>exemplo: </a:t>
            </a:r>
            <a:r>
              <a:rPr lang="pt-BR" dirty="0" err="1"/>
              <a:t>variavel.charAt</a:t>
            </a:r>
            <a:r>
              <a:rPr lang="pt-BR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19918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923E763-9A41-4D65-9686-B7BF66DDB3AE}"/>
              </a:ext>
            </a:extLst>
          </p:cNvPr>
          <p:cNvSpPr txBox="1"/>
          <p:nvPr/>
        </p:nvSpPr>
        <p:spPr>
          <a:xfrm>
            <a:off x="3527175" y="38753"/>
            <a:ext cx="5111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Operações com Texto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80C49D1-0896-4856-B364-4E1D39B580C0}"/>
              </a:ext>
            </a:extLst>
          </p:cNvPr>
          <p:cNvSpPr txBox="1"/>
          <p:nvPr/>
        </p:nvSpPr>
        <p:spPr>
          <a:xfrm>
            <a:off x="198783" y="843677"/>
            <a:ext cx="117679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encontrar a 1ª letra "a“ </a:t>
            </a:r>
            <a:r>
              <a:rPr lang="pt-BR" dirty="0">
                <a:sym typeface="Wingdings" panose="05000000000000000000" pitchFamily="2" charset="2"/>
              </a:rPr>
              <a:t></a:t>
            </a:r>
            <a:r>
              <a:rPr lang="pt-BR" dirty="0"/>
              <a:t> </a:t>
            </a:r>
            <a:r>
              <a:rPr lang="pt-BR" dirty="0" err="1"/>
              <a:t>indexOf</a:t>
            </a:r>
            <a:r>
              <a:rPr lang="pt-BR" dirty="0"/>
              <a:t>('a') </a:t>
            </a:r>
            <a:r>
              <a:rPr lang="pt-BR" dirty="0">
                <a:sym typeface="Wingdings" panose="05000000000000000000" pitchFamily="2" charset="2"/>
              </a:rPr>
              <a:t></a:t>
            </a:r>
            <a:r>
              <a:rPr lang="pt-BR" dirty="0"/>
              <a:t> exemplo: </a:t>
            </a:r>
            <a:r>
              <a:rPr lang="pt-BR" dirty="0" err="1"/>
              <a:t>variavel.indexOf</a:t>
            </a:r>
            <a:r>
              <a:rPr lang="pt-BR" dirty="0"/>
              <a:t>('a')</a:t>
            </a:r>
          </a:p>
          <a:p>
            <a:r>
              <a:rPr lang="pt-BR" dirty="0"/>
              <a:t>Para encontrar a 1ª palavra "amor" </a:t>
            </a:r>
            <a:r>
              <a:rPr lang="pt-BR" dirty="0">
                <a:sym typeface="Wingdings" panose="05000000000000000000" pitchFamily="2" charset="2"/>
              </a:rPr>
              <a:t></a:t>
            </a:r>
            <a:r>
              <a:rPr lang="pt-BR" dirty="0"/>
              <a:t>  </a:t>
            </a:r>
            <a:r>
              <a:rPr lang="pt-BR" dirty="0" err="1"/>
              <a:t>indexOf</a:t>
            </a:r>
            <a:r>
              <a:rPr lang="pt-BR" dirty="0"/>
              <a:t>('amor') </a:t>
            </a:r>
            <a:r>
              <a:rPr lang="pt-BR" dirty="0">
                <a:sym typeface="Wingdings" panose="05000000000000000000" pitchFamily="2" charset="2"/>
              </a:rPr>
              <a:t></a:t>
            </a:r>
            <a:r>
              <a:rPr lang="pt-BR" dirty="0"/>
              <a:t> exemplo: </a:t>
            </a:r>
            <a:r>
              <a:rPr lang="pt-BR" dirty="0" err="1"/>
              <a:t>variavel.indexOf</a:t>
            </a:r>
            <a:r>
              <a:rPr lang="pt-BR" dirty="0"/>
              <a:t>('amor’)</a:t>
            </a:r>
          </a:p>
          <a:p>
            <a:endParaRPr lang="pt-BR" dirty="0"/>
          </a:p>
          <a:p>
            <a:r>
              <a:rPr lang="pt-BR" dirty="0"/>
              <a:t>Para encontrar a ultima palavra "amor" </a:t>
            </a:r>
            <a:r>
              <a:rPr lang="pt-BR" dirty="0">
                <a:sym typeface="Wingdings" panose="05000000000000000000" pitchFamily="2" charset="2"/>
              </a:rPr>
              <a:t></a:t>
            </a:r>
            <a:r>
              <a:rPr lang="pt-BR" dirty="0"/>
              <a:t>  </a:t>
            </a:r>
            <a:r>
              <a:rPr lang="pt-BR" dirty="0" err="1"/>
              <a:t>lastIndexOf</a:t>
            </a:r>
            <a:r>
              <a:rPr lang="pt-BR" dirty="0"/>
              <a:t>('amor') </a:t>
            </a:r>
            <a:r>
              <a:rPr lang="pt-BR" dirty="0">
                <a:sym typeface="Wingdings" panose="05000000000000000000" pitchFamily="2" charset="2"/>
              </a:rPr>
              <a:t></a:t>
            </a:r>
            <a:r>
              <a:rPr lang="pt-BR" dirty="0"/>
              <a:t> exemplo: </a:t>
            </a:r>
            <a:r>
              <a:rPr lang="pt-BR" dirty="0" err="1"/>
              <a:t>variavel.lastIndexOf</a:t>
            </a:r>
            <a:r>
              <a:rPr lang="pt-BR" dirty="0"/>
              <a:t>('amor’)</a:t>
            </a:r>
          </a:p>
          <a:p>
            <a:endParaRPr lang="pt-BR" dirty="0"/>
          </a:p>
          <a:p>
            <a:r>
              <a:rPr lang="pt-BR" dirty="0"/>
              <a:t>Testar se tem a palavra "amor" </a:t>
            </a:r>
            <a:r>
              <a:rPr lang="pt-BR" dirty="0">
                <a:sym typeface="Wingdings" panose="05000000000000000000" pitchFamily="2" charset="2"/>
              </a:rPr>
              <a:t></a:t>
            </a:r>
            <a:r>
              <a:rPr lang="pt-BR" dirty="0"/>
              <a:t>  includes('amor') </a:t>
            </a:r>
            <a:r>
              <a:rPr lang="pt-BR" dirty="0">
                <a:sym typeface="Wingdings" panose="05000000000000000000" pitchFamily="2" charset="2"/>
              </a:rPr>
              <a:t></a:t>
            </a:r>
            <a:r>
              <a:rPr lang="pt-BR" dirty="0"/>
              <a:t> exemplo: </a:t>
            </a:r>
            <a:r>
              <a:rPr lang="pt-BR" dirty="0" err="1"/>
              <a:t>variavel.includes</a:t>
            </a:r>
            <a:r>
              <a:rPr lang="pt-BR" dirty="0"/>
              <a:t>('amor’)</a:t>
            </a:r>
          </a:p>
          <a:p>
            <a:endParaRPr lang="pt-BR" dirty="0"/>
          </a:p>
          <a:p>
            <a:r>
              <a:rPr lang="pt-BR" dirty="0"/>
              <a:t>Para repetir a frase duas vezes </a:t>
            </a:r>
            <a:r>
              <a:rPr lang="pt-BR" dirty="0">
                <a:sym typeface="Wingdings" panose="05000000000000000000" pitchFamily="2" charset="2"/>
              </a:rPr>
              <a:t></a:t>
            </a:r>
            <a:r>
              <a:rPr lang="pt-BR" dirty="0"/>
              <a:t>  </a:t>
            </a:r>
            <a:r>
              <a:rPr lang="pt-BR" dirty="0" err="1"/>
              <a:t>repeat</a:t>
            </a:r>
            <a:r>
              <a:rPr lang="pt-BR" dirty="0"/>
              <a:t>(2) </a:t>
            </a:r>
            <a:r>
              <a:rPr lang="pt-BR" dirty="0">
                <a:sym typeface="Wingdings" panose="05000000000000000000" pitchFamily="2" charset="2"/>
              </a:rPr>
              <a:t></a:t>
            </a:r>
            <a:r>
              <a:rPr lang="pt-BR" dirty="0"/>
              <a:t> exemplo: </a:t>
            </a:r>
            <a:r>
              <a:rPr lang="pt-BR" dirty="0" err="1"/>
              <a:t>variavel.repeat</a:t>
            </a:r>
            <a:r>
              <a:rPr lang="pt-BR" dirty="0"/>
              <a:t>(2)</a:t>
            </a:r>
          </a:p>
          <a:p>
            <a:endParaRPr lang="pt-BR" dirty="0"/>
          </a:p>
          <a:p>
            <a:r>
              <a:rPr lang="pt-BR" dirty="0"/>
              <a:t>Para trocar o 1ª "a" por "@" </a:t>
            </a:r>
            <a:r>
              <a:rPr lang="pt-BR" dirty="0">
                <a:sym typeface="Wingdings" panose="05000000000000000000" pitchFamily="2" charset="2"/>
              </a:rPr>
              <a:t></a:t>
            </a:r>
            <a:r>
              <a:rPr lang="pt-BR" dirty="0"/>
              <a:t>  </a:t>
            </a:r>
            <a:r>
              <a:rPr lang="pt-BR" dirty="0" err="1"/>
              <a:t>replace</a:t>
            </a:r>
            <a:r>
              <a:rPr lang="pt-BR" dirty="0"/>
              <a:t>('a','@') </a:t>
            </a:r>
            <a:r>
              <a:rPr lang="pt-BR" dirty="0">
                <a:sym typeface="Wingdings" panose="05000000000000000000" pitchFamily="2" charset="2"/>
              </a:rPr>
              <a:t></a:t>
            </a:r>
            <a:r>
              <a:rPr lang="pt-BR" dirty="0"/>
              <a:t> exemplo: </a:t>
            </a:r>
            <a:r>
              <a:rPr lang="pt-BR" dirty="0" err="1"/>
              <a:t>variavel.replace</a:t>
            </a:r>
            <a:r>
              <a:rPr lang="pt-BR" dirty="0"/>
              <a:t>('a','@’)</a:t>
            </a:r>
          </a:p>
          <a:p>
            <a:endParaRPr lang="pt-BR" dirty="0"/>
          </a:p>
          <a:p>
            <a:r>
              <a:rPr lang="pt-BR" dirty="0"/>
              <a:t>Para trocar todos "amor" por "</a:t>
            </a:r>
            <a:r>
              <a:rPr lang="pt-BR" dirty="0" err="1"/>
              <a:t>roma</a:t>
            </a:r>
            <a:r>
              <a:rPr lang="pt-BR" dirty="0"/>
              <a:t>" </a:t>
            </a:r>
            <a:r>
              <a:rPr lang="pt-BR" dirty="0">
                <a:sym typeface="Wingdings" panose="05000000000000000000" pitchFamily="2" charset="2"/>
              </a:rPr>
              <a:t></a:t>
            </a:r>
            <a:r>
              <a:rPr lang="pt-BR" dirty="0"/>
              <a:t>  </a:t>
            </a:r>
            <a:r>
              <a:rPr lang="pt-BR" dirty="0" err="1"/>
              <a:t>replaceAll</a:t>
            </a:r>
            <a:r>
              <a:rPr lang="pt-BR" dirty="0"/>
              <a:t>('amor','</a:t>
            </a:r>
            <a:r>
              <a:rPr lang="pt-BR" dirty="0" err="1"/>
              <a:t>roma</a:t>
            </a:r>
            <a:r>
              <a:rPr lang="pt-BR" dirty="0"/>
              <a:t>') </a:t>
            </a:r>
            <a:r>
              <a:rPr lang="pt-BR" dirty="0">
                <a:sym typeface="Wingdings" panose="05000000000000000000" pitchFamily="2" charset="2"/>
              </a:rPr>
              <a:t></a:t>
            </a:r>
            <a:r>
              <a:rPr lang="pt-BR" dirty="0"/>
              <a:t> exemplo: </a:t>
            </a:r>
            <a:r>
              <a:rPr lang="pt-BR" dirty="0" err="1"/>
              <a:t>variavel.replaceAll</a:t>
            </a:r>
            <a:r>
              <a:rPr lang="pt-BR" dirty="0"/>
              <a:t>('amor','</a:t>
            </a:r>
            <a:r>
              <a:rPr lang="pt-BR" dirty="0" err="1"/>
              <a:t>roma</a:t>
            </a:r>
            <a:r>
              <a:rPr lang="pt-BR" dirty="0"/>
              <a:t>’)</a:t>
            </a:r>
          </a:p>
          <a:p>
            <a:endParaRPr lang="pt-BR" dirty="0"/>
          </a:p>
          <a:p>
            <a:r>
              <a:rPr lang="pt-BR" dirty="0"/>
              <a:t>Para pegar da 10ª posição com </a:t>
            </a:r>
            <a:r>
              <a:rPr lang="pt-BR" dirty="0" err="1"/>
              <a:t>substring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</a:t>
            </a:r>
            <a:r>
              <a:rPr lang="pt-BR" dirty="0"/>
              <a:t>  </a:t>
            </a:r>
            <a:r>
              <a:rPr lang="pt-BR" dirty="0" err="1"/>
              <a:t>substring</a:t>
            </a:r>
            <a:r>
              <a:rPr lang="pt-BR" dirty="0"/>
              <a:t>(9) </a:t>
            </a:r>
            <a:r>
              <a:rPr lang="pt-BR" dirty="0">
                <a:sym typeface="Wingdings" panose="05000000000000000000" pitchFamily="2" charset="2"/>
              </a:rPr>
              <a:t></a:t>
            </a:r>
            <a:r>
              <a:rPr lang="pt-BR" dirty="0"/>
              <a:t> exemplo: </a:t>
            </a:r>
            <a:r>
              <a:rPr lang="pt-BR" dirty="0" err="1"/>
              <a:t>variavel.substring</a:t>
            </a:r>
            <a:r>
              <a:rPr lang="pt-BR" dirty="0"/>
              <a:t>(9)</a:t>
            </a:r>
          </a:p>
          <a:p>
            <a:endParaRPr lang="pt-BR" dirty="0"/>
          </a:p>
          <a:p>
            <a:r>
              <a:rPr lang="pt-BR" dirty="0"/>
              <a:t>Para pegar da 10ª posição até o fim  </a:t>
            </a:r>
            <a:r>
              <a:rPr lang="pt-BR" dirty="0">
                <a:sym typeface="Wingdings" panose="05000000000000000000" pitchFamily="2" charset="2"/>
              </a:rPr>
              <a:t></a:t>
            </a:r>
            <a:r>
              <a:rPr lang="pt-BR" dirty="0"/>
              <a:t> </a:t>
            </a:r>
            <a:r>
              <a:rPr lang="pt-BR" dirty="0" err="1"/>
              <a:t>slice</a:t>
            </a:r>
            <a:r>
              <a:rPr lang="pt-BR" dirty="0"/>
              <a:t>(9) </a:t>
            </a:r>
            <a:r>
              <a:rPr lang="pt-BR" dirty="0">
                <a:sym typeface="Wingdings" panose="05000000000000000000" pitchFamily="2" charset="2"/>
              </a:rPr>
              <a:t></a:t>
            </a:r>
            <a:r>
              <a:rPr lang="pt-BR" dirty="0"/>
              <a:t> exemplo: </a:t>
            </a:r>
            <a:r>
              <a:rPr lang="pt-BR" dirty="0" err="1"/>
              <a:t>variavel.slice</a:t>
            </a:r>
            <a:r>
              <a:rPr lang="pt-BR" dirty="0"/>
              <a:t>(9)</a:t>
            </a:r>
          </a:p>
          <a:p>
            <a:r>
              <a:rPr lang="pt-BR" dirty="0"/>
              <a:t>Para pegar da 10ª até 16ª posição </a:t>
            </a:r>
            <a:r>
              <a:rPr lang="pt-BR" dirty="0">
                <a:sym typeface="Wingdings" panose="05000000000000000000" pitchFamily="2" charset="2"/>
              </a:rPr>
              <a:t></a:t>
            </a:r>
            <a:r>
              <a:rPr lang="pt-BR" dirty="0"/>
              <a:t> </a:t>
            </a:r>
            <a:r>
              <a:rPr lang="pt-BR" dirty="0" err="1"/>
              <a:t>slice</a:t>
            </a:r>
            <a:r>
              <a:rPr lang="pt-BR" dirty="0"/>
              <a:t>(9, 15) </a:t>
            </a:r>
            <a:r>
              <a:rPr lang="pt-BR" dirty="0">
                <a:sym typeface="Wingdings" panose="05000000000000000000" pitchFamily="2" charset="2"/>
              </a:rPr>
              <a:t></a:t>
            </a:r>
            <a:r>
              <a:rPr lang="pt-BR" dirty="0"/>
              <a:t> exemplo: </a:t>
            </a:r>
            <a:r>
              <a:rPr lang="pt-BR" dirty="0" err="1"/>
              <a:t>variavel.slice</a:t>
            </a:r>
            <a:r>
              <a:rPr lang="pt-BR" dirty="0"/>
              <a:t>(9, 15)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3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923E763-9A41-4D65-9686-B7BF66DDB3AE}"/>
              </a:ext>
            </a:extLst>
          </p:cNvPr>
          <p:cNvSpPr txBox="1"/>
          <p:nvPr/>
        </p:nvSpPr>
        <p:spPr>
          <a:xfrm>
            <a:off x="3527175" y="38753"/>
            <a:ext cx="5111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Operações com Texto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80C49D1-0896-4856-B364-4E1D39B580C0}"/>
              </a:ext>
            </a:extLst>
          </p:cNvPr>
          <p:cNvSpPr txBox="1"/>
          <p:nvPr/>
        </p:nvSpPr>
        <p:spPr>
          <a:xfrm>
            <a:off x="198783" y="843677"/>
            <a:ext cx="11767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Remover os espaços do inicio e fim  </a:t>
            </a:r>
            <a:r>
              <a:rPr lang="pt-BR" dirty="0">
                <a:sym typeface="Wingdings" panose="05000000000000000000" pitchFamily="2" charset="2"/>
              </a:rPr>
              <a:t></a:t>
            </a:r>
            <a:r>
              <a:rPr lang="pt-BR" dirty="0"/>
              <a:t> </a:t>
            </a:r>
            <a:r>
              <a:rPr lang="pt-BR" dirty="0" err="1"/>
              <a:t>trim</a:t>
            </a:r>
            <a:r>
              <a:rPr lang="pt-BR" dirty="0"/>
              <a:t>() </a:t>
            </a:r>
            <a:r>
              <a:rPr lang="pt-BR" dirty="0">
                <a:sym typeface="Wingdings" panose="05000000000000000000" pitchFamily="2" charset="2"/>
              </a:rPr>
              <a:t></a:t>
            </a:r>
            <a:r>
              <a:rPr lang="pt-BR" dirty="0"/>
              <a:t> exemplo: </a:t>
            </a:r>
            <a:r>
              <a:rPr lang="pt-BR" dirty="0" err="1"/>
              <a:t>variavel.trim</a:t>
            </a:r>
            <a:r>
              <a:rPr lang="pt-BR" dirty="0"/>
              <a:t>()</a:t>
            </a:r>
          </a:p>
          <a:p>
            <a:endParaRPr lang="pt-BR" dirty="0"/>
          </a:p>
          <a:p>
            <a:r>
              <a:rPr lang="pt-BR" dirty="0"/>
              <a:t>Remover os espaços do inicio   </a:t>
            </a:r>
            <a:r>
              <a:rPr lang="pt-BR" dirty="0">
                <a:sym typeface="Wingdings" panose="05000000000000000000" pitchFamily="2" charset="2"/>
              </a:rPr>
              <a:t></a:t>
            </a:r>
            <a:r>
              <a:rPr lang="pt-BR" dirty="0"/>
              <a:t> </a:t>
            </a:r>
            <a:r>
              <a:rPr lang="pt-BR" dirty="0" err="1"/>
              <a:t>trimStart</a:t>
            </a:r>
            <a:r>
              <a:rPr lang="pt-BR" dirty="0"/>
              <a:t>() </a:t>
            </a:r>
            <a:r>
              <a:rPr lang="pt-BR" dirty="0">
                <a:sym typeface="Wingdings" panose="05000000000000000000" pitchFamily="2" charset="2"/>
              </a:rPr>
              <a:t></a:t>
            </a:r>
            <a:r>
              <a:rPr lang="pt-BR" dirty="0"/>
              <a:t> exemplo: </a:t>
            </a:r>
            <a:r>
              <a:rPr lang="pt-BR" dirty="0" err="1"/>
              <a:t>variavel.trimStart</a:t>
            </a:r>
            <a:r>
              <a:rPr lang="pt-BR" dirty="0"/>
              <a:t>()</a:t>
            </a:r>
          </a:p>
          <a:p>
            <a:endParaRPr lang="pt-BR" dirty="0"/>
          </a:p>
          <a:p>
            <a:r>
              <a:rPr lang="pt-BR" dirty="0"/>
              <a:t>Remover os espaços do fim  </a:t>
            </a:r>
            <a:r>
              <a:rPr lang="pt-BR" dirty="0">
                <a:sym typeface="Wingdings" panose="05000000000000000000" pitchFamily="2" charset="2"/>
              </a:rPr>
              <a:t></a:t>
            </a:r>
            <a:r>
              <a:rPr lang="pt-BR" dirty="0"/>
              <a:t> </a:t>
            </a:r>
            <a:r>
              <a:rPr lang="pt-BR" dirty="0" err="1"/>
              <a:t>trimEnd</a:t>
            </a:r>
            <a:r>
              <a:rPr lang="pt-BR" dirty="0"/>
              <a:t>() </a:t>
            </a:r>
            <a:r>
              <a:rPr lang="pt-BR" dirty="0">
                <a:sym typeface="Wingdings" panose="05000000000000000000" pitchFamily="2" charset="2"/>
              </a:rPr>
              <a:t></a:t>
            </a:r>
            <a:r>
              <a:rPr lang="pt-BR" dirty="0"/>
              <a:t> exemplo: </a:t>
            </a:r>
            <a:r>
              <a:rPr lang="pt-BR" dirty="0" err="1"/>
              <a:t>variavel.trimEnd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3487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2C9AF9B-40A9-46B9-A30B-B63EE2B66CA6}"/>
              </a:ext>
            </a:extLst>
          </p:cNvPr>
          <p:cNvSpPr/>
          <p:nvPr/>
        </p:nvSpPr>
        <p:spPr>
          <a:xfrm>
            <a:off x="275772" y="3244334"/>
            <a:ext cx="1164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924024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562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Operações com Textos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11</cp:revision>
  <dcterms:created xsi:type="dcterms:W3CDTF">2020-11-18T11:15:28Z</dcterms:created>
  <dcterms:modified xsi:type="dcterms:W3CDTF">2020-11-18T20:06:49Z</dcterms:modified>
</cp:coreProperties>
</file>